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</p:sldMasterIdLst>
  <p:notesMasterIdLst>
    <p:notesMasterId r:id="rId34"/>
  </p:notesMasterIdLst>
  <p:handoutMasterIdLst>
    <p:handoutMasterId r:id="rId35"/>
  </p:handoutMasterIdLst>
  <p:sldIdLst>
    <p:sldId id="2470" r:id="rId6"/>
    <p:sldId id="6611" r:id="rId7"/>
    <p:sldId id="6640" r:id="rId8"/>
    <p:sldId id="309" r:id="rId9"/>
    <p:sldId id="310" r:id="rId10"/>
    <p:sldId id="6497" r:id="rId11"/>
    <p:sldId id="6540" r:id="rId12"/>
    <p:sldId id="265" r:id="rId13"/>
    <p:sldId id="2942" r:id="rId14"/>
    <p:sldId id="2910" r:id="rId15"/>
    <p:sldId id="2958" r:id="rId16"/>
    <p:sldId id="3230" r:id="rId17"/>
    <p:sldId id="3231" r:id="rId18"/>
    <p:sldId id="3052" r:id="rId19"/>
    <p:sldId id="3053" r:id="rId20"/>
    <p:sldId id="2733" r:id="rId21"/>
    <p:sldId id="453" r:id="rId22"/>
    <p:sldId id="451" r:id="rId23"/>
    <p:sldId id="2729" r:id="rId24"/>
    <p:sldId id="445" r:id="rId25"/>
    <p:sldId id="444" r:id="rId26"/>
    <p:sldId id="2960" r:id="rId27"/>
    <p:sldId id="2965" r:id="rId28"/>
    <p:sldId id="2977" r:id="rId29"/>
    <p:sldId id="6639" r:id="rId30"/>
    <p:sldId id="6642" r:id="rId31"/>
    <p:sldId id="6641" r:id="rId32"/>
    <p:sldId id="2955" r:id="rId33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6611"/>
            <p14:sldId id="6640"/>
            <p14:sldId id="309"/>
            <p14:sldId id="310"/>
            <p14:sldId id="6497"/>
            <p14:sldId id="6540"/>
            <p14:sldId id="265"/>
            <p14:sldId id="2942"/>
            <p14:sldId id="2910"/>
            <p14:sldId id="2958"/>
            <p14:sldId id="3230"/>
            <p14:sldId id="3231"/>
            <p14:sldId id="3052"/>
            <p14:sldId id="3053"/>
            <p14:sldId id="2733"/>
            <p14:sldId id="453"/>
            <p14:sldId id="451"/>
            <p14:sldId id="2729"/>
            <p14:sldId id="445"/>
            <p14:sldId id="444"/>
            <p14:sldId id="2960"/>
            <p14:sldId id="2965"/>
            <p14:sldId id="2977"/>
            <p14:sldId id="6639"/>
            <p14:sldId id="6642"/>
            <p14:sldId id="6641"/>
            <p14:sldId id="2955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EC269-F988-67BA-8F12-F98919325E3E}" name="Guest User" initials="GU" userId="S::urn:spo:anon#b0e4bdf21366cc95a8a3b9266d111a838025299f10b6478e4e77ef1e9cba5256::" providerId="AD"/>
  <p188:author id="{DCBD06B3-1815-B03A-C142-87E493C49F68}" name="Cristian Boffo" initials="CB" userId="S::crboffo@services.fnal.gov::1227677d-13bd-46c0-bdd5-02e0cbff23a7" providerId="AD"/>
  <p188:author id="{8CD176C2-3838-6ADE-DC05-0AECB74C7B25}" name="Richard P Stanek" initials="RPS" userId="S::rstanek@services.fnal.gov::b39fe952-ccac-4ff7-99e5-ef8dc3db4b6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3087"/>
    <a:srgbClr val="0F2D62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96B42-F920-449A-B01D-96BC30E70A4B}" v="381" dt="2024-10-20T23:06:49.0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2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2" y="3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8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iah Holzbauer" userId="1e9fde1d-ad65-4ad6-b14e-c8638be20743" providerId="ADAL" clId="{38396B42-F920-449A-B01D-96BC30E70A4B}"/>
    <pc:docChg chg="undo custSel addSld delSld modSld sldOrd modMainMaster modSection">
      <pc:chgData name="Jeremiah Holzbauer" userId="1e9fde1d-ad65-4ad6-b14e-c8638be20743" providerId="ADAL" clId="{38396B42-F920-449A-B01D-96BC30E70A4B}" dt="2024-10-21T03:05:42.256" v="5008" actId="700"/>
      <pc:docMkLst>
        <pc:docMk/>
      </pc:docMkLst>
      <pc:sldChg chg="del ord">
        <pc:chgData name="Jeremiah Holzbauer" userId="1e9fde1d-ad65-4ad6-b14e-c8638be20743" providerId="ADAL" clId="{38396B42-F920-449A-B01D-96BC30E70A4B}" dt="2024-10-16T19:49:59.131" v="940" actId="47"/>
        <pc:sldMkLst>
          <pc:docMk/>
          <pc:sldMk cId="826729030" sldId="258"/>
        </pc:sldMkLst>
      </pc:sldChg>
      <pc:sldChg chg="del">
        <pc:chgData name="Jeremiah Holzbauer" userId="1e9fde1d-ad65-4ad6-b14e-c8638be20743" providerId="ADAL" clId="{38396B42-F920-449A-B01D-96BC30E70A4B}" dt="2024-09-30T18:23:14.628" v="97" actId="47"/>
        <pc:sldMkLst>
          <pc:docMk/>
          <pc:sldMk cId="0" sldId="263"/>
        </pc:sldMkLst>
      </pc:sldChg>
      <pc:sldChg chg="delSp mod">
        <pc:chgData name="Jeremiah Holzbauer" userId="1e9fde1d-ad65-4ad6-b14e-c8638be20743" providerId="ADAL" clId="{38396B42-F920-449A-B01D-96BC30E70A4B}" dt="2024-10-01T20:50:36.424" v="211" actId="478"/>
        <pc:sldMkLst>
          <pc:docMk/>
          <pc:sldMk cId="0" sldId="265"/>
        </pc:sldMkLst>
        <pc:spChg chg="del">
          <ac:chgData name="Jeremiah Holzbauer" userId="1e9fde1d-ad65-4ad6-b14e-c8638be20743" providerId="ADAL" clId="{38396B42-F920-449A-B01D-96BC30E70A4B}" dt="2024-10-01T20:50:36.424" v="211" actId="478"/>
          <ac:spMkLst>
            <pc:docMk/>
            <pc:sldMk cId="0" sldId="265"/>
            <ac:spMk id="39" creationId="{AA2C942A-15B7-19A8-D46A-E42FD1E72386}"/>
          </ac:spMkLst>
        </pc:spChg>
      </pc:sldChg>
      <pc:sldChg chg="del">
        <pc:chgData name="Jeremiah Holzbauer" userId="1e9fde1d-ad65-4ad6-b14e-c8638be20743" providerId="ADAL" clId="{38396B42-F920-449A-B01D-96BC30E70A4B}" dt="2024-09-30T18:23:26.599" v="98" actId="47"/>
        <pc:sldMkLst>
          <pc:docMk/>
          <pc:sldMk cId="0" sldId="266"/>
        </pc:sldMkLst>
      </pc:sldChg>
      <pc:sldChg chg="addSp delSp modSp add mod ord modClrScheme chgLayout">
        <pc:chgData name="Jeremiah Holzbauer" userId="1e9fde1d-ad65-4ad6-b14e-c8638be20743" providerId="ADAL" clId="{38396B42-F920-449A-B01D-96BC30E70A4B}" dt="2024-10-01T20:50:16.858" v="210" actId="700"/>
        <pc:sldMkLst>
          <pc:docMk/>
          <pc:sldMk cId="2071994734" sldId="309"/>
        </pc:sldMkLst>
        <pc:spChg chg="mod ord">
          <ac:chgData name="Jeremiah Holzbauer" userId="1e9fde1d-ad65-4ad6-b14e-c8638be20743" providerId="ADAL" clId="{38396B42-F920-449A-B01D-96BC30E70A4B}" dt="2024-10-01T20:50:16.858" v="210" actId="700"/>
          <ac:spMkLst>
            <pc:docMk/>
            <pc:sldMk cId="2071994734" sldId="309"/>
            <ac:spMk id="2" creationId="{00000000-0000-0000-0000-000000000000}"/>
          </ac:spMkLst>
        </pc:spChg>
        <pc:spChg chg="del mod ord">
          <ac:chgData name="Jeremiah Holzbauer" userId="1e9fde1d-ad65-4ad6-b14e-c8638be20743" providerId="ADAL" clId="{38396B42-F920-449A-B01D-96BC30E70A4B}" dt="2024-10-01T20:46:43.030" v="131" actId="478"/>
          <ac:spMkLst>
            <pc:docMk/>
            <pc:sldMk cId="2071994734" sldId="309"/>
            <ac:spMk id="3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01T20:50:16.858" v="210" actId="700"/>
          <ac:spMkLst>
            <pc:docMk/>
            <pc:sldMk cId="2071994734" sldId="309"/>
            <ac:spMk id="4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01T20:46:59.037" v="132" actId="478"/>
          <ac:spMkLst>
            <pc:docMk/>
            <pc:sldMk cId="2071994734" sldId="309"/>
            <ac:spMk id="5" creationId="{BD0753A9-A444-37F7-B909-F734E7236A5E}"/>
          </ac:spMkLst>
        </pc:spChg>
        <pc:spChg chg="add mod ord">
          <ac:chgData name="Jeremiah Holzbauer" userId="1e9fde1d-ad65-4ad6-b14e-c8638be20743" providerId="ADAL" clId="{38396B42-F920-449A-B01D-96BC30E70A4B}" dt="2024-10-01T20:50:16.858" v="210" actId="700"/>
          <ac:spMkLst>
            <pc:docMk/>
            <pc:sldMk cId="2071994734" sldId="309"/>
            <ac:spMk id="8" creationId="{D0F9CAD5-20D5-B589-E23F-6ED09A99E1BD}"/>
          </ac:spMkLst>
        </pc:spChg>
        <pc:spChg chg="add del mod ord">
          <ac:chgData name="Jeremiah Holzbauer" userId="1e9fde1d-ad65-4ad6-b14e-c8638be20743" providerId="ADAL" clId="{38396B42-F920-449A-B01D-96BC30E70A4B}" dt="2024-10-01T20:50:09.348" v="207" actId="700"/>
          <ac:spMkLst>
            <pc:docMk/>
            <pc:sldMk cId="2071994734" sldId="309"/>
            <ac:spMk id="9" creationId="{A9B1193F-2DD2-A3E1-86C2-54DB8BF4D60C}"/>
          </ac:spMkLst>
        </pc:spChg>
        <pc:spChg chg="add del mod ord">
          <ac:chgData name="Jeremiah Holzbauer" userId="1e9fde1d-ad65-4ad6-b14e-c8638be20743" providerId="ADAL" clId="{38396B42-F920-449A-B01D-96BC30E70A4B}" dt="2024-10-01T20:50:13.262" v="209" actId="700"/>
          <ac:spMkLst>
            <pc:docMk/>
            <pc:sldMk cId="2071994734" sldId="309"/>
            <ac:spMk id="10" creationId="{665F9EE5-204D-629C-80E4-ACBAA4F6707B}"/>
          </ac:spMkLst>
        </pc:spChg>
        <pc:graphicFrameChg chg="mod">
          <ac:chgData name="Jeremiah Holzbauer" userId="1e9fde1d-ad65-4ad6-b14e-c8638be20743" providerId="ADAL" clId="{38396B42-F920-449A-B01D-96BC30E70A4B}" dt="2024-10-01T20:47:56.662" v="201" actId="1076"/>
          <ac:graphicFrameMkLst>
            <pc:docMk/>
            <pc:sldMk cId="2071994734" sldId="309"/>
            <ac:graphicFrameMk id="7" creationId="{FEFA5D03-594C-CD3B-013E-AE800C778EC4}"/>
          </ac:graphicFrameMkLst>
        </pc:graphicFrameChg>
        <pc:picChg chg="mod ord">
          <ac:chgData name="Jeremiah Holzbauer" userId="1e9fde1d-ad65-4ad6-b14e-c8638be20743" providerId="ADAL" clId="{38396B42-F920-449A-B01D-96BC30E70A4B}" dt="2024-10-01T20:50:16.858" v="210" actId="700"/>
          <ac:picMkLst>
            <pc:docMk/>
            <pc:sldMk cId="2071994734" sldId="309"/>
            <ac:picMk id="6" creationId="{BDAF0E00-0378-8763-50C0-D180A7785657}"/>
          </ac:picMkLst>
        </pc:picChg>
      </pc:sldChg>
      <pc:sldChg chg="addSp delSp modSp add mod ord modClrScheme chgLayout">
        <pc:chgData name="Jeremiah Holzbauer" userId="1e9fde1d-ad65-4ad6-b14e-c8638be20743" providerId="ADAL" clId="{38396B42-F920-449A-B01D-96BC30E70A4B}" dt="2024-10-08T20:57:28.759" v="472" actId="20577"/>
        <pc:sldMkLst>
          <pc:docMk/>
          <pc:sldMk cId="199680543" sldId="310"/>
        </pc:sldMkLst>
        <pc:spChg chg="mod ord">
          <ac:chgData name="Jeremiah Holzbauer" userId="1e9fde1d-ad65-4ad6-b14e-c8638be20743" providerId="ADAL" clId="{38396B42-F920-449A-B01D-96BC30E70A4B}" dt="2024-10-01T20:47:37.715" v="197" actId="700"/>
          <ac:spMkLst>
            <pc:docMk/>
            <pc:sldMk cId="199680543" sldId="310"/>
            <ac:spMk id="2" creationId="{00000000-0000-0000-0000-000000000000}"/>
          </ac:spMkLst>
        </pc:spChg>
        <pc:spChg chg="del mod ord">
          <ac:chgData name="Jeremiah Holzbauer" userId="1e9fde1d-ad65-4ad6-b14e-c8638be20743" providerId="ADAL" clId="{38396B42-F920-449A-B01D-96BC30E70A4B}" dt="2024-10-01T20:47:42.345" v="198" actId="478"/>
          <ac:spMkLst>
            <pc:docMk/>
            <pc:sldMk cId="199680543" sldId="310"/>
            <ac:spMk id="3" creationId="{00000000-0000-0000-0000-000000000000}"/>
          </ac:spMkLst>
        </pc:spChg>
        <pc:spChg chg="add mod">
          <ac:chgData name="Jeremiah Holzbauer" userId="1e9fde1d-ad65-4ad6-b14e-c8638be20743" providerId="ADAL" clId="{38396B42-F920-449A-B01D-96BC30E70A4B}" dt="2024-10-08T20:57:28.759" v="472" actId="20577"/>
          <ac:spMkLst>
            <pc:docMk/>
            <pc:sldMk cId="199680543" sldId="310"/>
            <ac:spMk id="3" creationId="{0A3EE17E-32C5-A404-EC23-C25774D5DF16}"/>
          </ac:spMkLst>
        </pc:spChg>
        <pc:spChg chg="mod ord">
          <ac:chgData name="Jeremiah Holzbauer" userId="1e9fde1d-ad65-4ad6-b14e-c8638be20743" providerId="ADAL" clId="{38396B42-F920-449A-B01D-96BC30E70A4B}" dt="2024-10-01T20:47:37.715" v="197" actId="700"/>
          <ac:spMkLst>
            <pc:docMk/>
            <pc:sldMk cId="199680543" sldId="310"/>
            <ac:spMk id="4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01T20:47:20.093" v="166" actId="478"/>
          <ac:spMkLst>
            <pc:docMk/>
            <pc:sldMk cId="199680543" sldId="310"/>
            <ac:spMk id="5" creationId="{E587E692-F0DE-86E0-F7AE-8B2EF67BDDFB}"/>
          </ac:spMkLst>
        </pc:spChg>
        <pc:spChg chg="add mod ord">
          <ac:chgData name="Jeremiah Holzbauer" userId="1e9fde1d-ad65-4ad6-b14e-c8638be20743" providerId="ADAL" clId="{38396B42-F920-449A-B01D-96BC30E70A4B}" dt="2024-10-08T20:57:13.455" v="433" actId="20577"/>
          <ac:spMkLst>
            <pc:docMk/>
            <pc:sldMk cId="199680543" sldId="310"/>
            <ac:spMk id="6" creationId="{03F6A62E-3EA4-ADB2-5B66-E58AD325E0C6}"/>
          </ac:spMkLst>
        </pc:spChg>
        <pc:graphicFrameChg chg="mod">
          <ac:chgData name="Jeremiah Holzbauer" userId="1e9fde1d-ad65-4ad6-b14e-c8638be20743" providerId="ADAL" clId="{38396B42-F920-449A-B01D-96BC30E70A4B}" dt="2024-10-01T20:47:46.935" v="199" actId="1076"/>
          <ac:graphicFrameMkLst>
            <pc:docMk/>
            <pc:sldMk cId="199680543" sldId="310"/>
            <ac:graphicFrameMk id="10" creationId="{22608953-72B1-D809-5227-2B308401F34F}"/>
          </ac:graphicFrameMkLst>
        </pc:graphicFrameChg>
        <pc:picChg chg="mod ord">
          <ac:chgData name="Jeremiah Holzbauer" userId="1e9fde1d-ad65-4ad6-b14e-c8638be20743" providerId="ADAL" clId="{38396B42-F920-449A-B01D-96BC30E70A4B}" dt="2024-10-01T20:47:37.715" v="197" actId="700"/>
          <ac:picMkLst>
            <pc:docMk/>
            <pc:sldMk cId="199680543" sldId="310"/>
            <ac:picMk id="9" creationId="{312F1CA6-9598-80E6-3643-232BE479739B}"/>
          </ac:picMkLst>
        </pc:picChg>
      </pc:sldChg>
      <pc:sldChg chg="addSp delSp modSp del mod ord modClrScheme chgLayout">
        <pc:chgData name="Jeremiah Holzbauer" userId="1e9fde1d-ad65-4ad6-b14e-c8638be20743" providerId="ADAL" clId="{38396B42-F920-449A-B01D-96BC30E70A4B}" dt="2024-10-17T16:18:00.769" v="1130" actId="47"/>
        <pc:sldMkLst>
          <pc:docMk/>
          <pc:sldMk cId="3898906807" sldId="434"/>
        </pc:sldMkLst>
        <pc:spChg chg="mod">
          <ac:chgData name="Jeremiah Holzbauer" userId="1e9fde1d-ad65-4ad6-b14e-c8638be20743" providerId="ADAL" clId="{38396B42-F920-449A-B01D-96BC30E70A4B}" dt="2024-10-15T19:58:44.785" v="527" actId="21"/>
          <ac:spMkLst>
            <pc:docMk/>
            <pc:sldMk cId="3898906807" sldId="434"/>
            <ac:spMk id="2" creationId="{62DBD641-FB63-FAF6-0DBB-B9C6CA08E6CF}"/>
          </ac:spMkLst>
        </pc:spChg>
        <pc:spChg chg="del mod ord">
          <ac:chgData name="Jeremiah Holzbauer" userId="1e9fde1d-ad65-4ad6-b14e-c8638be20743" providerId="ADAL" clId="{38396B42-F920-449A-B01D-96BC30E70A4B}" dt="2024-10-15T19:58:32.965" v="525" actId="478"/>
          <ac:spMkLst>
            <pc:docMk/>
            <pc:sldMk cId="3898906807" sldId="434"/>
            <ac:spMk id="3" creationId="{5B305795-E791-6CE9-83E0-9AE5D8A50C47}"/>
          </ac:spMkLst>
        </pc:spChg>
        <pc:spChg chg="del">
          <ac:chgData name="Jeremiah Holzbauer" userId="1e9fde1d-ad65-4ad6-b14e-c8638be20743" providerId="ADAL" clId="{38396B42-F920-449A-B01D-96BC30E70A4B}" dt="2024-10-15T19:58:30.105" v="524" actId="478"/>
          <ac:spMkLst>
            <pc:docMk/>
            <pc:sldMk cId="3898906807" sldId="434"/>
            <ac:spMk id="4" creationId="{23E172E5-8A66-3BF8-CF92-0A2509530057}"/>
          </ac:spMkLst>
        </pc:spChg>
        <pc:spChg chg="del mod ord">
          <ac:chgData name="Jeremiah Holzbauer" userId="1e9fde1d-ad65-4ad6-b14e-c8638be20743" providerId="ADAL" clId="{38396B42-F920-449A-B01D-96BC30E70A4B}" dt="2024-10-15T19:58:35.916" v="526" actId="478"/>
          <ac:spMkLst>
            <pc:docMk/>
            <pc:sldMk cId="3898906807" sldId="434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5T19:58:22.085" v="522" actId="700"/>
          <ac:spMkLst>
            <pc:docMk/>
            <pc:sldMk cId="3898906807" sldId="434"/>
            <ac:spMk id="7" creationId="{00000000-0000-0000-0000-000000000000}"/>
          </ac:spMkLst>
        </pc:spChg>
        <pc:spChg chg="del mod ord">
          <ac:chgData name="Jeremiah Holzbauer" userId="1e9fde1d-ad65-4ad6-b14e-c8638be20743" providerId="ADAL" clId="{38396B42-F920-449A-B01D-96BC30E70A4B}" dt="2024-10-15T19:58:27.192" v="523" actId="478"/>
          <ac:spMkLst>
            <pc:docMk/>
            <pc:sldMk cId="3898906807" sldId="434"/>
            <ac:spMk id="9" creationId="{ED2193E2-AB9C-DB9A-BE37-3314ABC34077}"/>
          </ac:spMkLst>
        </pc:spChg>
        <pc:spChg chg="add mod ord">
          <ac:chgData name="Jeremiah Holzbauer" userId="1e9fde1d-ad65-4ad6-b14e-c8638be20743" providerId="ADAL" clId="{38396B42-F920-449A-B01D-96BC30E70A4B}" dt="2024-10-15T19:58:58.724" v="531" actId="14100"/>
          <ac:spMkLst>
            <pc:docMk/>
            <pc:sldMk cId="3898906807" sldId="434"/>
            <ac:spMk id="12" creationId="{3801141C-794A-6E1A-693D-BCFA73144503}"/>
          </ac:spMkLst>
        </pc:spChg>
        <pc:graphicFrameChg chg="mod">
          <ac:chgData name="Jeremiah Holzbauer" userId="1e9fde1d-ad65-4ad6-b14e-c8638be20743" providerId="ADAL" clId="{38396B42-F920-449A-B01D-96BC30E70A4B}" dt="2024-10-15T19:59:03.331" v="532"/>
          <ac:graphicFrameMkLst>
            <pc:docMk/>
            <pc:sldMk cId="3898906807" sldId="434"/>
            <ac:graphicFrameMk id="5" creationId="{51FC220D-0408-169E-C963-7B0E166456F8}"/>
          </ac:graphicFrameMkLst>
        </pc:graphicFrameChg>
      </pc:sldChg>
      <pc:sldChg chg="addSp delSp modSp add mod modClrScheme chgLayout">
        <pc:chgData name="Jeremiah Holzbauer" userId="1e9fde1d-ad65-4ad6-b14e-c8638be20743" providerId="ADAL" clId="{38396B42-F920-449A-B01D-96BC30E70A4B}" dt="2024-10-20T21:33:39.330" v="1437" actId="478"/>
        <pc:sldMkLst>
          <pc:docMk/>
          <pc:sldMk cId="3776193488" sldId="444"/>
        </pc:sldMkLst>
        <pc:spChg chg="del">
          <ac:chgData name="Jeremiah Holzbauer" userId="1e9fde1d-ad65-4ad6-b14e-c8638be20743" providerId="ADAL" clId="{38396B42-F920-449A-B01D-96BC30E70A4B}" dt="2024-10-20T21:32:46.325" v="1432" actId="478"/>
          <ac:spMkLst>
            <pc:docMk/>
            <pc:sldMk cId="3776193488" sldId="444"/>
            <ac:spMk id="2" creationId="{9CF07893-BBF8-C255-4D9C-4380C1241417}"/>
          </ac:spMkLst>
        </pc:spChg>
        <pc:spChg chg="add del mod ord">
          <ac:chgData name="Jeremiah Holzbauer" userId="1e9fde1d-ad65-4ad6-b14e-c8638be20743" providerId="ADAL" clId="{38396B42-F920-449A-B01D-96BC30E70A4B}" dt="2024-10-20T21:32:58.151" v="1434" actId="478"/>
          <ac:spMkLst>
            <pc:docMk/>
            <pc:sldMk cId="3776193488" sldId="444"/>
            <ac:spMk id="4" creationId="{F408A1C0-2244-BDC9-D5EB-F09423F4A7BB}"/>
          </ac:spMkLst>
        </pc:spChg>
        <pc:spChg chg="del mod ord">
          <ac:chgData name="Jeremiah Holzbauer" userId="1e9fde1d-ad65-4ad6-b14e-c8638be20743" providerId="ADAL" clId="{38396B42-F920-449A-B01D-96BC30E70A4B}" dt="2024-10-20T21:33:35.827" v="1436" actId="478"/>
          <ac:spMkLst>
            <pc:docMk/>
            <pc:sldMk cId="3776193488" sldId="444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20T21:32:50.485" v="1433" actId="700"/>
          <ac:spMkLst>
            <pc:docMk/>
            <pc:sldMk cId="3776193488" sldId="444"/>
            <ac:spMk id="7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20T21:33:31.484" v="1435" actId="478"/>
          <ac:spMkLst>
            <pc:docMk/>
            <pc:sldMk cId="3776193488" sldId="444"/>
            <ac:spMk id="12" creationId="{A481FE43-7ABB-ACB9-FAF9-A74A0A780C10}"/>
          </ac:spMkLst>
        </pc:spChg>
        <pc:spChg chg="del mod ord">
          <ac:chgData name="Jeremiah Holzbauer" userId="1e9fde1d-ad65-4ad6-b14e-c8638be20743" providerId="ADAL" clId="{38396B42-F920-449A-B01D-96BC30E70A4B}" dt="2024-10-20T21:33:39.330" v="1437" actId="478"/>
          <ac:spMkLst>
            <pc:docMk/>
            <pc:sldMk cId="3776193488" sldId="444"/>
            <ac:spMk id="13" creationId="{DF561F80-275E-30F8-2421-71ED89696382}"/>
          </ac:spMkLst>
        </pc:spChg>
        <pc:graphicFrameChg chg="modGraphic">
          <ac:chgData name="Jeremiah Holzbauer" userId="1e9fde1d-ad65-4ad6-b14e-c8638be20743" providerId="ADAL" clId="{38396B42-F920-449A-B01D-96BC30E70A4B}" dt="2024-10-15T20:06:02.205" v="645" actId="404"/>
          <ac:graphicFrameMkLst>
            <pc:docMk/>
            <pc:sldMk cId="3776193488" sldId="444"/>
            <ac:graphicFrameMk id="8" creationId="{B57B95EA-A19E-611B-2C40-B6E71CB28847}"/>
          </ac:graphicFrameMkLst>
        </pc:graphicFrameChg>
      </pc:sldChg>
      <pc:sldChg chg="addSp delSp modSp add mod ord modClrScheme chgLayout">
        <pc:chgData name="Jeremiah Holzbauer" userId="1e9fde1d-ad65-4ad6-b14e-c8638be20743" providerId="ADAL" clId="{38396B42-F920-449A-B01D-96BC30E70A4B}" dt="2024-10-17T16:27:31.309" v="1412" actId="6549"/>
        <pc:sldMkLst>
          <pc:docMk/>
          <pc:sldMk cId="1669818068" sldId="445"/>
        </pc:sldMkLst>
        <pc:spChg chg="add del mod">
          <ac:chgData name="Jeremiah Holzbauer" userId="1e9fde1d-ad65-4ad6-b14e-c8638be20743" providerId="ADAL" clId="{38396B42-F920-449A-B01D-96BC30E70A4B}" dt="2024-10-15T20:04:45.468" v="630" actId="478"/>
          <ac:spMkLst>
            <pc:docMk/>
            <pc:sldMk cId="1669818068" sldId="445"/>
            <ac:spMk id="2" creationId="{D5F3EC74-E852-96C4-8FF6-FE8D00C5DDB3}"/>
          </ac:spMkLst>
        </pc:spChg>
        <pc:spChg chg="del">
          <ac:chgData name="Jeremiah Holzbauer" userId="1e9fde1d-ad65-4ad6-b14e-c8638be20743" providerId="ADAL" clId="{38396B42-F920-449A-B01D-96BC30E70A4B}" dt="2024-10-15T20:03:07.048" v="597" actId="478"/>
          <ac:spMkLst>
            <pc:docMk/>
            <pc:sldMk cId="1669818068" sldId="445"/>
            <ac:spMk id="4" creationId="{9164E401-EBCE-5617-0CC4-DC7C96E3FA7B}"/>
          </ac:spMkLst>
        </pc:spChg>
        <pc:spChg chg="del mod ord">
          <ac:chgData name="Jeremiah Holzbauer" userId="1e9fde1d-ad65-4ad6-b14e-c8638be20743" providerId="ADAL" clId="{38396B42-F920-449A-B01D-96BC30E70A4B}" dt="2024-10-15T20:03:24.233" v="602" actId="478"/>
          <ac:spMkLst>
            <pc:docMk/>
            <pc:sldMk cId="1669818068" sldId="445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5T20:03:47.572" v="614" actId="700"/>
          <ac:spMkLst>
            <pc:docMk/>
            <pc:sldMk cId="1669818068" sldId="445"/>
            <ac:spMk id="7" creationId="{00000000-0000-0000-0000-000000000000}"/>
          </ac:spMkLst>
        </pc:spChg>
        <pc:spChg chg="add del">
          <ac:chgData name="Jeremiah Holzbauer" userId="1e9fde1d-ad65-4ad6-b14e-c8638be20743" providerId="ADAL" clId="{38396B42-F920-449A-B01D-96BC30E70A4B}" dt="2024-10-15T20:04:03.027" v="617" actId="22"/>
          <ac:spMkLst>
            <pc:docMk/>
            <pc:sldMk cId="1669818068" sldId="445"/>
            <ac:spMk id="8" creationId="{68E681C5-DFD9-5FBE-9D40-B130ED18212C}"/>
          </ac:spMkLst>
        </pc:spChg>
        <pc:spChg chg="del">
          <ac:chgData name="Jeremiah Holzbauer" userId="1e9fde1d-ad65-4ad6-b14e-c8638be20743" providerId="ADAL" clId="{38396B42-F920-449A-B01D-96BC30E70A4B}" dt="2024-10-15T20:03:21.248" v="601" actId="478"/>
          <ac:spMkLst>
            <pc:docMk/>
            <pc:sldMk cId="1669818068" sldId="445"/>
            <ac:spMk id="12" creationId="{2822F8D9-3094-6A03-2708-0703C38A0262}"/>
          </ac:spMkLst>
        </pc:spChg>
        <pc:spChg chg="del mod ord">
          <ac:chgData name="Jeremiah Holzbauer" userId="1e9fde1d-ad65-4ad6-b14e-c8638be20743" providerId="ADAL" clId="{38396B42-F920-449A-B01D-96BC30E70A4B}" dt="2024-10-15T20:03:18.172" v="600" actId="478"/>
          <ac:spMkLst>
            <pc:docMk/>
            <pc:sldMk cId="1669818068" sldId="445"/>
            <ac:spMk id="13" creationId="{DDCFEADE-D75C-FE60-1306-31E2843DBADC}"/>
          </ac:spMkLst>
        </pc:spChg>
        <pc:spChg chg="add mod">
          <ac:chgData name="Jeremiah Holzbauer" userId="1e9fde1d-ad65-4ad6-b14e-c8638be20743" providerId="ADAL" clId="{38396B42-F920-449A-B01D-96BC30E70A4B}" dt="2024-10-17T16:27:31.309" v="1412" actId="6549"/>
          <ac:spMkLst>
            <pc:docMk/>
            <pc:sldMk cId="1669818068" sldId="445"/>
            <ac:spMk id="14" creationId="{34CADAC8-062F-866B-9A16-3E0CD5202F9C}"/>
          </ac:spMkLst>
        </pc:spChg>
        <pc:picChg chg="add mod">
          <ac:chgData name="Jeremiah Holzbauer" userId="1e9fde1d-ad65-4ad6-b14e-c8638be20743" providerId="ADAL" clId="{38396B42-F920-449A-B01D-96BC30E70A4B}" dt="2024-10-17T16:27:05.406" v="1375" actId="1076"/>
          <ac:picMkLst>
            <pc:docMk/>
            <pc:sldMk cId="1669818068" sldId="445"/>
            <ac:picMk id="2" creationId="{DE6C406D-352F-3E7A-328C-36B0401BFF5F}"/>
          </ac:picMkLst>
        </pc:picChg>
        <pc:picChg chg="mod">
          <ac:chgData name="Jeremiah Holzbauer" userId="1e9fde1d-ad65-4ad6-b14e-c8638be20743" providerId="ADAL" clId="{38396B42-F920-449A-B01D-96BC30E70A4B}" dt="2024-10-15T20:05:05.077" v="636" actId="1076"/>
          <ac:picMkLst>
            <pc:docMk/>
            <pc:sldMk cId="1669818068" sldId="445"/>
            <ac:picMk id="3" creationId="{6349AA94-0370-2151-C62A-32CB4339BDA4}"/>
          </ac:picMkLst>
        </pc:picChg>
        <pc:picChg chg="del mod ord">
          <ac:chgData name="Jeremiah Holzbauer" userId="1e9fde1d-ad65-4ad6-b14e-c8638be20743" providerId="ADAL" clId="{38396B42-F920-449A-B01D-96BC30E70A4B}" dt="2024-10-15T20:04:14.294" v="619" actId="21"/>
          <ac:picMkLst>
            <pc:docMk/>
            <pc:sldMk cId="1669818068" sldId="445"/>
            <ac:picMk id="10" creationId="{6FDE3484-1566-5899-CA86-A78BED43CFC1}"/>
          </ac:picMkLst>
        </pc:picChg>
        <pc:picChg chg="add mod">
          <ac:chgData name="Jeremiah Holzbauer" userId="1e9fde1d-ad65-4ad6-b14e-c8638be20743" providerId="ADAL" clId="{38396B42-F920-449A-B01D-96BC30E70A4B}" dt="2024-10-15T20:04:20.664" v="621"/>
          <ac:picMkLst>
            <pc:docMk/>
            <pc:sldMk cId="1669818068" sldId="445"/>
            <ac:picMk id="15" creationId="{6FDE3484-1566-5899-CA86-A78BED43CFC1}"/>
          </ac:picMkLst>
        </pc:picChg>
        <pc:picChg chg="add mod ord">
          <ac:chgData name="Jeremiah Holzbauer" userId="1e9fde1d-ad65-4ad6-b14e-c8638be20743" providerId="ADAL" clId="{38396B42-F920-449A-B01D-96BC30E70A4B}" dt="2024-10-15T20:05:32.186" v="642" actId="14100"/>
          <ac:picMkLst>
            <pc:docMk/>
            <pc:sldMk cId="1669818068" sldId="445"/>
            <ac:picMk id="16" creationId="{B2ED2B1A-54FF-C70D-CD54-BD806BD545B4}"/>
          </ac:picMkLst>
        </pc:picChg>
      </pc:sldChg>
      <pc:sldChg chg="add del ord">
        <pc:chgData name="Jeremiah Holzbauer" userId="1e9fde1d-ad65-4ad6-b14e-c8638be20743" providerId="ADAL" clId="{38396B42-F920-449A-B01D-96BC30E70A4B}" dt="2024-10-15T19:33:03.374" v="482" actId="47"/>
        <pc:sldMkLst>
          <pc:docMk/>
          <pc:sldMk cId="3601285202" sldId="446"/>
        </pc:sldMkLst>
      </pc:sldChg>
      <pc:sldChg chg="addSp delSp modSp mod ord modClrScheme chgLayout">
        <pc:chgData name="Jeremiah Holzbauer" userId="1e9fde1d-ad65-4ad6-b14e-c8638be20743" providerId="ADAL" clId="{38396B42-F920-449A-B01D-96BC30E70A4B}" dt="2024-10-20T21:38:08.817" v="1527" actId="15"/>
        <pc:sldMkLst>
          <pc:docMk/>
          <pc:sldMk cId="257662237" sldId="451"/>
        </pc:sldMkLst>
        <pc:spChg chg="del mod">
          <ac:chgData name="Jeremiah Holzbauer" userId="1e9fde1d-ad65-4ad6-b14e-c8638be20743" providerId="ADAL" clId="{38396B42-F920-449A-B01D-96BC30E70A4B}" dt="2024-10-15T20:02:05.710" v="576" actId="478"/>
          <ac:spMkLst>
            <pc:docMk/>
            <pc:sldMk cId="257662237" sldId="451"/>
            <ac:spMk id="2" creationId="{D5F3EC74-E852-96C4-8FF6-FE8D00C5DDB3}"/>
          </ac:spMkLst>
        </pc:spChg>
        <pc:spChg chg="del mod ord">
          <ac:chgData name="Jeremiah Holzbauer" userId="1e9fde1d-ad65-4ad6-b14e-c8638be20743" providerId="ADAL" clId="{38396B42-F920-449A-B01D-96BC30E70A4B}" dt="2024-10-15T20:01:56.223" v="573" actId="478"/>
          <ac:spMkLst>
            <pc:docMk/>
            <pc:sldMk cId="257662237" sldId="451"/>
            <ac:spMk id="4" creationId="{82C33992-1D36-C6A3-321D-7BFC268379A9}"/>
          </ac:spMkLst>
        </pc:spChg>
        <pc:spChg chg="del mod ord">
          <ac:chgData name="Jeremiah Holzbauer" userId="1e9fde1d-ad65-4ad6-b14e-c8638be20743" providerId="ADAL" clId="{38396B42-F920-449A-B01D-96BC30E70A4B}" dt="2024-10-15T20:01:58.728" v="574" actId="478"/>
          <ac:spMkLst>
            <pc:docMk/>
            <pc:sldMk cId="257662237" sldId="451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5T20:01:46.168" v="569" actId="700"/>
          <ac:spMkLst>
            <pc:docMk/>
            <pc:sldMk cId="257662237" sldId="451"/>
            <ac:spMk id="7" creationId="{00000000-0000-0000-0000-000000000000}"/>
          </ac:spMkLst>
        </pc:spChg>
        <pc:spChg chg="add mod ord">
          <ac:chgData name="Jeremiah Holzbauer" userId="1e9fde1d-ad65-4ad6-b14e-c8638be20743" providerId="ADAL" clId="{38396B42-F920-449A-B01D-96BC30E70A4B}" dt="2024-10-20T21:38:08.817" v="1527" actId="15"/>
          <ac:spMkLst>
            <pc:docMk/>
            <pc:sldMk cId="257662237" sldId="451"/>
            <ac:spMk id="10" creationId="{1F6B80BA-0FF9-90EF-9089-0B19DCB204BA}"/>
          </ac:spMkLst>
        </pc:spChg>
        <pc:spChg chg="del">
          <ac:chgData name="Jeremiah Holzbauer" userId="1e9fde1d-ad65-4ad6-b14e-c8638be20743" providerId="ADAL" clId="{38396B42-F920-449A-B01D-96BC30E70A4B}" dt="2024-10-15T20:01:52.041" v="571" actId="478"/>
          <ac:spMkLst>
            <pc:docMk/>
            <pc:sldMk cId="257662237" sldId="451"/>
            <ac:spMk id="13" creationId="{8F86BB4A-8307-CA47-8CFA-3E93BD107520}"/>
          </ac:spMkLst>
        </pc:spChg>
        <pc:spChg chg="del mod ord">
          <ac:chgData name="Jeremiah Holzbauer" userId="1e9fde1d-ad65-4ad6-b14e-c8638be20743" providerId="ADAL" clId="{38396B42-F920-449A-B01D-96BC30E70A4B}" dt="2024-10-15T20:01:49.627" v="570" actId="478"/>
          <ac:spMkLst>
            <pc:docMk/>
            <pc:sldMk cId="257662237" sldId="451"/>
            <ac:spMk id="14" creationId="{6A5F33A5-D2E9-0FBB-9DA5-6C75077C4383}"/>
          </ac:spMkLst>
        </pc:spChg>
      </pc:sldChg>
      <pc:sldChg chg="addSp delSp modSp mod ord modClrScheme chgLayout">
        <pc:chgData name="Jeremiah Holzbauer" userId="1e9fde1d-ad65-4ad6-b14e-c8638be20743" providerId="ADAL" clId="{38396B42-F920-449A-B01D-96BC30E70A4B}" dt="2024-10-15T20:01:38.207" v="568"/>
        <pc:sldMkLst>
          <pc:docMk/>
          <pc:sldMk cId="4138146632" sldId="453"/>
        </pc:sldMkLst>
        <pc:spChg chg="del mod">
          <ac:chgData name="Jeremiah Holzbauer" userId="1e9fde1d-ad65-4ad6-b14e-c8638be20743" providerId="ADAL" clId="{38396B42-F920-449A-B01D-96BC30E70A4B}" dt="2024-10-15T20:01:35.387" v="567" actId="478"/>
          <ac:spMkLst>
            <pc:docMk/>
            <pc:sldMk cId="4138146632" sldId="453"/>
            <ac:spMk id="2" creationId="{F99521F9-965C-298C-0E91-FC5DF466F9C5}"/>
          </ac:spMkLst>
        </pc:spChg>
        <pc:spChg chg="del mod ord">
          <ac:chgData name="Jeremiah Holzbauer" userId="1e9fde1d-ad65-4ad6-b14e-c8638be20743" providerId="ADAL" clId="{38396B42-F920-449A-B01D-96BC30E70A4B}" dt="2024-10-15T20:01:21.760" v="564" actId="478"/>
          <ac:spMkLst>
            <pc:docMk/>
            <pc:sldMk cId="4138146632" sldId="453"/>
            <ac:spMk id="3" creationId="{80301401-D7D8-4291-A0DA-0D03DD762F31}"/>
          </ac:spMkLst>
        </pc:spChg>
        <pc:spChg chg="add mod ord">
          <ac:chgData name="Jeremiah Holzbauer" userId="1e9fde1d-ad65-4ad6-b14e-c8638be20743" providerId="ADAL" clId="{38396B42-F920-449A-B01D-96BC30E70A4B}" dt="2024-10-15T20:01:38.207" v="568"/>
          <ac:spMkLst>
            <pc:docMk/>
            <pc:sldMk cId="4138146632" sldId="453"/>
            <ac:spMk id="4" creationId="{98C71BBD-7E28-F44F-F528-5DB68AAE3F9B}"/>
          </ac:spMkLst>
        </pc:spChg>
        <pc:spChg chg="del mod ord">
          <ac:chgData name="Jeremiah Holzbauer" userId="1e9fde1d-ad65-4ad6-b14e-c8638be20743" providerId="ADAL" clId="{38396B42-F920-449A-B01D-96BC30E70A4B}" dt="2024-10-15T20:01:24.855" v="565" actId="478"/>
          <ac:spMkLst>
            <pc:docMk/>
            <pc:sldMk cId="4138146632" sldId="453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5T20:01:10.164" v="561" actId="700"/>
          <ac:spMkLst>
            <pc:docMk/>
            <pc:sldMk cId="4138146632" sldId="453"/>
            <ac:spMk id="7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15T20:01:17.207" v="563" actId="478"/>
          <ac:spMkLst>
            <pc:docMk/>
            <pc:sldMk cId="4138146632" sldId="453"/>
            <ac:spMk id="13" creationId="{8F86BB4A-8307-CA47-8CFA-3E93BD107520}"/>
          </ac:spMkLst>
        </pc:spChg>
        <pc:spChg chg="del mod ord">
          <ac:chgData name="Jeremiah Holzbauer" userId="1e9fde1d-ad65-4ad6-b14e-c8638be20743" providerId="ADAL" clId="{38396B42-F920-449A-B01D-96BC30E70A4B}" dt="2024-10-15T20:01:14.893" v="562" actId="478"/>
          <ac:spMkLst>
            <pc:docMk/>
            <pc:sldMk cId="4138146632" sldId="453"/>
            <ac:spMk id="14" creationId="{6A5F33A5-D2E9-0FBB-9DA5-6C75077C4383}"/>
          </ac:spMkLst>
        </pc:spChg>
      </pc:sldChg>
      <pc:sldChg chg="del">
        <pc:chgData name="Jeremiah Holzbauer" userId="1e9fde1d-ad65-4ad6-b14e-c8638be20743" providerId="ADAL" clId="{38396B42-F920-449A-B01D-96BC30E70A4B}" dt="2024-10-15T19:33:08.202" v="483" actId="47"/>
        <pc:sldMkLst>
          <pc:docMk/>
          <pc:sldMk cId="329964882" sldId="465"/>
        </pc:sldMkLst>
      </pc:sldChg>
      <pc:sldChg chg="addSp delSp modSp del mod ord modClrScheme chgLayout">
        <pc:chgData name="Jeremiah Holzbauer" userId="1e9fde1d-ad65-4ad6-b14e-c8638be20743" providerId="ADAL" clId="{38396B42-F920-449A-B01D-96BC30E70A4B}" dt="2024-10-20T22:28:01.237" v="2959" actId="47"/>
        <pc:sldMkLst>
          <pc:docMk/>
          <pc:sldMk cId="2522366392" sldId="467"/>
        </pc:sldMkLst>
        <pc:spChg chg="del mod">
          <ac:chgData name="Jeremiah Holzbauer" userId="1e9fde1d-ad65-4ad6-b14e-c8638be20743" providerId="ADAL" clId="{38396B42-F920-449A-B01D-96BC30E70A4B}" dt="2024-10-15T19:59:42.841" v="543" actId="478"/>
          <ac:spMkLst>
            <pc:docMk/>
            <pc:sldMk cId="2522366392" sldId="467"/>
            <ac:spMk id="2" creationId="{E0FB651A-6979-DB97-C662-5E05227C5F78}"/>
          </ac:spMkLst>
        </pc:spChg>
        <pc:spChg chg="del">
          <ac:chgData name="Jeremiah Holzbauer" userId="1e9fde1d-ad65-4ad6-b14e-c8638be20743" providerId="ADAL" clId="{38396B42-F920-449A-B01D-96BC30E70A4B}" dt="2024-10-15T19:59:13.775" v="533" actId="478"/>
          <ac:spMkLst>
            <pc:docMk/>
            <pc:sldMk cId="2522366392" sldId="467"/>
            <ac:spMk id="3" creationId="{BD57D4A8-16C0-13D9-F418-7C698ADF9DF2}"/>
          </ac:spMkLst>
        </pc:spChg>
        <pc:spChg chg="del">
          <ac:chgData name="Jeremiah Holzbauer" userId="1e9fde1d-ad65-4ad6-b14e-c8638be20743" providerId="ADAL" clId="{38396B42-F920-449A-B01D-96BC30E70A4B}" dt="2024-10-15T19:59:36.118" v="541" actId="478"/>
          <ac:spMkLst>
            <pc:docMk/>
            <pc:sldMk cId="2522366392" sldId="467"/>
            <ac:spMk id="4" creationId="{050EA3C0-71AD-0370-5B13-2F81937DDC44}"/>
          </ac:spMkLst>
        </pc:spChg>
        <pc:spChg chg="del mod ord">
          <ac:chgData name="Jeremiah Holzbauer" userId="1e9fde1d-ad65-4ad6-b14e-c8638be20743" providerId="ADAL" clId="{38396B42-F920-449A-B01D-96BC30E70A4B}" dt="2024-10-15T19:59:26.109" v="536" actId="478"/>
          <ac:spMkLst>
            <pc:docMk/>
            <pc:sldMk cId="2522366392" sldId="467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5T19:59:16.440" v="534" actId="700"/>
          <ac:spMkLst>
            <pc:docMk/>
            <pc:sldMk cId="2522366392" sldId="467"/>
            <ac:spMk id="7" creationId="{00000000-0000-0000-0000-000000000000}"/>
          </ac:spMkLst>
        </pc:spChg>
        <pc:spChg chg="add mod ord">
          <ac:chgData name="Jeremiah Holzbauer" userId="1e9fde1d-ad65-4ad6-b14e-c8638be20743" providerId="ADAL" clId="{38396B42-F920-449A-B01D-96BC30E70A4B}" dt="2024-10-15T19:59:52.620" v="548" actId="20577"/>
          <ac:spMkLst>
            <pc:docMk/>
            <pc:sldMk cId="2522366392" sldId="467"/>
            <ac:spMk id="8" creationId="{D4E339F8-4D7D-5FC9-6A14-B2C33198A154}"/>
          </ac:spMkLst>
        </pc:spChg>
        <pc:spChg chg="del mod ord">
          <ac:chgData name="Jeremiah Holzbauer" userId="1e9fde1d-ad65-4ad6-b14e-c8638be20743" providerId="ADAL" clId="{38396B42-F920-449A-B01D-96BC30E70A4B}" dt="2024-10-15T19:59:22.618" v="535" actId="478"/>
          <ac:spMkLst>
            <pc:docMk/>
            <pc:sldMk cId="2522366392" sldId="467"/>
            <ac:spMk id="9" creationId="{5C8C6893-621C-C56F-B143-205E1E4AA5EE}"/>
          </ac:spMkLst>
        </pc:spChg>
      </pc:sldChg>
      <pc:sldChg chg="modSp mod">
        <pc:chgData name="Jeremiah Holzbauer" userId="1e9fde1d-ad65-4ad6-b14e-c8638be20743" providerId="ADAL" clId="{38396B42-F920-449A-B01D-96BC30E70A4B}" dt="2024-09-30T18:22:46.212" v="96" actId="20577"/>
        <pc:sldMkLst>
          <pc:docMk/>
          <pc:sldMk cId="1139286859" sldId="2470"/>
        </pc:sldMkLst>
        <pc:spChg chg="mod">
          <ac:chgData name="Jeremiah Holzbauer" userId="1e9fde1d-ad65-4ad6-b14e-c8638be20743" providerId="ADAL" clId="{38396B42-F920-449A-B01D-96BC30E70A4B}" dt="2024-09-30T18:21:59.336" v="0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Jeremiah Holzbauer" userId="1e9fde1d-ad65-4ad6-b14e-c8638be20743" providerId="ADAL" clId="{38396B42-F920-449A-B01D-96BC30E70A4B}" dt="2024-09-30T18:22:46.212" v="96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addSp delSp modSp mod ord modClrScheme chgLayout">
        <pc:chgData name="Jeremiah Holzbauer" userId="1e9fde1d-ad65-4ad6-b14e-c8638be20743" providerId="ADAL" clId="{38396B42-F920-449A-B01D-96BC30E70A4B}" dt="2024-10-20T21:39:05.926" v="1609" actId="5793"/>
        <pc:sldMkLst>
          <pc:docMk/>
          <pc:sldMk cId="3115463315" sldId="2729"/>
        </pc:sldMkLst>
        <pc:spChg chg="del mod">
          <ac:chgData name="Jeremiah Holzbauer" userId="1e9fde1d-ad65-4ad6-b14e-c8638be20743" providerId="ADAL" clId="{38396B42-F920-449A-B01D-96BC30E70A4B}" dt="2024-10-15T20:02:53.443" v="594" actId="478"/>
          <ac:spMkLst>
            <pc:docMk/>
            <pc:sldMk cId="3115463315" sldId="2729"/>
            <ac:spMk id="2" creationId="{D5F3EC74-E852-96C4-8FF6-FE8D00C5DDB3}"/>
          </ac:spMkLst>
        </pc:spChg>
        <pc:spChg chg="del">
          <ac:chgData name="Jeremiah Holzbauer" userId="1e9fde1d-ad65-4ad6-b14e-c8638be20743" providerId="ADAL" clId="{38396B42-F920-449A-B01D-96BC30E70A4B}" dt="2024-10-15T20:02:28.060" v="583" actId="478"/>
          <ac:spMkLst>
            <pc:docMk/>
            <pc:sldMk cId="3115463315" sldId="2729"/>
            <ac:spMk id="4" creationId="{73AF00DF-2D6D-F6EC-E6E2-478401C08961}"/>
          </ac:spMkLst>
        </pc:spChg>
        <pc:spChg chg="add mod ord">
          <ac:chgData name="Jeremiah Holzbauer" userId="1e9fde1d-ad65-4ad6-b14e-c8638be20743" providerId="ADAL" clId="{38396B42-F920-449A-B01D-96BC30E70A4B}" dt="2024-10-20T21:39:05.926" v="1609" actId="5793"/>
          <ac:spMkLst>
            <pc:docMk/>
            <pc:sldMk cId="3115463315" sldId="2729"/>
            <ac:spMk id="5" creationId="{1FFCD134-13D2-7DDF-EDAD-250A8D7CE3A0}"/>
          </ac:spMkLst>
        </pc:spChg>
        <pc:spChg chg="del mod ord">
          <ac:chgData name="Jeremiah Holzbauer" userId="1e9fde1d-ad65-4ad6-b14e-c8638be20743" providerId="ADAL" clId="{38396B42-F920-449A-B01D-96BC30E70A4B}" dt="2024-10-15T20:02:41.968" v="591" actId="478"/>
          <ac:spMkLst>
            <pc:docMk/>
            <pc:sldMk cId="3115463315" sldId="2729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17T16:25:29.685" v="1373" actId="20577"/>
          <ac:spMkLst>
            <pc:docMk/>
            <pc:sldMk cId="3115463315" sldId="2729"/>
            <ac:spMk id="7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15T20:02:38.887" v="590" actId="478"/>
          <ac:spMkLst>
            <pc:docMk/>
            <pc:sldMk cId="3115463315" sldId="2729"/>
            <ac:spMk id="13" creationId="{8F86BB4A-8307-CA47-8CFA-3E93BD107520}"/>
          </ac:spMkLst>
        </pc:spChg>
        <pc:spChg chg="del mod ord">
          <ac:chgData name="Jeremiah Holzbauer" userId="1e9fde1d-ad65-4ad6-b14e-c8638be20743" providerId="ADAL" clId="{38396B42-F920-449A-B01D-96BC30E70A4B}" dt="2024-10-15T20:02:45.679" v="592" actId="478"/>
          <ac:spMkLst>
            <pc:docMk/>
            <pc:sldMk cId="3115463315" sldId="2729"/>
            <ac:spMk id="14" creationId="{6A5F33A5-D2E9-0FBB-9DA5-6C75077C4383}"/>
          </ac:spMkLst>
        </pc:spChg>
      </pc:sldChg>
      <pc:sldChg chg="addSp delSp modSp mod ord modClrScheme chgLayout">
        <pc:chgData name="Jeremiah Holzbauer" userId="1e9fde1d-ad65-4ad6-b14e-c8638be20743" providerId="ADAL" clId="{38396B42-F920-449A-B01D-96BC30E70A4B}" dt="2024-10-15T20:00:46.818" v="560" actId="478"/>
        <pc:sldMkLst>
          <pc:docMk/>
          <pc:sldMk cId="2905721095" sldId="2733"/>
        </pc:sldMkLst>
        <pc:spChg chg="del mod ord">
          <ac:chgData name="Jeremiah Holzbauer" userId="1e9fde1d-ad65-4ad6-b14e-c8638be20743" providerId="ADAL" clId="{38396B42-F920-449A-B01D-96BC30E70A4B}" dt="2024-10-15T20:00:41.058" v="558" actId="478"/>
          <ac:spMkLst>
            <pc:docMk/>
            <pc:sldMk cId="2905721095" sldId="2733"/>
            <ac:spMk id="3" creationId="{F3EAD4F3-EEC7-6F4B-9AF4-E7FB5D5D4735}"/>
          </ac:spMkLst>
        </pc:spChg>
        <pc:spChg chg="add del mod ord">
          <ac:chgData name="Jeremiah Holzbauer" userId="1e9fde1d-ad65-4ad6-b14e-c8638be20743" providerId="ADAL" clId="{38396B42-F920-449A-B01D-96BC30E70A4B}" dt="2024-10-15T20:00:46.818" v="560" actId="478"/>
          <ac:spMkLst>
            <pc:docMk/>
            <pc:sldMk cId="2905721095" sldId="2733"/>
            <ac:spMk id="4" creationId="{7940A223-9317-A45B-F499-E888A958CAB6}"/>
          </ac:spMkLst>
        </pc:spChg>
        <pc:spChg chg="add del mod">
          <ac:chgData name="Jeremiah Holzbauer" userId="1e9fde1d-ad65-4ad6-b14e-c8638be20743" providerId="ADAL" clId="{38396B42-F920-449A-B01D-96BC30E70A4B}" dt="2024-10-08T20:52:35.711" v="383" actId="478"/>
          <ac:spMkLst>
            <pc:docMk/>
            <pc:sldMk cId="2905721095" sldId="2733"/>
            <ac:spMk id="4" creationId="{FB221C70-59DA-198E-AE03-923F4E40C870}"/>
          </ac:spMkLst>
        </pc:spChg>
        <pc:spChg chg="del">
          <ac:chgData name="Jeremiah Holzbauer" userId="1e9fde1d-ad65-4ad6-b14e-c8638be20743" providerId="ADAL" clId="{38396B42-F920-449A-B01D-96BC30E70A4B}" dt="2024-10-15T20:00:44.373" v="559" actId="478"/>
          <ac:spMkLst>
            <pc:docMk/>
            <pc:sldMk cId="2905721095" sldId="2733"/>
            <ac:spMk id="6" creationId="{61003E5A-8538-D276-9BE0-0AEAC52CA081}"/>
          </ac:spMkLst>
        </pc:spChg>
        <pc:spChg chg="del mod ord">
          <ac:chgData name="Jeremiah Holzbauer" userId="1e9fde1d-ad65-4ad6-b14e-c8638be20743" providerId="ADAL" clId="{38396B42-F920-449A-B01D-96BC30E70A4B}" dt="2024-10-15T20:00:38.134" v="557" actId="478"/>
          <ac:spMkLst>
            <pc:docMk/>
            <pc:sldMk cId="2905721095" sldId="2733"/>
            <ac:spMk id="7" creationId="{E1A9CD5E-55C5-5990-39C6-F5CAC2841171}"/>
          </ac:spMkLst>
        </pc:spChg>
        <pc:spChg chg="mod ord">
          <ac:chgData name="Jeremiah Holzbauer" userId="1e9fde1d-ad65-4ad6-b14e-c8638be20743" providerId="ADAL" clId="{38396B42-F920-449A-B01D-96BC30E70A4B}" dt="2024-10-15T20:00:32.981" v="556" actId="700"/>
          <ac:spMkLst>
            <pc:docMk/>
            <pc:sldMk cId="2905721095" sldId="2733"/>
            <ac:spMk id="8" creationId="{12D28D0F-D5B4-4152-F20F-20C6523AF156}"/>
          </ac:spMkLst>
        </pc:spChg>
        <pc:picChg chg="mod">
          <ac:chgData name="Jeremiah Holzbauer" userId="1e9fde1d-ad65-4ad6-b14e-c8638be20743" providerId="ADAL" clId="{38396B42-F920-449A-B01D-96BC30E70A4B}" dt="2024-10-08T20:51:39.280" v="341" actId="1076"/>
          <ac:picMkLst>
            <pc:docMk/>
            <pc:sldMk cId="2905721095" sldId="2733"/>
            <ac:picMk id="2" creationId="{53366157-C12B-0D22-641F-B3BC10DFF064}"/>
          </ac:picMkLst>
        </pc:picChg>
      </pc:sldChg>
      <pc:sldChg chg="addSp delSp modSp mod ord modClrScheme chgLayout">
        <pc:chgData name="Jeremiah Holzbauer" userId="1e9fde1d-ad65-4ad6-b14e-c8638be20743" providerId="ADAL" clId="{38396B42-F920-449A-B01D-96BC30E70A4B}" dt="2024-10-15T19:58:07.837" v="521" actId="478"/>
        <pc:sldMkLst>
          <pc:docMk/>
          <pc:sldMk cId="2648483114" sldId="2910"/>
        </pc:sldMkLst>
        <pc:spChg chg="mod ord">
          <ac:chgData name="Jeremiah Holzbauer" userId="1e9fde1d-ad65-4ad6-b14e-c8638be20743" providerId="ADAL" clId="{38396B42-F920-449A-B01D-96BC30E70A4B}" dt="2024-10-15T19:57:52.528" v="518" actId="700"/>
          <ac:spMkLst>
            <pc:docMk/>
            <pc:sldMk cId="2648483114" sldId="2910"/>
            <ac:spMk id="3" creationId="{A3F20D46-5AFB-8949-980A-F5D48C75DC37}"/>
          </ac:spMkLst>
        </pc:spChg>
        <pc:spChg chg="add del mod ord">
          <ac:chgData name="Jeremiah Holzbauer" userId="1e9fde1d-ad65-4ad6-b14e-c8638be20743" providerId="ADAL" clId="{38396B42-F920-449A-B01D-96BC30E70A4B}" dt="2024-10-08T20:36:20.059" v="283" actId="478"/>
          <ac:spMkLst>
            <pc:docMk/>
            <pc:sldMk cId="2648483114" sldId="2910"/>
            <ac:spMk id="4" creationId="{A73F5857-F273-C657-7581-367EC071FC4C}"/>
          </ac:spMkLst>
        </pc:spChg>
        <pc:spChg chg="add del mod ord">
          <ac:chgData name="Jeremiah Holzbauer" userId="1e9fde1d-ad65-4ad6-b14e-c8638be20743" providerId="ADAL" clId="{38396B42-F920-449A-B01D-96BC30E70A4B}" dt="2024-10-15T19:57:33.386" v="514" actId="478"/>
          <ac:spMkLst>
            <pc:docMk/>
            <pc:sldMk cId="2648483114" sldId="2910"/>
            <ac:spMk id="4" creationId="{B104F4D7-D139-7D8B-F27C-0574A61085E1}"/>
          </ac:spMkLst>
        </pc:spChg>
        <pc:spChg chg="add del mod ord">
          <ac:chgData name="Jeremiah Holzbauer" userId="1e9fde1d-ad65-4ad6-b14e-c8638be20743" providerId="ADAL" clId="{38396B42-F920-449A-B01D-96BC30E70A4B}" dt="2024-10-15T19:57:46.216" v="516" actId="700"/>
          <ac:spMkLst>
            <pc:docMk/>
            <pc:sldMk cId="2648483114" sldId="2910"/>
            <ac:spMk id="5" creationId="{90187E14-9E66-C4D7-7D78-73AB7A4A40EA}"/>
          </ac:spMkLst>
        </pc:spChg>
        <pc:spChg chg="del mod ord">
          <ac:chgData name="Jeremiah Holzbauer" userId="1e9fde1d-ad65-4ad6-b14e-c8638be20743" providerId="ADAL" clId="{38396B42-F920-449A-B01D-96BC30E70A4B}" dt="2024-10-15T19:58:03.584" v="520" actId="478"/>
          <ac:spMkLst>
            <pc:docMk/>
            <pc:sldMk cId="2648483114" sldId="2910"/>
            <ac:spMk id="6" creationId="{BA23FC51-C766-2341-A968-A7B3529F9975}"/>
          </ac:spMkLst>
        </pc:spChg>
        <pc:spChg chg="add del mod ord">
          <ac:chgData name="Jeremiah Holzbauer" userId="1e9fde1d-ad65-4ad6-b14e-c8638be20743" providerId="ADAL" clId="{38396B42-F920-449A-B01D-96BC30E70A4B}" dt="2024-10-15T19:57:49.317" v="517" actId="700"/>
          <ac:spMkLst>
            <pc:docMk/>
            <pc:sldMk cId="2648483114" sldId="2910"/>
            <ac:spMk id="17" creationId="{7561B040-9620-430F-6D56-C2F621CA093C}"/>
          </ac:spMkLst>
        </pc:spChg>
        <pc:spChg chg="add del mod ord">
          <ac:chgData name="Jeremiah Holzbauer" userId="1e9fde1d-ad65-4ad6-b14e-c8638be20743" providerId="ADAL" clId="{38396B42-F920-449A-B01D-96BC30E70A4B}" dt="2024-10-15T19:57:52.528" v="518" actId="700"/>
          <ac:spMkLst>
            <pc:docMk/>
            <pc:sldMk cId="2648483114" sldId="2910"/>
            <ac:spMk id="18" creationId="{D50821F3-360F-3FA3-C907-28D83F82AD4D}"/>
          </ac:spMkLst>
        </pc:spChg>
        <pc:spChg chg="add del mod ord">
          <ac:chgData name="Jeremiah Holzbauer" userId="1e9fde1d-ad65-4ad6-b14e-c8638be20743" providerId="ADAL" clId="{38396B42-F920-449A-B01D-96BC30E70A4B}" dt="2024-10-15T19:57:52.528" v="518" actId="700"/>
          <ac:spMkLst>
            <pc:docMk/>
            <pc:sldMk cId="2648483114" sldId="2910"/>
            <ac:spMk id="22" creationId="{F6C283E5-7829-3842-1AC8-90D47887C06A}"/>
          </ac:spMkLst>
        </pc:spChg>
        <pc:spChg chg="add del mod ord">
          <ac:chgData name="Jeremiah Holzbauer" userId="1e9fde1d-ad65-4ad6-b14e-c8638be20743" providerId="ADAL" clId="{38396B42-F920-449A-B01D-96BC30E70A4B}" dt="2024-10-15T19:58:07.837" v="521" actId="478"/>
          <ac:spMkLst>
            <pc:docMk/>
            <pc:sldMk cId="2648483114" sldId="2910"/>
            <ac:spMk id="24" creationId="{30CC5CCE-9440-5699-56ED-D000A9DA872A}"/>
          </ac:spMkLst>
        </pc:spChg>
        <pc:spChg chg="del">
          <ac:chgData name="Jeremiah Holzbauer" userId="1e9fde1d-ad65-4ad6-b14e-c8638be20743" providerId="ADAL" clId="{38396B42-F920-449A-B01D-96BC30E70A4B}" dt="2024-10-08T20:35:53.573" v="280" actId="478"/>
          <ac:spMkLst>
            <pc:docMk/>
            <pc:sldMk cId="2648483114" sldId="2910"/>
            <ac:spMk id="27" creationId="{1D180659-F09E-8D48-80AF-407D60DC696A}"/>
          </ac:spMkLst>
        </pc:spChg>
        <pc:spChg chg="del mod ord">
          <ac:chgData name="Jeremiah Holzbauer" userId="1e9fde1d-ad65-4ad6-b14e-c8638be20743" providerId="ADAL" clId="{38396B42-F920-449A-B01D-96BC30E70A4B}" dt="2024-10-15T19:57:23.943" v="513" actId="478"/>
          <ac:spMkLst>
            <pc:docMk/>
            <pc:sldMk cId="2648483114" sldId="2910"/>
            <ac:spMk id="32" creationId="{182A070E-028E-704F-ABB0-8687378EC471}"/>
          </ac:spMkLst>
        </pc:spChg>
        <pc:spChg chg="del mod ord">
          <ac:chgData name="Jeremiah Holzbauer" userId="1e9fde1d-ad65-4ad6-b14e-c8638be20743" providerId="ADAL" clId="{38396B42-F920-449A-B01D-96BC30E70A4B}" dt="2024-10-15T19:58:00.660" v="519" actId="478"/>
          <ac:spMkLst>
            <pc:docMk/>
            <pc:sldMk cId="2648483114" sldId="2910"/>
            <ac:spMk id="37" creationId="{0B1E9734-7A55-974A-8FB6-DF4C5D1E1B09}"/>
          </ac:spMkLst>
        </pc:spChg>
        <pc:graphicFrameChg chg="mod">
          <ac:chgData name="Jeremiah Holzbauer" userId="1e9fde1d-ad65-4ad6-b14e-c8638be20743" providerId="ADAL" clId="{38396B42-F920-449A-B01D-96BC30E70A4B}" dt="2024-10-08T20:35:47.171" v="279" actId="1076"/>
          <ac:graphicFrameMkLst>
            <pc:docMk/>
            <pc:sldMk cId="2648483114" sldId="2910"/>
            <ac:graphicFrameMk id="34" creationId="{478DA1E7-5BEC-B34C-8775-F8A313DE525A}"/>
          </ac:graphicFrameMkLst>
        </pc:graphicFrameChg>
      </pc:sldChg>
      <pc:sldChg chg="delSp modSp mod ord">
        <pc:chgData name="Jeremiah Holzbauer" userId="1e9fde1d-ad65-4ad6-b14e-c8638be20743" providerId="ADAL" clId="{38396B42-F920-449A-B01D-96BC30E70A4B}" dt="2024-10-08T20:50:40.402" v="328" actId="20577"/>
        <pc:sldMkLst>
          <pc:docMk/>
          <pc:sldMk cId="3729931233" sldId="2942"/>
        </pc:sldMkLst>
        <pc:spChg chg="del">
          <ac:chgData name="Jeremiah Holzbauer" userId="1e9fde1d-ad65-4ad6-b14e-c8638be20743" providerId="ADAL" clId="{38396B42-F920-449A-B01D-96BC30E70A4B}" dt="2024-10-08T20:38:07.966" v="288" actId="478"/>
          <ac:spMkLst>
            <pc:docMk/>
            <pc:sldMk cId="3729931233" sldId="2942"/>
            <ac:spMk id="3" creationId="{8320DA54-8A68-44E2-2D54-402CEB7979AE}"/>
          </ac:spMkLst>
        </pc:spChg>
        <pc:spChg chg="mod">
          <ac:chgData name="Jeremiah Holzbauer" userId="1e9fde1d-ad65-4ad6-b14e-c8638be20743" providerId="ADAL" clId="{38396B42-F920-449A-B01D-96BC30E70A4B}" dt="2024-10-08T20:50:40.402" v="328" actId="20577"/>
          <ac:spMkLst>
            <pc:docMk/>
            <pc:sldMk cId="3729931233" sldId="2942"/>
            <ac:spMk id="8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08T20:38:10.116" v="289" actId="478"/>
          <ac:spMkLst>
            <pc:docMk/>
            <pc:sldMk cId="3729931233" sldId="2942"/>
            <ac:spMk id="12" creationId="{FC8C977B-4734-6174-25E8-60389943A26F}"/>
          </ac:spMkLst>
        </pc:spChg>
      </pc:sldChg>
      <pc:sldChg chg="del">
        <pc:chgData name="Jeremiah Holzbauer" userId="1e9fde1d-ad65-4ad6-b14e-c8638be20743" providerId="ADAL" clId="{38396B42-F920-449A-B01D-96BC30E70A4B}" dt="2024-09-30T18:25:46.377" v="110" actId="47"/>
        <pc:sldMkLst>
          <pc:docMk/>
          <pc:sldMk cId="3303830803" sldId="2943"/>
        </pc:sldMkLst>
      </pc:sldChg>
      <pc:sldChg chg="del">
        <pc:chgData name="Jeremiah Holzbauer" userId="1e9fde1d-ad65-4ad6-b14e-c8638be20743" providerId="ADAL" clId="{38396B42-F920-449A-B01D-96BC30E70A4B}" dt="2024-09-30T18:25:44.867" v="109" actId="47"/>
        <pc:sldMkLst>
          <pc:docMk/>
          <pc:sldMk cId="191550334" sldId="2950"/>
        </pc:sldMkLst>
      </pc:sldChg>
      <pc:sldChg chg="addSp delSp modSp mod">
        <pc:chgData name="Jeremiah Holzbauer" userId="1e9fde1d-ad65-4ad6-b14e-c8638be20743" providerId="ADAL" clId="{38396B42-F920-449A-B01D-96BC30E70A4B}" dt="2024-10-20T22:52:34.744" v="3966" actId="22"/>
        <pc:sldMkLst>
          <pc:docMk/>
          <pc:sldMk cId="3729046058" sldId="2955"/>
        </pc:sldMkLst>
        <pc:picChg chg="add del">
          <ac:chgData name="Jeremiah Holzbauer" userId="1e9fde1d-ad65-4ad6-b14e-c8638be20743" providerId="ADAL" clId="{38396B42-F920-449A-B01D-96BC30E70A4B}" dt="2024-10-20T22:52:34.744" v="3966" actId="22"/>
          <ac:picMkLst>
            <pc:docMk/>
            <pc:sldMk cId="3729046058" sldId="2955"/>
            <ac:picMk id="8" creationId="{1E128815-5B38-C331-AC71-05CBCEA5379F}"/>
          </ac:picMkLst>
        </pc:picChg>
        <pc:picChg chg="mod modCrop">
          <ac:chgData name="Jeremiah Holzbauer" userId="1e9fde1d-ad65-4ad6-b14e-c8638be20743" providerId="ADAL" clId="{38396B42-F920-449A-B01D-96BC30E70A4B}" dt="2024-09-30T18:26:35.837" v="122" actId="732"/>
          <ac:picMkLst>
            <pc:docMk/>
            <pc:sldMk cId="3729046058" sldId="2955"/>
            <ac:picMk id="13" creationId="{68378CE0-F75C-2D00-E378-858BD7FBCDE5}"/>
          </ac:picMkLst>
        </pc:picChg>
      </pc:sldChg>
      <pc:sldChg chg="delSp del mod ord">
        <pc:chgData name="Jeremiah Holzbauer" userId="1e9fde1d-ad65-4ad6-b14e-c8638be20743" providerId="ADAL" clId="{38396B42-F920-449A-B01D-96BC30E70A4B}" dt="2024-10-15T19:39:28.565" v="491" actId="478"/>
        <pc:sldMkLst>
          <pc:docMk/>
          <pc:sldMk cId="102787681" sldId="2958"/>
        </pc:sldMkLst>
        <pc:spChg chg="del">
          <ac:chgData name="Jeremiah Holzbauer" userId="1e9fde1d-ad65-4ad6-b14e-c8638be20743" providerId="ADAL" clId="{38396B42-F920-449A-B01D-96BC30E70A4B}" dt="2024-10-15T19:39:28.565" v="491" actId="478"/>
          <ac:spMkLst>
            <pc:docMk/>
            <pc:sldMk cId="102787681" sldId="2958"/>
            <ac:spMk id="2" creationId="{534BD144-1C5A-18BF-C1B6-538C67D38A6C}"/>
          </ac:spMkLst>
        </pc:spChg>
      </pc:sldChg>
      <pc:sldChg chg="addSp delSp modSp mod">
        <pc:chgData name="Jeremiah Holzbauer" userId="1e9fde1d-ad65-4ad6-b14e-c8638be20743" providerId="ADAL" clId="{38396B42-F920-449A-B01D-96BC30E70A4B}" dt="2024-10-20T21:57:17.061" v="2349" actId="20577"/>
        <pc:sldMkLst>
          <pc:docMk/>
          <pc:sldMk cId="2784738015" sldId="2960"/>
        </pc:sldMkLst>
        <pc:spChg chg="add mod">
          <ac:chgData name="Jeremiah Holzbauer" userId="1e9fde1d-ad65-4ad6-b14e-c8638be20743" providerId="ADAL" clId="{38396B42-F920-449A-B01D-96BC30E70A4B}" dt="2024-10-20T21:57:17.061" v="2349" actId="20577"/>
          <ac:spMkLst>
            <pc:docMk/>
            <pc:sldMk cId="2784738015" sldId="2960"/>
            <ac:spMk id="2" creationId="{DC0F0F1F-A661-E6DE-8B79-7ACAE5D2396F}"/>
          </ac:spMkLst>
        </pc:spChg>
        <pc:spChg chg="del">
          <ac:chgData name="Jeremiah Holzbauer" userId="1e9fde1d-ad65-4ad6-b14e-c8638be20743" providerId="ADAL" clId="{38396B42-F920-449A-B01D-96BC30E70A4B}" dt="2024-10-20T21:44:50.485" v="1613" actId="478"/>
          <ac:spMkLst>
            <pc:docMk/>
            <pc:sldMk cId="2784738015" sldId="2960"/>
            <ac:spMk id="5" creationId="{D4305145-3F59-1D59-B892-A4D9E471A5B8}"/>
          </ac:spMkLst>
        </pc:spChg>
        <pc:spChg chg="mod">
          <ac:chgData name="Jeremiah Holzbauer" userId="1e9fde1d-ad65-4ad6-b14e-c8638be20743" providerId="ADAL" clId="{38396B42-F920-449A-B01D-96BC30E70A4B}" dt="2024-10-20T21:45:00.525" v="1635" actId="20577"/>
          <ac:spMkLst>
            <pc:docMk/>
            <pc:sldMk cId="2784738015" sldId="2960"/>
            <ac:spMk id="8" creationId="{00000000-0000-0000-0000-000000000000}"/>
          </ac:spMkLst>
        </pc:spChg>
        <pc:picChg chg="mod">
          <ac:chgData name="Jeremiah Holzbauer" userId="1e9fde1d-ad65-4ad6-b14e-c8638be20743" providerId="ADAL" clId="{38396B42-F920-449A-B01D-96BC30E70A4B}" dt="2024-10-20T21:50:14.239" v="1797" actId="1076"/>
          <ac:picMkLst>
            <pc:docMk/>
            <pc:sldMk cId="2784738015" sldId="2960"/>
            <ac:picMk id="3" creationId="{60A51F8E-7197-B557-2F24-DF5BB5E77FFB}"/>
          </ac:picMkLst>
        </pc:picChg>
      </pc:sldChg>
      <pc:sldChg chg="del">
        <pc:chgData name="Jeremiah Holzbauer" userId="1e9fde1d-ad65-4ad6-b14e-c8638be20743" providerId="ADAL" clId="{38396B42-F920-449A-B01D-96BC30E70A4B}" dt="2024-09-30T18:26:03.556" v="116" actId="47"/>
        <pc:sldMkLst>
          <pc:docMk/>
          <pc:sldMk cId="2655114761" sldId="2962"/>
        </pc:sldMkLst>
      </pc:sldChg>
      <pc:sldChg chg="modSp mod modClrScheme chgLayout">
        <pc:chgData name="Jeremiah Holzbauer" userId="1e9fde1d-ad65-4ad6-b14e-c8638be20743" providerId="ADAL" clId="{38396B42-F920-449A-B01D-96BC30E70A4B}" dt="2024-10-20T21:53:12.050" v="2034" actId="14100"/>
        <pc:sldMkLst>
          <pc:docMk/>
          <pc:sldMk cId="2175594113" sldId="2965"/>
        </pc:sldMkLst>
        <pc:spChg chg="mod ord">
          <ac:chgData name="Jeremiah Holzbauer" userId="1e9fde1d-ad65-4ad6-b14e-c8638be20743" providerId="ADAL" clId="{38396B42-F920-449A-B01D-96BC30E70A4B}" dt="2024-10-20T21:53:12.050" v="2034" actId="14100"/>
          <ac:spMkLst>
            <pc:docMk/>
            <pc:sldMk cId="2175594113" sldId="2965"/>
            <ac:spMk id="2" creationId="{6F4BF153-BE32-8331-31E3-5F413C500CDB}"/>
          </ac:spMkLst>
        </pc:spChg>
        <pc:spChg chg="mod ord">
          <ac:chgData name="Jeremiah Holzbauer" userId="1e9fde1d-ad65-4ad6-b14e-c8638be20743" providerId="ADAL" clId="{38396B42-F920-449A-B01D-96BC30E70A4B}" dt="2024-10-20T21:46:42.921" v="1636" actId="700"/>
          <ac:spMkLst>
            <pc:docMk/>
            <pc:sldMk cId="2175594113" sldId="2965"/>
            <ac:spMk id="3" creationId="{550DD6AE-36F1-E370-851E-B732A5F50AF4}"/>
          </ac:spMkLst>
        </pc:spChg>
      </pc:sldChg>
      <pc:sldChg chg="del ord">
        <pc:chgData name="Jeremiah Holzbauer" userId="1e9fde1d-ad65-4ad6-b14e-c8638be20743" providerId="ADAL" clId="{38396B42-F920-449A-B01D-96BC30E70A4B}" dt="2024-10-20T22:27:59.342" v="2956" actId="47"/>
        <pc:sldMkLst>
          <pc:docMk/>
          <pc:sldMk cId="3515704857" sldId="2971"/>
        </pc:sldMkLst>
      </pc:sldChg>
      <pc:sldChg chg="addSp delSp modSp mod chgLayout">
        <pc:chgData name="Jeremiah Holzbauer" userId="1e9fde1d-ad65-4ad6-b14e-c8638be20743" providerId="ADAL" clId="{38396B42-F920-449A-B01D-96BC30E70A4B}" dt="2024-10-20T21:51:56.344" v="1957" actId="14100"/>
        <pc:sldMkLst>
          <pc:docMk/>
          <pc:sldMk cId="3192740033" sldId="2977"/>
        </pc:sldMkLst>
        <pc:spChg chg="mod">
          <ac:chgData name="Jeremiah Holzbauer" userId="1e9fde1d-ad65-4ad6-b14e-c8638be20743" providerId="ADAL" clId="{38396B42-F920-449A-B01D-96BC30E70A4B}" dt="2024-10-20T21:51:56.344" v="1957" actId="14100"/>
          <ac:spMkLst>
            <pc:docMk/>
            <pc:sldMk cId="3192740033" sldId="2977"/>
            <ac:spMk id="2" creationId="{619EE67E-85D5-9216-1790-B96E632B8611}"/>
          </ac:spMkLst>
        </pc:spChg>
        <pc:spChg chg="add del mod ord">
          <ac:chgData name="Jeremiah Holzbauer" userId="1e9fde1d-ad65-4ad6-b14e-c8638be20743" providerId="ADAL" clId="{38396B42-F920-449A-B01D-96BC30E70A4B}" dt="2024-10-20T21:36:37.805" v="1461" actId="478"/>
          <ac:spMkLst>
            <pc:docMk/>
            <pc:sldMk cId="3192740033" sldId="2977"/>
            <ac:spMk id="3" creationId="{D358F761-E5E6-BD03-3EB0-1AA3B7DE9EE8}"/>
          </ac:spMkLst>
        </pc:spChg>
        <pc:spChg chg="del">
          <ac:chgData name="Jeremiah Holzbauer" userId="1e9fde1d-ad65-4ad6-b14e-c8638be20743" providerId="ADAL" clId="{38396B42-F920-449A-B01D-96BC30E70A4B}" dt="2024-10-20T21:36:59.808" v="1495" actId="478"/>
          <ac:spMkLst>
            <pc:docMk/>
            <pc:sldMk cId="3192740033" sldId="2977"/>
            <ac:spMk id="4" creationId="{E45BA5FA-B61E-5D7A-5AEA-0721B1938CB9}"/>
          </ac:spMkLst>
        </pc:spChg>
        <pc:spChg chg="del">
          <ac:chgData name="Jeremiah Holzbauer" userId="1e9fde1d-ad65-4ad6-b14e-c8638be20743" providerId="ADAL" clId="{38396B42-F920-449A-B01D-96BC30E70A4B}" dt="2024-10-20T21:37:01.597" v="1496" actId="478"/>
          <ac:spMkLst>
            <pc:docMk/>
            <pc:sldMk cId="3192740033" sldId="2977"/>
            <ac:spMk id="5" creationId="{D4305145-3F59-1D59-B892-A4D9E471A5B8}"/>
          </ac:spMkLst>
        </pc:spChg>
        <pc:spChg chg="del">
          <ac:chgData name="Jeremiah Holzbauer" userId="1e9fde1d-ad65-4ad6-b14e-c8638be20743" providerId="ADAL" clId="{38396B42-F920-449A-B01D-96BC30E70A4B}" dt="2024-10-20T21:36:57.418" v="1494" actId="478"/>
          <ac:spMkLst>
            <pc:docMk/>
            <pc:sldMk cId="3192740033" sldId="2977"/>
            <ac:spMk id="6" creationId="{43F31B31-A426-431E-60F6-37DCC1D74289}"/>
          </ac:spMkLst>
        </pc:spChg>
        <pc:spChg chg="mod ord">
          <ac:chgData name="Jeremiah Holzbauer" userId="1e9fde1d-ad65-4ad6-b14e-c8638be20743" providerId="ADAL" clId="{38396B42-F920-449A-B01D-96BC30E70A4B}" dt="2024-10-20T21:36:48.556" v="1493" actId="20577"/>
          <ac:spMkLst>
            <pc:docMk/>
            <pc:sldMk cId="3192740033" sldId="2977"/>
            <ac:spMk id="8" creationId="{00000000-0000-0000-0000-000000000000}"/>
          </ac:spMkLst>
        </pc:spChg>
        <pc:picChg chg="mod">
          <ac:chgData name="Jeremiah Holzbauer" userId="1e9fde1d-ad65-4ad6-b14e-c8638be20743" providerId="ADAL" clId="{38396B42-F920-449A-B01D-96BC30E70A4B}" dt="2024-10-20T21:49:58.185" v="1796" actId="1076"/>
          <ac:picMkLst>
            <pc:docMk/>
            <pc:sldMk cId="3192740033" sldId="2977"/>
            <ac:picMk id="20" creationId="{C654B1FA-BD8E-2168-9B5B-682AF103735A}"/>
          </ac:picMkLst>
        </pc:picChg>
      </pc:sldChg>
      <pc:sldChg chg="addSp delSp modSp mod ord">
        <pc:chgData name="Jeremiah Holzbauer" userId="1e9fde1d-ad65-4ad6-b14e-c8638be20743" providerId="ADAL" clId="{38396B42-F920-449A-B01D-96BC30E70A4B}" dt="2024-10-17T16:22:29.432" v="1358" actId="20577"/>
        <pc:sldMkLst>
          <pc:docMk/>
          <pc:sldMk cId="3572418729" sldId="3052"/>
        </pc:sldMkLst>
        <pc:spChg chg="mod">
          <ac:chgData name="Jeremiah Holzbauer" userId="1e9fde1d-ad65-4ad6-b14e-c8638be20743" providerId="ADAL" clId="{38396B42-F920-449A-B01D-96BC30E70A4B}" dt="2024-10-17T16:21:23.780" v="1296" actId="1076"/>
          <ac:spMkLst>
            <pc:docMk/>
            <pc:sldMk cId="3572418729" sldId="3052"/>
            <ac:spMk id="3" creationId="{35BCA821-A0E5-B9CB-63DC-ED227DA2604D}"/>
          </ac:spMkLst>
        </pc:spChg>
        <pc:spChg chg="mod">
          <ac:chgData name="Jeremiah Holzbauer" userId="1e9fde1d-ad65-4ad6-b14e-c8638be20743" providerId="ADAL" clId="{38396B42-F920-449A-B01D-96BC30E70A4B}" dt="2024-10-17T16:22:29.432" v="1358" actId="20577"/>
          <ac:spMkLst>
            <pc:docMk/>
            <pc:sldMk cId="3572418729" sldId="3052"/>
            <ac:spMk id="5" creationId="{7224BA1F-C058-CF18-553C-BEA1AF847075}"/>
          </ac:spMkLst>
        </pc:spChg>
        <pc:spChg chg="mod ord">
          <ac:chgData name="Jeremiah Holzbauer" userId="1e9fde1d-ad65-4ad6-b14e-c8638be20743" providerId="ADAL" clId="{38396B42-F920-449A-B01D-96BC30E70A4B}" dt="2024-10-17T16:21:57.681" v="1318" actId="122"/>
          <ac:spMkLst>
            <pc:docMk/>
            <pc:sldMk cId="3572418729" sldId="3052"/>
            <ac:spMk id="7" creationId="{BF86CA6F-7E61-35C5-E56C-897703F48ADB}"/>
          </ac:spMkLst>
        </pc:spChg>
        <pc:spChg chg="del">
          <ac:chgData name="Jeremiah Holzbauer" userId="1e9fde1d-ad65-4ad6-b14e-c8638be20743" providerId="ADAL" clId="{38396B42-F920-449A-B01D-96BC30E70A4B}" dt="2024-10-15T19:52:59.590" v="496" actId="478"/>
          <ac:spMkLst>
            <pc:docMk/>
            <pc:sldMk cId="3572418729" sldId="3052"/>
            <ac:spMk id="8" creationId="{2F36BFBC-1826-58B0-59C4-E66E1515D57D}"/>
          </ac:spMkLst>
        </pc:spChg>
        <pc:spChg chg="del">
          <ac:chgData name="Jeremiah Holzbauer" userId="1e9fde1d-ad65-4ad6-b14e-c8638be20743" providerId="ADAL" clId="{38396B42-F920-449A-B01D-96BC30E70A4B}" dt="2024-10-15T19:52:58.804" v="495" actId="478"/>
          <ac:spMkLst>
            <pc:docMk/>
            <pc:sldMk cId="3572418729" sldId="3052"/>
            <ac:spMk id="9" creationId="{BEF10E14-54AE-45BA-8637-7576E1D5B22C}"/>
          </ac:spMkLst>
        </pc:spChg>
        <pc:spChg chg="del">
          <ac:chgData name="Jeremiah Holzbauer" userId="1e9fde1d-ad65-4ad6-b14e-c8638be20743" providerId="ADAL" clId="{38396B42-F920-449A-B01D-96BC30E70A4B}" dt="2024-10-15T19:52:57.928" v="494" actId="478"/>
          <ac:spMkLst>
            <pc:docMk/>
            <pc:sldMk cId="3572418729" sldId="3052"/>
            <ac:spMk id="13" creationId="{272A527A-625E-75C8-070E-7AA9C79F3B89}"/>
          </ac:spMkLst>
        </pc:spChg>
        <pc:picChg chg="mod">
          <ac:chgData name="Jeremiah Holzbauer" userId="1e9fde1d-ad65-4ad6-b14e-c8638be20743" providerId="ADAL" clId="{38396B42-F920-449A-B01D-96BC30E70A4B}" dt="2024-10-17T16:21:17.559" v="1295" actId="1076"/>
          <ac:picMkLst>
            <pc:docMk/>
            <pc:sldMk cId="3572418729" sldId="3052"/>
            <ac:picMk id="2" creationId="{C732963C-64F3-3311-90B2-02A9DB13E143}"/>
          </ac:picMkLst>
        </pc:picChg>
        <pc:picChg chg="del">
          <ac:chgData name="Jeremiah Holzbauer" userId="1e9fde1d-ad65-4ad6-b14e-c8638be20743" providerId="ADAL" clId="{38396B42-F920-449A-B01D-96BC30E70A4B}" dt="2024-10-15T19:53:05.655" v="497" actId="478"/>
          <ac:picMkLst>
            <pc:docMk/>
            <pc:sldMk cId="3572418729" sldId="3052"/>
            <ac:picMk id="6" creationId="{36A37D6B-1EEC-BB6E-E9E9-7F2081AB0BE5}"/>
          </ac:picMkLst>
        </pc:picChg>
        <pc:picChg chg="mod">
          <ac:chgData name="Jeremiah Holzbauer" userId="1e9fde1d-ad65-4ad6-b14e-c8638be20743" providerId="ADAL" clId="{38396B42-F920-449A-B01D-96BC30E70A4B}" dt="2024-10-17T16:21:34.697" v="1299" actId="1076"/>
          <ac:picMkLst>
            <pc:docMk/>
            <pc:sldMk cId="3572418729" sldId="3052"/>
            <ac:picMk id="10" creationId="{C9483C89-B775-F651-5822-E2F8B43499B3}"/>
          </ac:picMkLst>
        </pc:picChg>
        <pc:picChg chg="add mod">
          <ac:chgData name="Jeremiah Holzbauer" userId="1e9fde1d-ad65-4ad6-b14e-c8638be20743" providerId="ADAL" clId="{38396B42-F920-449A-B01D-96BC30E70A4B}" dt="2024-10-17T16:21:43.527" v="1302" actId="1076"/>
          <ac:picMkLst>
            <pc:docMk/>
            <pc:sldMk cId="3572418729" sldId="3052"/>
            <ac:picMk id="12" creationId="{F919EDCD-DDB1-A510-39D5-27844C7E1958}"/>
          </ac:picMkLst>
        </pc:picChg>
      </pc:sldChg>
      <pc:sldChg chg="delSp modSp mod ord">
        <pc:chgData name="Jeremiah Holzbauer" userId="1e9fde1d-ad65-4ad6-b14e-c8638be20743" providerId="ADAL" clId="{38396B42-F920-449A-B01D-96BC30E70A4B}" dt="2024-10-20T21:40:45.862" v="1611" actId="14100"/>
        <pc:sldMkLst>
          <pc:docMk/>
          <pc:sldMk cId="3358257423" sldId="3053"/>
        </pc:sldMkLst>
        <pc:spChg chg="del">
          <ac:chgData name="Jeremiah Holzbauer" userId="1e9fde1d-ad65-4ad6-b14e-c8638be20743" providerId="ADAL" clId="{38396B42-F920-449A-B01D-96BC30E70A4B}" dt="2024-10-15T19:37:07.893" v="488" actId="478"/>
          <ac:spMkLst>
            <pc:docMk/>
            <pc:sldMk cId="3358257423" sldId="3053"/>
            <ac:spMk id="2" creationId="{E150CA09-758C-B833-3931-034EA96E8AD1}"/>
          </ac:spMkLst>
        </pc:spChg>
        <pc:spChg chg="del">
          <ac:chgData name="Jeremiah Holzbauer" userId="1e9fde1d-ad65-4ad6-b14e-c8638be20743" providerId="ADAL" clId="{38396B42-F920-449A-B01D-96BC30E70A4B}" dt="2024-10-15T19:37:05.052" v="487" actId="478"/>
          <ac:spMkLst>
            <pc:docMk/>
            <pc:sldMk cId="3358257423" sldId="3053"/>
            <ac:spMk id="3" creationId="{0DDD9922-44AC-C122-62B2-FE3F19CE1AF8}"/>
          </ac:spMkLst>
        </pc:spChg>
        <pc:spChg chg="mod">
          <ac:chgData name="Jeremiah Holzbauer" userId="1e9fde1d-ad65-4ad6-b14e-c8638be20743" providerId="ADAL" clId="{38396B42-F920-449A-B01D-96BC30E70A4B}" dt="2024-10-20T21:34:55.976" v="1441" actId="20577"/>
          <ac:spMkLst>
            <pc:docMk/>
            <pc:sldMk cId="3358257423" sldId="3053"/>
            <ac:spMk id="4" creationId="{26BA87C0-BB57-96AA-D003-78D3FDFFD508}"/>
          </ac:spMkLst>
        </pc:spChg>
        <pc:spChg chg="mod">
          <ac:chgData name="Jeremiah Holzbauer" userId="1e9fde1d-ad65-4ad6-b14e-c8638be20743" providerId="ADAL" clId="{38396B42-F920-449A-B01D-96BC30E70A4B}" dt="2024-10-20T21:40:45.862" v="1611" actId="14100"/>
          <ac:spMkLst>
            <pc:docMk/>
            <pc:sldMk cId="3358257423" sldId="3053"/>
            <ac:spMk id="5" creationId="{1D967C9B-18BB-7700-4DE6-43DE4BB785BE}"/>
          </ac:spMkLst>
        </pc:spChg>
        <pc:spChg chg="del">
          <ac:chgData name="Jeremiah Holzbauer" userId="1e9fde1d-ad65-4ad6-b14e-c8638be20743" providerId="ADAL" clId="{38396B42-F920-449A-B01D-96BC30E70A4B}" dt="2024-10-15T19:37:01.318" v="486" actId="478"/>
          <ac:spMkLst>
            <pc:docMk/>
            <pc:sldMk cId="3358257423" sldId="3053"/>
            <ac:spMk id="9" creationId="{02640AE9-9D2B-D16D-3A0A-F42E3508E7A8}"/>
          </ac:spMkLst>
        </pc:spChg>
        <pc:picChg chg="mod">
          <ac:chgData name="Jeremiah Holzbauer" userId="1e9fde1d-ad65-4ad6-b14e-c8638be20743" providerId="ADAL" clId="{38396B42-F920-449A-B01D-96BC30E70A4B}" dt="2024-10-15T19:37:11.258" v="489" actId="1076"/>
          <ac:picMkLst>
            <pc:docMk/>
            <pc:sldMk cId="3358257423" sldId="3053"/>
            <ac:picMk id="6" creationId="{46CDFC2D-5D5E-22AB-7EA0-8F5A91A6705B}"/>
          </ac:picMkLst>
        </pc:picChg>
      </pc:sldChg>
      <pc:sldChg chg="del ord">
        <pc:chgData name="Jeremiah Holzbauer" userId="1e9fde1d-ad65-4ad6-b14e-c8638be20743" providerId="ADAL" clId="{38396B42-F920-449A-B01D-96BC30E70A4B}" dt="2024-10-15T20:07:32.213" v="654" actId="47"/>
        <pc:sldMkLst>
          <pc:docMk/>
          <pc:sldMk cId="2459060941" sldId="3060"/>
        </pc:sldMkLst>
      </pc:sldChg>
      <pc:sldChg chg="delSp modSp mod ord">
        <pc:chgData name="Jeremiah Holzbauer" userId="1e9fde1d-ad65-4ad6-b14e-c8638be20743" providerId="ADAL" clId="{38396B42-F920-449A-B01D-96BC30E70A4B}" dt="2024-10-17T16:17:30.693" v="1129" actId="20577"/>
        <pc:sldMkLst>
          <pc:docMk/>
          <pc:sldMk cId="411165504" sldId="3230"/>
        </pc:sldMkLst>
        <pc:spChg chg="del">
          <ac:chgData name="Jeremiah Holzbauer" userId="1e9fde1d-ad65-4ad6-b14e-c8638be20743" providerId="ADAL" clId="{38396B42-F920-449A-B01D-96BC30E70A4B}" dt="2024-10-17T16:15:03.902" v="1019" actId="478"/>
          <ac:spMkLst>
            <pc:docMk/>
            <pc:sldMk cId="411165504" sldId="3230"/>
            <ac:spMk id="2" creationId="{7CC37E67-315B-87F8-A02F-0CABCBAB0410}"/>
          </ac:spMkLst>
        </pc:spChg>
        <pc:spChg chg="mod">
          <ac:chgData name="Jeremiah Holzbauer" userId="1e9fde1d-ad65-4ad6-b14e-c8638be20743" providerId="ADAL" clId="{38396B42-F920-449A-B01D-96BC30E70A4B}" dt="2024-10-17T16:17:30.693" v="1129" actId="20577"/>
          <ac:spMkLst>
            <pc:docMk/>
            <pc:sldMk cId="411165504" sldId="3230"/>
            <ac:spMk id="5" creationId="{40D4282B-2256-E644-ECD9-FD095AFA6A17}"/>
          </ac:spMkLst>
        </pc:spChg>
        <pc:spChg chg="del">
          <ac:chgData name="Jeremiah Holzbauer" userId="1e9fde1d-ad65-4ad6-b14e-c8638be20743" providerId="ADAL" clId="{38396B42-F920-449A-B01D-96BC30E70A4B}" dt="2024-10-17T16:15:01.829" v="1018" actId="478"/>
          <ac:spMkLst>
            <pc:docMk/>
            <pc:sldMk cId="411165504" sldId="3230"/>
            <ac:spMk id="6" creationId="{179A0570-60B9-55F8-091A-CFD8301FE4C3}"/>
          </ac:spMkLst>
        </pc:spChg>
      </pc:sldChg>
      <pc:sldChg chg="delSp modSp mod ord">
        <pc:chgData name="Jeremiah Holzbauer" userId="1e9fde1d-ad65-4ad6-b14e-c8638be20743" providerId="ADAL" clId="{38396B42-F920-449A-B01D-96BC30E70A4B}" dt="2024-10-20T21:34:25.185" v="1440" actId="20577"/>
        <pc:sldMkLst>
          <pc:docMk/>
          <pc:sldMk cId="2761141485" sldId="3231"/>
        </pc:sldMkLst>
        <pc:spChg chg="mod">
          <ac:chgData name="Jeremiah Holzbauer" userId="1e9fde1d-ad65-4ad6-b14e-c8638be20743" providerId="ADAL" clId="{38396B42-F920-449A-B01D-96BC30E70A4B}" dt="2024-10-20T21:34:25.185" v="1440" actId="20577"/>
          <ac:spMkLst>
            <pc:docMk/>
            <pc:sldMk cId="2761141485" sldId="3231"/>
            <ac:spMk id="5" creationId="{95F0D676-980A-F759-582A-5AB3E58EBA0B}"/>
          </ac:spMkLst>
        </pc:spChg>
        <pc:spChg chg="del">
          <ac:chgData name="Jeremiah Holzbauer" userId="1e9fde1d-ad65-4ad6-b14e-c8638be20743" providerId="ADAL" clId="{38396B42-F920-449A-B01D-96BC30E70A4B}" dt="2024-10-17T16:19:11.247" v="1137" actId="478"/>
          <ac:spMkLst>
            <pc:docMk/>
            <pc:sldMk cId="2761141485" sldId="3231"/>
            <ac:spMk id="12" creationId="{A3DBE84D-8B62-F568-7568-9A1CC69BF025}"/>
          </ac:spMkLst>
        </pc:spChg>
        <pc:spChg chg="del">
          <ac:chgData name="Jeremiah Holzbauer" userId="1e9fde1d-ad65-4ad6-b14e-c8638be20743" providerId="ADAL" clId="{38396B42-F920-449A-B01D-96BC30E70A4B}" dt="2024-10-17T16:19:05.710" v="1136" actId="478"/>
          <ac:spMkLst>
            <pc:docMk/>
            <pc:sldMk cId="2761141485" sldId="3231"/>
            <ac:spMk id="13" creationId="{5662D330-6FC2-532C-434D-8C672924AD41}"/>
          </ac:spMkLst>
        </pc:spChg>
        <pc:spChg chg="del">
          <ac:chgData name="Jeremiah Holzbauer" userId="1e9fde1d-ad65-4ad6-b14e-c8638be20743" providerId="ADAL" clId="{38396B42-F920-449A-B01D-96BC30E70A4B}" dt="2024-10-17T16:19:02.729" v="1135" actId="478"/>
          <ac:spMkLst>
            <pc:docMk/>
            <pc:sldMk cId="2761141485" sldId="3231"/>
            <ac:spMk id="14" creationId="{398D4225-BEE3-C0F4-0EC0-06BB85554720}"/>
          </ac:spMkLst>
        </pc:spChg>
      </pc:sldChg>
      <pc:sldChg chg="delSp del mod ord">
        <pc:chgData name="Jeremiah Holzbauer" userId="1e9fde1d-ad65-4ad6-b14e-c8638be20743" providerId="ADAL" clId="{38396B42-F920-449A-B01D-96BC30E70A4B}" dt="2024-10-20T22:28:00.716" v="2958" actId="47"/>
        <pc:sldMkLst>
          <pc:docMk/>
          <pc:sldMk cId="986333165" sldId="3246"/>
        </pc:sldMkLst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3" creationId="{8320DA54-8A68-44E2-2D54-402CEB7979AE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0" creationId="{0BF348C8-6B4E-02E7-E59A-87E6467C70E1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1" creationId="{93219EF1-2FE8-61D3-FB3A-5986B085468F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2" creationId="{FC8C977B-4734-6174-25E8-60389943A26F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3" creationId="{35F7F160-B143-3DE7-9F4C-A77E48AAB08F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4" creationId="{D95F0061-B957-A0EE-1C22-CD2DD0C9C48C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5" creationId="{FDCBD054-F1D0-8D1D-02A1-F69D106E7F3C}"/>
          </ac:spMkLst>
        </pc:spChg>
        <pc:spChg chg="del">
          <ac:chgData name="Jeremiah Holzbauer" userId="1e9fde1d-ad65-4ad6-b14e-c8638be20743" providerId="ADAL" clId="{38396B42-F920-449A-B01D-96BC30E70A4B}" dt="2024-10-15T19:39:17.357" v="490" actId="478"/>
          <ac:spMkLst>
            <pc:docMk/>
            <pc:sldMk cId="986333165" sldId="3246"/>
            <ac:spMk id="16" creationId="{AE79F5B7-932E-7858-A5D0-684212E2B09F}"/>
          </ac:spMkLst>
        </pc:spChg>
      </pc:sldChg>
      <pc:sldChg chg="addSp delSp modSp mod modClrScheme chgLayout">
        <pc:chgData name="Jeremiah Holzbauer" userId="1e9fde1d-ad65-4ad6-b14e-c8638be20743" providerId="ADAL" clId="{38396B42-F920-449A-B01D-96BC30E70A4B}" dt="2024-10-20T21:32:02.241" v="1431" actId="478"/>
        <pc:sldMkLst>
          <pc:docMk/>
          <pc:sldMk cId="0" sldId="6497"/>
        </pc:sldMkLst>
        <pc:spChg chg="mod ord">
          <ac:chgData name="Jeremiah Holzbauer" userId="1e9fde1d-ad65-4ad6-b14e-c8638be20743" providerId="ADAL" clId="{38396B42-F920-449A-B01D-96BC30E70A4B}" dt="2024-10-20T21:31:49.157" v="1428" actId="700"/>
          <ac:spMkLst>
            <pc:docMk/>
            <pc:sldMk cId="0" sldId="6497"/>
            <ac:spMk id="8" creationId="{00000000-0000-0000-0000-000000000000}"/>
          </ac:spMkLst>
        </pc:spChg>
        <pc:spChg chg="add del mod ord">
          <ac:chgData name="Jeremiah Holzbauer" userId="1e9fde1d-ad65-4ad6-b14e-c8638be20743" providerId="ADAL" clId="{38396B42-F920-449A-B01D-96BC30E70A4B}" dt="2024-10-20T21:32:02.241" v="1431" actId="478"/>
          <ac:spMkLst>
            <pc:docMk/>
            <pc:sldMk cId="0" sldId="6497"/>
            <ac:spMk id="9" creationId="{4142145B-3FDC-5268-1307-7EF3DDFCDA89}"/>
          </ac:spMkLst>
        </pc:spChg>
        <pc:spChg chg="add del mod ord">
          <ac:chgData name="Jeremiah Holzbauer" userId="1e9fde1d-ad65-4ad6-b14e-c8638be20743" providerId="ADAL" clId="{38396B42-F920-449A-B01D-96BC30E70A4B}" dt="2024-10-01T20:48:11.590" v="203" actId="478"/>
          <ac:spMkLst>
            <pc:docMk/>
            <pc:sldMk cId="0" sldId="6497"/>
            <ac:spMk id="9" creationId="{C0E7137B-3277-9607-6D5C-D7597C831873}"/>
          </ac:spMkLst>
        </pc:spChg>
        <pc:spChg chg="del mod ord">
          <ac:chgData name="Jeremiah Holzbauer" userId="1e9fde1d-ad65-4ad6-b14e-c8638be20743" providerId="ADAL" clId="{38396B42-F920-449A-B01D-96BC30E70A4B}" dt="2024-10-20T21:31:53.902" v="1429" actId="478"/>
          <ac:spMkLst>
            <pc:docMk/>
            <pc:sldMk cId="0" sldId="6497"/>
            <ac:spMk id="10" creationId="{159BC89E-6F84-4F8F-390B-8908A0AC8ED3}"/>
          </ac:spMkLst>
        </pc:spChg>
        <pc:spChg chg="del mod ord">
          <ac:chgData name="Jeremiah Holzbauer" userId="1e9fde1d-ad65-4ad6-b14e-c8638be20743" providerId="ADAL" clId="{38396B42-F920-449A-B01D-96BC30E70A4B}" dt="2024-10-20T21:31:58.797" v="1430" actId="478"/>
          <ac:spMkLst>
            <pc:docMk/>
            <pc:sldMk cId="0" sldId="6497"/>
            <ac:spMk id="11" creationId="{B6CF9086-D134-DEFB-6961-AF6A3018E9A2}"/>
          </ac:spMkLst>
        </pc:spChg>
        <pc:spChg chg="add del mod ord">
          <ac:chgData name="Jeremiah Holzbauer" userId="1e9fde1d-ad65-4ad6-b14e-c8638be20743" providerId="ADAL" clId="{38396B42-F920-449A-B01D-96BC30E70A4B}" dt="2024-10-01T21:02:13.589" v="271" actId="700"/>
          <ac:spMkLst>
            <pc:docMk/>
            <pc:sldMk cId="0" sldId="6497"/>
            <ac:spMk id="13" creationId="{26BFEDC8-156C-0B26-7836-97D02ECF4F3D}"/>
          </ac:spMkLst>
        </pc:spChg>
        <pc:spChg chg="add del mod ord">
          <ac:chgData name="Jeremiah Holzbauer" userId="1e9fde1d-ad65-4ad6-b14e-c8638be20743" providerId="ADAL" clId="{38396B42-F920-449A-B01D-96BC30E70A4B}" dt="2024-10-01T21:02:28.882" v="273" actId="478"/>
          <ac:spMkLst>
            <pc:docMk/>
            <pc:sldMk cId="0" sldId="6497"/>
            <ac:spMk id="16" creationId="{5931F4ED-2FD1-CBD0-F846-3A417AD32ABE}"/>
          </ac:spMkLst>
        </pc:spChg>
        <pc:spChg chg="add del mod ord">
          <ac:chgData name="Jeremiah Holzbauer" userId="1e9fde1d-ad65-4ad6-b14e-c8638be20743" providerId="ADAL" clId="{38396B42-F920-449A-B01D-96BC30E70A4B}" dt="2024-10-01T21:02:25.186" v="272" actId="478"/>
          <ac:spMkLst>
            <pc:docMk/>
            <pc:sldMk cId="0" sldId="6497"/>
            <ac:spMk id="17" creationId="{B0B6256B-4B88-EA00-5B22-6A85D9C30053}"/>
          </ac:spMkLst>
        </pc:spChg>
        <pc:spChg chg="add del mod ord">
          <ac:chgData name="Jeremiah Holzbauer" userId="1e9fde1d-ad65-4ad6-b14e-c8638be20743" providerId="ADAL" clId="{38396B42-F920-449A-B01D-96BC30E70A4B}" dt="2024-10-01T21:02:35.603" v="275" actId="478"/>
          <ac:spMkLst>
            <pc:docMk/>
            <pc:sldMk cId="0" sldId="6497"/>
            <ac:spMk id="18" creationId="{0FE2DFAA-2564-7D72-AF16-03A87482C34B}"/>
          </ac:spMkLst>
        </pc:spChg>
      </pc:sldChg>
      <pc:sldChg chg="del">
        <pc:chgData name="Jeremiah Holzbauer" userId="1e9fde1d-ad65-4ad6-b14e-c8638be20743" providerId="ADAL" clId="{38396B42-F920-449A-B01D-96BC30E70A4B}" dt="2024-09-30T18:25:16.160" v="104" actId="47"/>
        <pc:sldMkLst>
          <pc:docMk/>
          <pc:sldMk cId="4050239927" sldId="6506"/>
        </pc:sldMkLst>
      </pc:sldChg>
      <pc:sldChg chg="del">
        <pc:chgData name="Jeremiah Holzbauer" userId="1e9fde1d-ad65-4ad6-b14e-c8638be20743" providerId="ADAL" clId="{38396B42-F920-449A-B01D-96BC30E70A4B}" dt="2024-09-30T18:26:17.754" v="120" actId="47"/>
        <pc:sldMkLst>
          <pc:docMk/>
          <pc:sldMk cId="1096881617" sldId="6560"/>
        </pc:sldMkLst>
      </pc:sldChg>
      <pc:sldChg chg="del">
        <pc:chgData name="Jeremiah Holzbauer" userId="1e9fde1d-ad65-4ad6-b14e-c8638be20743" providerId="ADAL" clId="{38396B42-F920-449A-B01D-96BC30E70A4B}" dt="2024-09-30T18:25:20.080" v="105" actId="47"/>
        <pc:sldMkLst>
          <pc:docMk/>
          <pc:sldMk cId="250342590" sldId="6606"/>
        </pc:sldMkLst>
      </pc:sldChg>
      <pc:sldChg chg="del">
        <pc:chgData name="Jeremiah Holzbauer" userId="1e9fde1d-ad65-4ad6-b14e-c8638be20743" providerId="ADAL" clId="{38396B42-F920-449A-B01D-96BC30E70A4B}" dt="2024-09-30T18:25:27.980" v="106" actId="47"/>
        <pc:sldMkLst>
          <pc:docMk/>
          <pc:sldMk cId="1929279338" sldId="6607"/>
        </pc:sldMkLst>
      </pc:sldChg>
      <pc:sldChg chg="del">
        <pc:chgData name="Jeremiah Holzbauer" userId="1e9fde1d-ad65-4ad6-b14e-c8638be20743" providerId="ADAL" clId="{38396B42-F920-449A-B01D-96BC30E70A4B}" dt="2024-09-30T18:26:01.751" v="115" actId="47"/>
        <pc:sldMkLst>
          <pc:docMk/>
          <pc:sldMk cId="2917524115" sldId="6608"/>
        </pc:sldMkLst>
      </pc:sldChg>
      <pc:sldChg chg="del">
        <pc:chgData name="Jeremiah Holzbauer" userId="1e9fde1d-ad65-4ad6-b14e-c8638be20743" providerId="ADAL" clId="{38396B42-F920-449A-B01D-96BC30E70A4B}" dt="2024-09-30T18:26:20.686" v="121" actId="47"/>
        <pc:sldMkLst>
          <pc:docMk/>
          <pc:sldMk cId="985964267" sldId="6609"/>
        </pc:sldMkLst>
      </pc:sldChg>
      <pc:sldChg chg="addSp delSp modSp mod">
        <pc:chgData name="Jeremiah Holzbauer" userId="1e9fde1d-ad65-4ad6-b14e-c8638be20743" providerId="ADAL" clId="{38396B42-F920-449A-B01D-96BC30E70A4B}" dt="2024-10-17T16:29:11.272" v="1425" actId="207"/>
        <pc:sldMkLst>
          <pc:docMk/>
          <pc:sldMk cId="3742384582" sldId="6611"/>
        </pc:sldMkLst>
        <pc:spChg chg="add del mod">
          <ac:chgData name="Jeremiah Holzbauer" userId="1e9fde1d-ad65-4ad6-b14e-c8638be20743" providerId="ADAL" clId="{38396B42-F920-449A-B01D-96BC30E70A4B}" dt="2024-10-16T19:47:54.150" v="939" actId="478"/>
          <ac:spMkLst>
            <pc:docMk/>
            <pc:sldMk cId="3742384582" sldId="6611"/>
            <ac:spMk id="2" creationId="{F05CB2C8-222B-2C79-04C2-FB3E7ED3E7A4}"/>
          </ac:spMkLst>
        </pc:spChg>
        <pc:spChg chg="mod">
          <ac:chgData name="Jeremiah Holzbauer" userId="1e9fde1d-ad65-4ad6-b14e-c8638be20743" providerId="ADAL" clId="{38396B42-F920-449A-B01D-96BC30E70A4B}" dt="2024-10-17T16:29:11.272" v="1425" actId="207"/>
          <ac:spMkLst>
            <pc:docMk/>
            <pc:sldMk cId="3742384582" sldId="6611"/>
            <ac:spMk id="4" creationId="{2AE9D38C-B707-2311-3222-05DD4B40F895}"/>
          </ac:spMkLst>
        </pc:spChg>
      </pc:sldChg>
      <pc:sldChg chg="del">
        <pc:chgData name="Jeremiah Holzbauer" userId="1e9fde1d-ad65-4ad6-b14e-c8638be20743" providerId="ADAL" clId="{38396B42-F920-449A-B01D-96BC30E70A4B}" dt="2024-09-30T18:24:46.791" v="101" actId="47"/>
        <pc:sldMkLst>
          <pc:docMk/>
          <pc:sldMk cId="839302219" sldId="6612"/>
        </pc:sldMkLst>
      </pc:sldChg>
      <pc:sldChg chg="del">
        <pc:chgData name="Jeremiah Holzbauer" userId="1e9fde1d-ad65-4ad6-b14e-c8638be20743" providerId="ADAL" clId="{38396B42-F920-449A-B01D-96BC30E70A4B}" dt="2024-09-30T18:24:47.257" v="102" actId="47"/>
        <pc:sldMkLst>
          <pc:docMk/>
          <pc:sldMk cId="1489762362" sldId="6613"/>
        </pc:sldMkLst>
      </pc:sldChg>
      <pc:sldChg chg="del ord">
        <pc:chgData name="Jeremiah Holzbauer" userId="1e9fde1d-ad65-4ad6-b14e-c8638be20743" providerId="ADAL" clId="{38396B42-F920-449A-B01D-96BC30E70A4B}" dt="2024-10-15T20:07:27.468" v="652" actId="47"/>
        <pc:sldMkLst>
          <pc:docMk/>
          <pc:sldMk cId="430341610" sldId="6614"/>
        </pc:sldMkLst>
      </pc:sldChg>
      <pc:sldChg chg="del ord">
        <pc:chgData name="Jeremiah Holzbauer" userId="1e9fde1d-ad65-4ad6-b14e-c8638be20743" providerId="ADAL" clId="{38396B42-F920-449A-B01D-96BC30E70A4B}" dt="2024-10-15T20:07:29.136" v="653" actId="47"/>
        <pc:sldMkLst>
          <pc:docMk/>
          <pc:sldMk cId="2530407471" sldId="6615"/>
        </pc:sldMkLst>
      </pc:sldChg>
      <pc:sldChg chg="del">
        <pc:chgData name="Jeremiah Holzbauer" userId="1e9fde1d-ad65-4ad6-b14e-c8638be20743" providerId="ADAL" clId="{38396B42-F920-449A-B01D-96BC30E70A4B}" dt="2024-09-30T18:24:44.960" v="100" actId="47"/>
        <pc:sldMkLst>
          <pc:docMk/>
          <pc:sldMk cId="4065462895" sldId="6616"/>
        </pc:sldMkLst>
      </pc:sldChg>
      <pc:sldChg chg="del">
        <pc:chgData name="Jeremiah Holzbauer" userId="1e9fde1d-ad65-4ad6-b14e-c8638be20743" providerId="ADAL" clId="{38396B42-F920-449A-B01D-96BC30E70A4B}" dt="2024-09-30T18:24:42.008" v="99" actId="47"/>
        <pc:sldMkLst>
          <pc:docMk/>
          <pc:sldMk cId="1790660372" sldId="6617"/>
        </pc:sldMkLst>
      </pc:sldChg>
      <pc:sldChg chg="del">
        <pc:chgData name="Jeremiah Holzbauer" userId="1e9fde1d-ad65-4ad6-b14e-c8638be20743" providerId="ADAL" clId="{38396B42-F920-449A-B01D-96BC30E70A4B}" dt="2024-09-30T18:25:43.585" v="108" actId="47"/>
        <pc:sldMkLst>
          <pc:docMk/>
          <pc:sldMk cId="2428477376" sldId="6618"/>
        </pc:sldMkLst>
      </pc:sldChg>
      <pc:sldChg chg="del">
        <pc:chgData name="Jeremiah Holzbauer" userId="1e9fde1d-ad65-4ad6-b14e-c8638be20743" providerId="ADAL" clId="{38396B42-F920-449A-B01D-96BC30E70A4B}" dt="2024-09-30T18:24:54.282" v="103" actId="47"/>
        <pc:sldMkLst>
          <pc:docMk/>
          <pc:sldMk cId="4174728781" sldId="6620"/>
        </pc:sldMkLst>
      </pc:sldChg>
      <pc:sldChg chg="del">
        <pc:chgData name="Jeremiah Holzbauer" userId="1e9fde1d-ad65-4ad6-b14e-c8638be20743" providerId="ADAL" clId="{38396B42-F920-449A-B01D-96BC30E70A4B}" dt="2024-09-30T18:25:51.636" v="112" actId="47"/>
        <pc:sldMkLst>
          <pc:docMk/>
          <pc:sldMk cId="0" sldId="6630"/>
        </pc:sldMkLst>
      </pc:sldChg>
      <pc:sldChg chg="del">
        <pc:chgData name="Jeremiah Holzbauer" userId="1e9fde1d-ad65-4ad6-b14e-c8638be20743" providerId="ADAL" clId="{38396B42-F920-449A-B01D-96BC30E70A4B}" dt="2024-09-30T18:26:15.738" v="119" actId="47"/>
        <pc:sldMkLst>
          <pc:docMk/>
          <pc:sldMk cId="1623505352" sldId="6631"/>
        </pc:sldMkLst>
      </pc:sldChg>
      <pc:sldChg chg="add del">
        <pc:chgData name="Jeremiah Holzbauer" userId="1e9fde1d-ad65-4ad6-b14e-c8638be20743" providerId="ADAL" clId="{38396B42-F920-449A-B01D-96BC30E70A4B}" dt="2024-10-15T19:33:25.554" v="485" actId="47"/>
        <pc:sldMkLst>
          <pc:docMk/>
          <pc:sldMk cId="2444871849" sldId="6632"/>
        </pc:sldMkLst>
      </pc:sldChg>
      <pc:sldChg chg="del">
        <pc:chgData name="Jeremiah Holzbauer" userId="1e9fde1d-ad65-4ad6-b14e-c8638be20743" providerId="ADAL" clId="{38396B42-F920-449A-B01D-96BC30E70A4B}" dt="2024-09-30T18:25:41.048" v="107" actId="47"/>
        <pc:sldMkLst>
          <pc:docMk/>
          <pc:sldMk cId="1666133523" sldId="6633"/>
        </pc:sldMkLst>
      </pc:sldChg>
      <pc:sldChg chg="delSp del mod ord">
        <pc:chgData name="Jeremiah Holzbauer" userId="1e9fde1d-ad65-4ad6-b14e-c8638be20743" providerId="ADAL" clId="{38396B42-F920-449A-B01D-96BC30E70A4B}" dt="2024-10-20T22:27:59.941" v="2957" actId="47"/>
        <pc:sldMkLst>
          <pc:docMk/>
          <pc:sldMk cId="3044742758" sldId="6634"/>
        </pc:sldMkLst>
        <pc:spChg chg="del">
          <ac:chgData name="Jeremiah Holzbauer" userId="1e9fde1d-ad65-4ad6-b14e-c8638be20743" providerId="ADAL" clId="{38396B42-F920-449A-B01D-96BC30E70A4B}" dt="2024-10-01T20:50:46.674" v="212" actId="478"/>
          <ac:spMkLst>
            <pc:docMk/>
            <pc:sldMk cId="3044742758" sldId="6634"/>
            <ac:spMk id="6" creationId="{01BC3C92-33A3-CF13-3C00-9F281E044016}"/>
          </ac:spMkLst>
        </pc:spChg>
      </pc:sldChg>
      <pc:sldChg chg="del">
        <pc:chgData name="Jeremiah Holzbauer" userId="1e9fde1d-ad65-4ad6-b14e-c8638be20743" providerId="ADAL" clId="{38396B42-F920-449A-B01D-96BC30E70A4B}" dt="2024-09-30T18:25:49.500" v="111" actId="47"/>
        <pc:sldMkLst>
          <pc:docMk/>
          <pc:sldMk cId="3969866178" sldId="6635"/>
        </pc:sldMkLst>
      </pc:sldChg>
      <pc:sldChg chg="del">
        <pc:chgData name="Jeremiah Holzbauer" userId="1e9fde1d-ad65-4ad6-b14e-c8638be20743" providerId="ADAL" clId="{38396B42-F920-449A-B01D-96BC30E70A4B}" dt="2024-10-15T19:33:18.355" v="484" actId="47"/>
        <pc:sldMkLst>
          <pc:docMk/>
          <pc:sldMk cId="2889748351" sldId="6636"/>
        </pc:sldMkLst>
      </pc:sldChg>
      <pc:sldChg chg="add del ord">
        <pc:chgData name="Jeremiah Holzbauer" userId="1e9fde1d-ad65-4ad6-b14e-c8638be20743" providerId="ADAL" clId="{38396B42-F920-449A-B01D-96BC30E70A4B}" dt="2024-10-15T20:07:40.001" v="655" actId="47"/>
        <pc:sldMkLst>
          <pc:docMk/>
          <pc:sldMk cId="2619107546" sldId="6637"/>
        </pc:sldMkLst>
      </pc:sldChg>
      <pc:sldChg chg="del">
        <pc:chgData name="Jeremiah Holzbauer" userId="1e9fde1d-ad65-4ad6-b14e-c8638be20743" providerId="ADAL" clId="{38396B42-F920-449A-B01D-96BC30E70A4B}" dt="2024-09-30T18:25:55.033" v="114" actId="47"/>
        <pc:sldMkLst>
          <pc:docMk/>
          <pc:sldMk cId="2697881828" sldId="6637"/>
        </pc:sldMkLst>
      </pc:sldChg>
      <pc:sldChg chg="add del">
        <pc:chgData name="Jeremiah Holzbauer" userId="1e9fde1d-ad65-4ad6-b14e-c8638be20743" providerId="ADAL" clId="{38396B42-F920-449A-B01D-96BC30E70A4B}" dt="2024-10-08T20:58:01.666" v="477" actId="47"/>
        <pc:sldMkLst>
          <pc:docMk/>
          <pc:sldMk cId="2702613200" sldId="6638"/>
        </pc:sldMkLst>
      </pc:sldChg>
      <pc:sldChg chg="del">
        <pc:chgData name="Jeremiah Holzbauer" userId="1e9fde1d-ad65-4ad6-b14e-c8638be20743" providerId="ADAL" clId="{38396B42-F920-449A-B01D-96BC30E70A4B}" dt="2024-09-30T18:25:53.245" v="113" actId="47"/>
        <pc:sldMkLst>
          <pc:docMk/>
          <pc:sldMk cId="4071369087" sldId="6638"/>
        </pc:sldMkLst>
      </pc:sldChg>
      <pc:sldChg chg="addSp delSp modSp add mod modClrScheme chgLayout">
        <pc:chgData name="Jeremiah Holzbauer" userId="1e9fde1d-ad65-4ad6-b14e-c8638be20743" providerId="ADAL" clId="{38396B42-F920-449A-B01D-96BC30E70A4B}" dt="2024-10-21T03:05:42.256" v="5008" actId="700"/>
        <pc:sldMkLst>
          <pc:docMk/>
          <pc:sldMk cId="2109140475" sldId="6639"/>
        </pc:sldMkLst>
        <pc:spChg chg="del mod">
          <ac:chgData name="Jeremiah Holzbauer" userId="1e9fde1d-ad65-4ad6-b14e-c8638be20743" providerId="ADAL" clId="{38396B42-F920-449A-B01D-96BC30E70A4B}" dt="2024-10-17T16:28:01.226" v="1415" actId="478"/>
          <ac:spMkLst>
            <pc:docMk/>
            <pc:sldMk cId="2109140475" sldId="6639"/>
            <ac:spMk id="2" creationId="{D5F3EC74-E852-96C4-8FF6-FE8D00C5DDB3}"/>
          </ac:spMkLst>
        </pc:spChg>
        <pc:spChg chg="add mod ord">
          <ac:chgData name="Jeremiah Holzbauer" userId="1e9fde1d-ad65-4ad6-b14e-c8638be20743" providerId="ADAL" clId="{38396B42-F920-449A-B01D-96BC30E70A4B}" dt="2024-10-21T03:05:42.256" v="5008" actId="700"/>
          <ac:spMkLst>
            <pc:docMk/>
            <pc:sldMk cId="2109140475" sldId="6639"/>
            <ac:spMk id="4" creationId="{AB02D4B9-0D76-8926-CF9E-C45884F6559B}"/>
          </ac:spMkLst>
        </pc:spChg>
        <pc:spChg chg="del">
          <ac:chgData name="Jeremiah Holzbauer" userId="1e9fde1d-ad65-4ad6-b14e-c8638be20743" providerId="ADAL" clId="{38396B42-F920-449A-B01D-96BC30E70A4B}" dt="2024-10-15T20:06:15.073" v="646" actId="478"/>
          <ac:spMkLst>
            <pc:docMk/>
            <pc:sldMk cId="2109140475" sldId="6639"/>
            <ac:spMk id="4" creationId="{F1498A50-0345-EF58-CD5D-BE5E2055734B}"/>
          </ac:spMkLst>
        </pc:spChg>
        <pc:spChg chg="del mod ord">
          <ac:chgData name="Jeremiah Holzbauer" userId="1e9fde1d-ad65-4ad6-b14e-c8638be20743" providerId="ADAL" clId="{38396B42-F920-449A-B01D-96BC30E70A4B}" dt="2024-10-17T16:28:52.071" v="1424" actId="478"/>
          <ac:spMkLst>
            <pc:docMk/>
            <pc:sldMk cId="2109140475" sldId="6639"/>
            <ac:spMk id="6" creationId="{00000000-0000-0000-0000-000000000000}"/>
          </ac:spMkLst>
        </pc:spChg>
        <pc:spChg chg="mod ord">
          <ac:chgData name="Jeremiah Holzbauer" userId="1e9fde1d-ad65-4ad6-b14e-c8638be20743" providerId="ADAL" clId="{38396B42-F920-449A-B01D-96BC30E70A4B}" dt="2024-10-21T03:05:42.256" v="5008" actId="700"/>
          <ac:spMkLst>
            <pc:docMk/>
            <pc:sldMk cId="2109140475" sldId="6639"/>
            <ac:spMk id="7" creationId="{00000000-0000-0000-0000-000000000000}"/>
          </ac:spMkLst>
        </pc:spChg>
        <pc:spChg chg="del">
          <ac:chgData name="Jeremiah Holzbauer" userId="1e9fde1d-ad65-4ad6-b14e-c8638be20743" providerId="ADAL" clId="{38396B42-F920-449A-B01D-96BC30E70A4B}" dt="2024-10-17T16:28:49.106" v="1423" actId="478"/>
          <ac:spMkLst>
            <pc:docMk/>
            <pc:sldMk cId="2109140475" sldId="6639"/>
            <ac:spMk id="13" creationId="{8F86BB4A-8307-CA47-8CFA-3E93BD107520}"/>
          </ac:spMkLst>
        </pc:spChg>
        <pc:spChg chg="del mod ord">
          <ac:chgData name="Jeremiah Holzbauer" userId="1e9fde1d-ad65-4ad6-b14e-c8638be20743" providerId="ADAL" clId="{38396B42-F920-449A-B01D-96BC30E70A4B}" dt="2024-10-17T16:28:45.380" v="1422" actId="478"/>
          <ac:spMkLst>
            <pc:docMk/>
            <pc:sldMk cId="2109140475" sldId="6639"/>
            <ac:spMk id="14" creationId="{6A5F33A5-D2E9-0FBB-9DA5-6C75077C4383}"/>
          </ac:spMkLst>
        </pc:spChg>
      </pc:sldChg>
      <pc:sldChg chg="addSp delSp modSp new mod modClrScheme chgLayout">
        <pc:chgData name="Jeremiah Holzbauer" userId="1e9fde1d-ad65-4ad6-b14e-c8638be20743" providerId="ADAL" clId="{38396B42-F920-449A-B01D-96BC30E70A4B}" dt="2024-10-17T16:30:54.835" v="1427" actId="20577"/>
        <pc:sldMkLst>
          <pc:docMk/>
          <pc:sldMk cId="1772994093" sldId="6640"/>
        </pc:sldMkLst>
        <pc:spChg chg="del mod ord">
          <ac:chgData name="Jeremiah Holzbauer" userId="1e9fde1d-ad65-4ad6-b14e-c8638be20743" providerId="ADAL" clId="{38396B42-F920-449A-B01D-96BC30E70A4B}" dt="2024-10-16T19:51:12.982" v="942" actId="700"/>
          <ac:spMkLst>
            <pc:docMk/>
            <pc:sldMk cId="1772994093" sldId="6640"/>
            <ac:spMk id="2" creationId="{3D7160A0-0124-B0B1-774F-C133DDD8D2FE}"/>
          </ac:spMkLst>
        </pc:spChg>
        <pc:spChg chg="del">
          <ac:chgData name="Jeremiah Holzbauer" userId="1e9fde1d-ad65-4ad6-b14e-c8638be20743" providerId="ADAL" clId="{38396B42-F920-449A-B01D-96BC30E70A4B}" dt="2024-10-16T19:51:12.982" v="942" actId="700"/>
          <ac:spMkLst>
            <pc:docMk/>
            <pc:sldMk cId="1772994093" sldId="6640"/>
            <ac:spMk id="3" creationId="{58C50534-B7CE-72CD-8018-BEBCEFAB6910}"/>
          </ac:spMkLst>
        </pc:spChg>
        <pc:spChg chg="add mod ord">
          <ac:chgData name="Jeremiah Holzbauer" userId="1e9fde1d-ad65-4ad6-b14e-c8638be20743" providerId="ADAL" clId="{38396B42-F920-449A-B01D-96BC30E70A4B}" dt="2024-10-17T16:30:54.835" v="1427" actId="20577"/>
          <ac:spMkLst>
            <pc:docMk/>
            <pc:sldMk cId="1772994093" sldId="6640"/>
            <ac:spMk id="4" creationId="{1613AD2C-8FF3-27D7-8F05-FBB59360957F}"/>
          </ac:spMkLst>
        </pc:spChg>
        <pc:spChg chg="add del mod ord">
          <ac:chgData name="Jeremiah Holzbauer" userId="1e9fde1d-ad65-4ad6-b14e-c8638be20743" providerId="ADAL" clId="{38396B42-F920-449A-B01D-96BC30E70A4B}" dt="2024-10-16T19:51:14.560" v="943" actId="22"/>
          <ac:spMkLst>
            <pc:docMk/>
            <pc:sldMk cId="1772994093" sldId="6640"/>
            <ac:spMk id="5" creationId="{EE41D1C7-25B9-948E-7741-27F8AE3BC9A6}"/>
          </ac:spMkLst>
        </pc:spChg>
        <pc:picChg chg="add mod ord modCrop">
          <ac:chgData name="Jeremiah Holzbauer" userId="1e9fde1d-ad65-4ad6-b14e-c8638be20743" providerId="ADAL" clId="{38396B42-F920-449A-B01D-96BC30E70A4B}" dt="2024-10-16T19:52:22.405" v="1015" actId="1076"/>
          <ac:picMkLst>
            <pc:docMk/>
            <pc:sldMk cId="1772994093" sldId="6640"/>
            <ac:picMk id="7" creationId="{B7893BE8-09F5-7D40-73C4-6A1CBBA7C8A1}"/>
          </ac:picMkLst>
        </pc:picChg>
      </pc:sldChg>
      <pc:sldChg chg="modSp new del mod">
        <pc:chgData name="Jeremiah Holzbauer" userId="1e9fde1d-ad65-4ad6-b14e-c8638be20743" providerId="ADAL" clId="{38396B42-F920-449A-B01D-96BC30E70A4B}" dt="2024-10-20T21:53:18.743" v="2035" actId="47"/>
        <pc:sldMkLst>
          <pc:docMk/>
          <pc:sldMk cId="418893182" sldId="6641"/>
        </pc:sldMkLst>
        <pc:spChg chg="mod">
          <ac:chgData name="Jeremiah Holzbauer" userId="1e9fde1d-ad65-4ad6-b14e-c8638be20743" providerId="ADAL" clId="{38396B42-F920-449A-B01D-96BC30E70A4B}" dt="2024-10-20T21:50:43.401" v="1867" actId="20577"/>
          <ac:spMkLst>
            <pc:docMk/>
            <pc:sldMk cId="418893182" sldId="6641"/>
            <ac:spMk id="2" creationId="{F108736A-C3CC-654E-3A6B-F4704E2EEA65}"/>
          </ac:spMkLst>
        </pc:spChg>
      </pc:sldChg>
      <pc:sldChg chg="addSp delSp modSp new mod modClrScheme chgLayout">
        <pc:chgData name="Jeremiah Holzbauer" userId="1e9fde1d-ad65-4ad6-b14e-c8638be20743" providerId="ADAL" clId="{38396B42-F920-449A-B01D-96BC30E70A4B}" dt="2024-10-20T23:06:40.849" v="5006" actId="20577"/>
        <pc:sldMkLst>
          <pc:docMk/>
          <pc:sldMk cId="1429958070" sldId="6641"/>
        </pc:sldMkLst>
        <pc:spChg chg="del mod ord">
          <ac:chgData name="Jeremiah Holzbauer" userId="1e9fde1d-ad65-4ad6-b14e-c8638be20743" providerId="ADAL" clId="{38396B42-F920-449A-B01D-96BC30E70A4B}" dt="2024-10-20T22:19:15.506" v="2351" actId="700"/>
          <ac:spMkLst>
            <pc:docMk/>
            <pc:sldMk cId="1429958070" sldId="6641"/>
            <ac:spMk id="2" creationId="{D391D8A1-D676-B4DE-C6D3-81281ADD5EB2}"/>
          </ac:spMkLst>
        </pc:spChg>
        <pc:spChg chg="del">
          <ac:chgData name="Jeremiah Holzbauer" userId="1e9fde1d-ad65-4ad6-b14e-c8638be20743" providerId="ADAL" clId="{38396B42-F920-449A-B01D-96BC30E70A4B}" dt="2024-10-20T22:19:15.506" v="2351" actId="700"/>
          <ac:spMkLst>
            <pc:docMk/>
            <pc:sldMk cId="1429958070" sldId="6641"/>
            <ac:spMk id="3" creationId="{3D4B0BD2-0E68-E16A-D59A-07BE59430D36}"/>
          </ac:spMkLst>
        </pc:spChg>
        <pc:spChg chg="add mod ord">
          <ac:chgData name="Jeremiah Holzbauer" userId="1e9fde1d-ad65-4ad6-b14e-c8638be20743" providerId="ADAL" clId="{38396B42-F920-449A-B01D-96BC30E70A4B}" dt="2024-10-20T22:19:19.542" v="2360" actId="20577"/>
          <ac:spMkLst>
            <pc:docMk/>
            <pc:sldMk cId="1429958070" sldId="6641"/>
            <ac:spMk id="4" creationId="{ADE62B0C-9D04-997C-03B5-A0A17B2D4A41}"/>
          </ac:spMkLst>
        </pc:spChg>
        <pc:spChg chg="add mod ord">
          <ac:chgData name="Jeremiah Holzbauer" userId="1e9fde1d-ad65-4ad6-b14e-c8638be20743" providerId="ADAL" clId="{38396B42-F920-449A-B01D-96BC30E70A4B}" dt="2024-10-20T23:06:40.849" v="5006" actId="20577"/>
          <ac:spMkLst>
            <pc:docMk/>
            <pc:sldMk cId="1429958070" sldId="6641"/>
            <ac:spMk id="5" creationId="{03A49943-5814-B3C2-232F-747D6FE95DBC}"/>
          </ac:spMkLst>
        </pc:spChg>
        <pc:spChg chg="add mod">
          <ac:chgData name="Jeremiah Holzbauer" userId="1e9fde1d-ad65-4ad6-b14e-c8638be20743" providerId="ADAL" clId="{38396B42-F920-449A-B01D-96BC30E70A4B}" dt="2024-10-20T23:06:34.110" v="5005" actId="403"/>
          <ac:spMkLst>
            <pc:docMk/>
            <pc:sldMk cId="1429958070" sldId="6641"/>
            <ac:spMk id="7" creationId="{82EBA5E1-423C-0082-0BBB-EA8D01F0838D}"/>
          </ac:spMkLst>
        </pc:spChg>
        <pc:picChg chg="add mod modCrop">
          <ac:chgData name="Jeremiah Holzbauer" userId="1e9fde1d-ad65-4ad6-b14e-c8638be20743" providerId="ADAL" clId="{38396B42-F920-449A-B01D-96BC30E70A4B}" dt="2024-10-20T23:04:18.830" v="4814" actId="1076"/>
          <ac:picMkLst>
            <pc:docMk/>
            <pc:sldMk cId="1429958070" sldId="6641"/>
            <ac:picMk id="6" creationId="{C9BEF535-887C-5A07-0E88-4FF127224AB7}"/>
          </ac:picMkLst>
        </pc:picChg>
      </pc:sldChg>
      <pc:sldChg chg="addSp delSp modSp new del mod modClrScheme chgLayout">
        <pc:chgData name="Jeremiah Holzbauer" userId="1e9fde1d-ad65-4ad6-b14e-c8638be20743" providerId="ADAL" clId="{38396B42-F920-449A-B01D-96BC30E70A4B}" dt="2024-10-20T21:44:43.649" v="1612" actId="47"/>
        <pc:sldMkLst>
          <pc:docMk/>
          <pc:sldMk cId="4246395717" sldId="6641"/>
        </pc:sldMkLst>
        <pc:spChg chg="del mod ord">
          <ac:chgData name="Jeremiah Holzbauer" userId="1e9fde1d-ad65-4ad6-b14e-c8638be20743" providerId="ADAL" clId="{38396B42-F920-449A-B01D-96BC30E70A4B}" dt="2024-10-20T21:35:54.934" v="1444" actId="700"/>
          <ac:spMkLst>
            <pc:docMk/>
            <pc:sldMk cId="4246395717" sldId="6641"/>
            <ac:spMk id="2" creationId="{BA0BCBE5-A531-7DB9-0BEA-1683BA18E85E}"/>
          </ac:spMkLst>
        </pc:spChg>
        <pc:spChg chg="del">
          <ac:chgData name="Jeremiah Holzbauer" userId="1e9fde1d-ad65-4ad6-b14e-c8638be20743" providerId="ADAL" clId="{38396B42-F920-449A-B01D-96BC30E70A4B}" dt="2024-10-20T21:35:54.934" v="1444" actId="700"/>
          <ac:spMkLst>
            <pc:docMk/>
            <pc:sldMk cId="4246395717" sldId="6641"/>
            <ac:spMk id="3" creationId="{6A687C31-452D-C08C-C2B5-F9CA751AEA71}"/>
          </ac:spMkLst>
        </pc:spChg>
        <pc:spChg chg="add mod ord">
          <ac:chgData name="Jeremiah Holzbauer" userId="1e9fde1d-ad65-4ad6-b14e-c8638be20743" providerId="ADAL" clId="{38396B42-F920-449A-B01D-96BC30E70A4B}" dt="2024-10-20T21:35:59.461" v="1459" actId="20577"/>
          <ac:spMkLst>
            <pc:docMk/>
            <pc:sldMk cId="4246395717" sldId="6641"/>
            <ac:spMk id="4" creationId="{EDA4CC3B-B4CE-E310-60B6-49E3C4078474}"/>
          </ac:spMkLst>
        </pc:spChg>
        <pc:spChg chg="add mod ord">
          <ac:chgData name="Jeremiah Holzbauer" userId="1e9fde1d-ad65-4ad6-b14e-c8638be20743" providerId="ADAL" clId="{38396B42-F920-449A-B01D-96BC30E70A4B}" dt="2024-10-20T21:35:54.934" v="1444" actId="700"/>
          <ac:spMkLst>
            <pc:docMk/>
            <pc:sldMk cId="4246395717" sldId="6641"/>
            <ac:spMk id="5" creationId="{3D481D44-F0B7-5EC4-F607-8611D4F6B733}"/>
          </ac:spMkLst>
        </pc:spChg>
      </pc:sldChg>
      <pc:sldChg chg="addSp delSp modSp new mod modClrScheme chgLayout">
        <pc:chgData name="Jeremiah Holzbauer" userId="1e9fde1d-ad65-4ad6-b14e-c8638be20743" providerId="ADAL" clId="{38396B42-F920-449A-B01D-96BC30E70A4B}" dt="2024-10-20T23:02:47.073" v="4642" actId="20577"/>
        <pc:sldMkLst>
          <pc:docMk/>
          <pc:sldMk cId="2389930843" sldId="6642"/>
        </pc:sldMkLst>
        <pc:spChg chg="del mod ord">
          <ac:chgData name="Jeremiah Holzbauer" userId="1e9fde1d-ad65-4ad6-b14e-c8638be20743" providerId="ADAL" clId="{38396B42-F920-449A-B01D-96BC30E70A4B}" dt="2024-10-20T22:44:13.131" v="3402" actId="700"/>
          <ac:spMkLst>
            <pc:docMk/>
            <pc:sldMk cId="2389930843" sldId="6642"/>
            <ac:spMk id="2" creationId="{C5545CDB-5D9C-3C53-64DB-0A1C5114F52C}"/>
          </ac:spMkLst>
        </pc:spChg>
        <pc:spChg chg="del">
          <ac:chgData name="Jeremiah Holzbauer" userId="1e9fde1d-ad65-4ad6-b14e-c8638be20743" providerId="ADAL" clId="{38396B42-F920-449A-B01D-96BC30E70A4B}" dt="2024-10-20T22:44:13.131" v="3402" actId="700"/>
          <ac:spMkLst>
            <pc:docMk/>
            <pc:sldMk cId="2389930843" sldId="6642"/>
            <ac:spMk id="3" creationId="{EDC51E98-0758-EF6C-7E49-241DE8128AE3}"/>
          </ac:spMkLst>
        </pc:spChg>
        <pc:spChg chg="add mod ord">
          <ac:chgData name="Jeremiah Holzbauer" userId="1e9fde1d-ad65-4ad6-b14e-c8638be20743" providerId="ADAL" clId="{38396B42-F920-449A-B01D-96BC30E70A4B}" dt="2024-10-20T22:44:17.560" v="3429" actId="20577"/>
          <ac:spMkLst>
            <pc:docMk/>
            <pc:sldMk cId="2389930843" sldId="6642"/>
            <ac:spMk id="4" creationId="{07C00603-7355-7DC2-3C3D-C3E9BB055703}"/>
          </ac:spMkLst>
        </pc:spChg>
        <pc:spChg chg="add mod ord">
          <ac:chgData name="Jeremiah Holzbauer" userId="1e9fde1d-ad65-4ad6-b14e-c8638be20743" providerId="ADAL" clId="{38396B42-F920-449A-B01D-96BC30E70A4B}" dt="2024-10-20T23:02:47.073" v="4642" actId="20577"/>
          <ac:spMkLst>
            <pc:docMk/>
            <pc:sldMk cId="2389930843" sldId="6642"/>
            <ac:spMk id="5" creationId="{C65E30DE-421F-C4BA-B387-CAA038FC81F3}"/>
          </ac:spMkLst>
        </pc:spChg>
      </pc:sldChg>
      <pc:sldChg chg="addSp delSp modSp new del mod modClrScheme chgLayout">
        <pc:chgData name="Jeremiah Holzbauer" userId="1e9fde1d-ad65-4ad6-b14e-c8638be20743" providerId="ADAL" clId="{38396B42-F920-449A-B01D-96BC30E70A4B}" dt="2024-10-20T23:06:49.079" v="5007" actId="47"/>
        <pc:sldMkLst>
          <pc:docMk/>
          <pc:sldMk cId="2219112254" sldId="6643"/>
        </pc:sldMkLst>
        <pc:spChg chg="del">
          <ac:chgData name="Jeremiah Holzbauer" userId="1e9fde1d-ad65-4ad6-b14e-c8638be20743" providerId="ADAL" clId="{38396B42-F920-449A-B01D-96BC30E70A4B}" dt="2024-10-20T22:52:59.851" v="3968" actId="700"/>
          <ac:spMkLst>
            <pc:docMk/>
            <pc:sldMk cId="2219112254" sldId="6643"/>
            <ac:spMk id="2" creationId="{F616B52B-BFC5-87E0-FA10-668A3CCD5471}"/>
          </ac:spMkLst>
        </pc:spChg>
        <pc:spChg chg="del">
          <ac:chgData name="Jeremiah Holzbauer" userId="1e9fde1d-ad65-4ad6-b14e-c8638be20743" providerId="ADAL" clId="{38396B42-F920-449A-B01D-96BC30E70A4B}" dt="2024-10-20T22:52:59.851" v="3968" actId="700"/>
          <ac:spMkLst>
            <pc:docMk/>
            <pc:sldMk cId="2219112254" sldId="6643"/>
            <ac:spMk id="3" creationId="{F4108E11-4E70-9435-A7AE-28C657BD4DAA}"/>
          </ac:spMkLst>
        </pc:spChg>
        <pc:spChg chg="add mod ord">
          <ac:chgData name="Jeremiah Holzbauer" userId="1e9fde1d-ad65-4ad6-b14e-c8638be20743" providerId="ADAL" clId="{38396B42-F920-449A-B01D-96BC30E70A4B}" dt="2024-10-20T22:53:24.629" v="4018" actId="20577"/>
          <ac:spMkLst>
            <pc:docMk/>
            <pc:sldMk cId="2219112254" sldId="6643"/>
            <ac:spMk id="6" creationId="{81F6A2CC-F4B9-70E6-FFDD-D70BDBA9F2FA}"/>
          </ac:spMkLst>
        </pc:spChg>
        <pc:spChg chg="add del mod ord">
          <ac:chgData name="Jeremiah Holzbauer" userId="1e9fde1d-ad65-4ad6-b14e-c8638be20743" providerId="ADAL" clId="{38396B42-F920-449A-B01D-96BC30E70A4B}" dt="2024-10-20T22:53:13.227" v="3972"/>
          <ac:spMkLst>
            <pc:docMk/>
            <pc:sldMk cId="2219112254" sldId="6643"/>
            <ac:spMk id="7" creationId="{70C11936-FFA2-A425-2695-CE6845BBDC72}"/>
          </ac:spMkLst>
        </pc:spChg>
        <pc:picChg chg="add del">
          <ac:chgData name="Jeremiah Holzbauer" userId="1e9fde1d-ad65-4ad6-b14e-c8638be20743" providerId="ADAL" clId="{38396B42-F920-449A-B01D-96BC30E70A4B}" dt="2024-10-20T22:53:12.162" v="3971" actId="21"/>
          <ac:picMkLst>
            <pc:docMk/>
            <pc:sldMk cId="2219112254" sldId="6643"/>
            <ac:picMk id="5" creationId="{17F8B83F-DE19-4643-9161-24C9454A72C3}"/>
          </ac:picMkLst>
        </pc:picChg>
        <pc:picChg chg="add mod">
          <ac:chgData name="Jeremiah Holzbauer" userId="1e9fde1d-ad65-4ad6-b14e-c8638be20743" providerId="ADAL" clId="{38396B42-F920-449A-B01D-96BC30E70A4B}" dt="2024-10-20T22:53:38.508" v="4020" actId="14100"/>
          <ac:picMkLst>
            <pc:docMk/>
            <pc:sldMk cId="2219112254" sldId="6643"/>
            <ac:picMk id="8" creationId="{17F8B83F-DE19-4643-9161-24C9454A72C3}"/>
          </ac:picMkLst>
        </pc:picChg>
      </pc:sldChg>
      <pc:sldMasterChg chg="delSldLayout modSldLayout">
        <pc:chgData name="Jeremiah Holzbauer" userId="1e9fde1d-ad65-4ad6-b14e-c8638be20743" providerId="ADAL" clId="{38396B42-F920-449A-B01D-96BC30E70A4B}" dt="2024-10-20T22:30:28.257" v="2966" actId="14100"/>
        <pc:sldMasterMkLst>
          <pc:docMk/>
          <pc:sldMasterMk cId="1000730430" sldId="2147484162"/>
        </pc:sldMasterMkLst>
        <pc:sldLayoutChg chg="modSp mod">
          <pc:chgData name="Jeremiah Holzbauer" userId="1e9fde1d-ad65-4ad6-b14e-c8638be20743" providerId="ADAL" clId="{38396B42-F920-449A-B01D-96BC30E70A4B}" dt="2024-10-20T22:30:28.257" v="2966" actId="14100"/>
          <pc:sldLayoutMkLst>
            <pc:docMk/>
            <pc:sldMasterMk cId="1000730430" sldId="2147484162"/>
            <pc:sldLayoutMk cId="3705137768" sldId="2147484155"/>
          </pc:sldLayoutMkLst>
          <pc:spChg chg="mod">
            <ac:chgData name="Jeremiah Holzbauer" userId="1e9fde1d-ad65-4ad6-b14e-c8638be20743" providerId="ADAL" clId="{38396B42-F920-449A-B01D-96BC30E70A4B}" dt="2024-10-20T22:30:28.257" v="2966" actId="14100"/>
            <ac:spMkLst>
              <pc:docMk/>
              <pc:sldMasterMk cId="1000730430" sldId="2147484162"/>
              <pc:sldLayoutMk cId="3705137768" sldId="2147484155"/>
              <ac:spMk id="8" creationId="{00000000-0000-0000-0000-000000000000}"/>
            </ac:spMkLst>
          </pc:spChg>
          <pc:picChg chg="mod">
            <ac:chgData name="Jeremiah Holzbauer" userId="1e9fde1d-ad65-4ad6-b14e-c8638be20743" providerId="ADAL" clId="{38396B42-F920-449A-B01D-96BC30E70A4B}" dt="2024-10-20T22:29:55.540" v="2964" actId="1037"/>
            <ac:picMkLst>
              <pc:docMk/>
              <pc:sldMasterMk cId="1000730430" sldId="2147484162"/>
              <pc:sldLayoutMk cId="3705137768" sldId="2147484155"/>
              <ac:picMk id="4" creationId="{BE9E2BAA-1AD6-194A-CF2B-0C54786F90B5}"/>
            </ac:picMkLst>
          </pc:picChg>
          <pc:picChg chg="mod">
            <ac:chgData name="Jeremiah Holzbauer" userId="1e9fde1d-ad65-4ad6-b14e-c8638be20743" providerId="ADAL" clId="{38396B42-F920-449A-B01D-96BC30E70A4B}" dt="2024-10-20T22:30:10.375" v="2965" actId="14100"/>
            <ac:picMkLst>
              <pc:docMk/>
              <pc:sldMasterMk cId="1000730430" sldId="2147484162"/>
              <pc:sldLayoutMk cId="3705137768" sldId="2147484155"/>
              <ac:picMk id="11" creationId="{00000000-0000-0000-0000-000000000000}"/>
            </ac:picMkLst>
          </pc:picChg>
        </pc:sldLayoutChg>
        <pc:sldLayoutChg chg="modSp mod">
          <pc:chgData name="Jeremiah Holzbauer" userId="1e9fde1d-ad65-4ad6-b14e-c8638be20743" providerId="ADAL" clId="{38396B42-F920-449A-B01D-96BC30E70A4B}" dt="2024-10-15T20:00:16.984" v="555" actId="20577"/>
          <pc:sldLayoutMkLst>
            <pc:docMk/>
            <pc:sldMasterMk cId="1000730430" sldId="2147484162"/>
            <pc:sldLayoutMk cId="3881498075" sldId="2147484171"/>
          </pc:sldLayoutMkLst>
          <pc:spChg chg="mod">
            <ac:chgData name="Jeremiah Holzbauer" userId="1e9fde1d-ad65-4ad6-b14e-c8638be20743" providerId="ADAL" clId="{38396B42-F920-449A-B01D-96BC30E70A4B}" dt="2024-10-15T20:00:16.984" v="555" actId="20577"/>
            <ac:spMkLst>
              <pc:docMk/>
              <pc:sldMasterMk cId="1000730430" sldId="2147484162"/>
              <pc:sldLayoutMk cId="3881498075" sldId="2147484171"/>
              <ac:spMk id="7" creationId="{A7332BE8-8A00-5EC8-03C7-154B6103C854}"/>
            </ac:spMkLst>
          </pc:spChg>
          <pc:spChg chg="mod">
            <ac:chgData name="Jeremiah Holzbauer" userId="1e9fde1d-ad65-4ad6-b14e-c8638be20743" providerId="ADAL" clId="{38396B42-F920-449A-B01D-96BC30E70A4B}" dt="2024-10-15T19:56:35.022" v="510"/>
            <ac:spMkLst>
              <pc:docMk/>
              <pc:sldMasterMk cId="1000730430" sldId="2147484162"/>
              <pc:sldLayoutMk cId="3881498075" sldId="2147484171"/>
              <ac:spMk id="9" creationId="{1D9A0C62-608E-005F-A988-9D4AA920A3B3}"/>
            </ac:spMkLst>
          </pc:spChg>
        </pc:sldLayoutChg>
        <pc:sldLayoutChg chg="modSp mod">
          <pc:chgData name="Jeremiah Holzbauer" userId="1e9fde1d-ad65-4ad6-b14e-c8638be20743" providerId="ADAL" clId="{38396B42-F920-449A-B01D-96BC30E70A4B}" dt="2024-10-01T21:00:51.366" v="269" actId="1076"/>
          <pc:sldLayoutMkLst>
            <pc:docMk/>
            <pc:sldMasterMk cId="1000730430" sldId="2147484162"/>
            <pc:sldLayoutMk cId="2673041918" sldId="2147484173"/>
          </pc:sldLayoutMkLst>
          <pc:spChg chg="mod">
            <ac:chgData name="Jeremiah Holzbauer" userId="1e9fde1d-ad65-4ad6-b14e-c8638be20743" providerId="ADAL" clId="{38396B42-F920-449A-B01D-96BC30E70A4B}" dt="2024-10-01T21:00:51.366" v="269" actId="1076"/>
            <ac:spMkLst>
              <pc:docMk/>
              <pc:sldMasterMk cId="1000730430" sldId="2147484162"/>
              <pc:sldLayoutMk cId="2673041918" sldId="2147484173"/>
              <ac:spMk id="4" creationId="{8B6ED4E1-1604-44D5-A698-639A0CF55C99}"/>
            </ac:spMkLst>
          </pc:spChg>
          <pc:spChg chg="mod">
            <ac:chgData name="Jeremiah Holzbauer" userId="1e9fde1d-ad65-4ad6-b14e-c8638be20743" providerId="ADAL" clId="{38396B42-F920-449A-B01D-96BC30E70A4B}" dt="2024-10-01T21:00:38.763" v="268" actId="1076"/>
            <ac:spMkLst>
              <pc:docMk/>
              <pc:sldMasterMk cId="1000730430" sldId="2147484162"/>
              <pc:sldLayoutMk cId="2673041918" sldId="2147484173"/>
              <ac:spMk id="5" creationId="{5980C502-5F97-9C2F-4F99-87C091C270BC}"/>
            </ac:spMkLst>
          </pc:spChg>
        </pc:sldLayoutChg>
        <pc:sldLayoutChg chg="modSp">
          <pc:chgData name="Jeremiah Holzbauer" userId="1e9fde1d-ad65-4ad6-b14e-c8638be20743" providerId="ADAL" clId="{38396B42-F920-449A-B01D-96BC30E70A4B}" dt="2024-10-15T19:57:01.852" v="511" actId="122"/>
          <pc:sldLayoutMkLst>
            <pc:docMk/>
            <pc:sldMasterMk cId="1000730430" sldId="2147484162"/>
            <pc:sldLayoutMk cId="1005928626" sldId="2147484174"/>
          </pc:sldLayoutMkLst>
          <pc:spChg chg="mod">
            <ac:chgData name="Jeremiah Holzbauer" userId="1e9fde1d-ad65-4ad6-b14e-c8638be20743" providerId="ADAL" clId="{38396B42-F920-449A-B01D-96BC30E70A4B}" dt="2024-10-15T19:57:01.852" v="511" actId="122"/>
            <ac:spMkLst>
              <pc:docMk/>
              <pc:sldMasterMk cId="1000730430" sldId="2147484162"/>
              <pc:sldLayoutMk cId="1005928626" sldId="2147484174"/>
              <ac:spMk id="13" creationId="{5D37AFF1-02DB-4D6A-BEF1-2107789243B9}"/>
            </ac:spMkLst>
          </pc:spChg>
        </pc:sldLayoutChg>
        <pc:sldLayoutChg chg="del">
          <pc:chgData name="Jeremiah Holzbauer" userId="1e9fde1d-ad65-4ad6-b14e-c8638be20743" providerId="ADAL" clId="{38396B42-F920-449A-B01D-96BC30E70A4B}" dt="2024-10-15T20:07:25.278" v="651" actId="47"/>
          <pc:sldLayoutMkLst>
            <pc:docMk/>
            <pc:sldMasterMk cId="1000730430" sldId="2147484162"/>
            <pc:sldLayoutMk cId="2457290904" sldId="2147484176"/>
          </pc:sldLayoutMkLst>
        </pc:sldLayoutChg>
        <pc:sldLayoutChg chg="del">
          <pc:chgData name="Jeremiah Holzbauer" userId="1e9fde1d-ad65-4ad6-b14e-c8638be20743" providerId="ADAL" clId="{38396B42-F920-449A-B01D-96BC30E70A4B}" dt="2024-10-16T19:49:59.131" v="940" actId="47"/>
          <pc:sldLayoutMkLst>
            <pc:docMk/>
            <pc:sldMasterMk cId="1000730430" sldId="2147484162"/>
            <pc:sldLayoutMk cId="1619479306" sldId="214748417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grzelak\Documents\Test%20Stand%20talk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grzelak\Documents\Test%20Stand%20talk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HWR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Sheet2!$C$20</c:f>
              <c:strCache>
                <c:ptCount val="1"/>
                <c:pt idx="0">
                  <c:v>Max Field CW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Sheet2!$B$21:$B$28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Sheet2!$C$21:$C$28</c:f>
              <c:numCache>
                <c:formatCode>General</c:formatCode>
                <c:ptCount val="8"/>
                <c:pt idx="0">
                  <c:v>10.8</c:v>
                </c:pt>
                <c:pt idx="1">
                  <c:v>10.8</c:v>
                </c:pt>
                <c:pt idx="2">
                  <c:v>6.5</c:v>
                </c:pt>
                <c:pt idx="3">
                  <c:v>11.2</c:v>
                </c:pt>
                <c:pt idx="4">
                  <c:v>10.5</c:v>
                </c:pt>
                <c:pt idx="5">
                  <c:v>11</c:v>
                </c:pt>
                <c:pt idx="6">
                  <c:v>10.7</c:v>
                </c:pt>
                <c:pt idx="7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7-47FA-8A4D-BD2194752426}"/>
            </c:ext>
          </c:extLst>
        </c:ser>
        <c:ser>
          <c:idx val="1"/>
          <c:order val="1"/>
          <c:tx>
            <c:strRef>
              <c:f>Sheet2!$D$20</c:f>
              <c:strCache>
                <c:ptCount val="1"/>
                <c:pt idx="0">
                  <c:v>Field Specification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Sheet2!$B$21:$B$28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Sheet2!$D$21:$D$28</c:f>
              <c:numCache>
                <c:formatCode>General</c:formatCode>
                <c:ptCount val="8"/>
                <c:pt idx="0">
                  <c:v>1.39</c:v>
                </c:pt>
                <c:pt idx="1">
                  <c:v>1.89</c:v>
                </c:pt>
                <c:pt idx="2">
                  <c:v>3.91</c:v>
                </c:pt>
                <c:pt idx="3">
                  <c:v>4.79</c:v>
                </c:pt>
                <c:pt idx="4">
                  <c:v>7.19</c:v>
                </c:pt>
                <c:pt idx="5">
                  <c:v>9.6999999999999993</c:v>
                </c:pt>
                <c:pt idx="6">
                  <c:v>9.6999999999999993</c:v>
                </c:pt>
                <c:pt idx="7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7-47FA-8A4D-BD219475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4671584"/>
        <c:axId val="804673384"/>
      </c:barChart>
      <c:catAx>
        <c:axId val="80467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673384"/>
        <c:crosses val="autoZero"/>
        <c:auto val="1"/>
        <c:lblAlgn val="ctr"/>
        <c:lblOffset val="100"/>
        <c:noMultiLvlLbl val="0"/>
      </c:catAx>
      <c:valAx>
        <c:axId val="804673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Gradient (MV/m)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6715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pSSR1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Sheet2!$C$10</c:f>
              <c:strCache>
                <c:ptCount val="1"/>
                <c:pt idx="0">
                  <c:v>Max Field CW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Sheet2!$B$11:$B$18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Sheet2!$C$11:$C$18</c:f>
              <c:numCache>
                <c:formatCode>General</c:formatCode>
                <c:ptCount val="8"/>
                <c:pt idx="0">
                  <c:v>11.5</c:v>
                </c:pt>
                <c:pt idx="1">
                  <c:v>10.1</c:v>
                </c:pt>
                <c:pt idx="2">
                  <c:v>8</c:v>
                </c:pt>
                <c:pt idx="3">
                  <c:v>9.8000000000000007</c:v>
                </c:pt>
                <c:pt idx="4">
                  <c:v>11.2</c:v>
                </c:pt>
                <c:pt idx="5">
                  <c:v>11.5</c:v>
                </c:pt>
                <c:pt idx="6">
                  <c:v>9.82</c:v>
                </c:pt>
                <c:pt idx="7">
                  <c:v>11.5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6-4F02-9095-54CF197DC400}"/>
            </c:ext>
          </c:extLst>
        </c:ser>
        <c:ser>
          <c:idx val="1"/>
          <c:order val="1"/>
          <c:tx>
            <c:strRef>
              <c:f>Sheet2!$D$10</c:f>
              <c:strCache>
                <c:ptCount val="1"/>
                <c:pt idx="0">
                  <c:v>Field Specification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Sheet2!$B$11:$B$18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Sheet2!$D$11:$D$18</c:f>
              <c:numCache>
                <c:formatCode>General</c:formatCode>
                <c:ptCount val="8"/>
                <c:pt idx="0">
                  <c:v>4.88</c:v>
                </c:pt>
                <c:pt idx="1">
                  <c:v>4.63</c:v>
                </c:pt>
                <c:pt idx="2">
                  <c:v>4.78</c:v>
                </c:pt>
                <c:pt idx="3">
                  <c:v>7.32</c:v>
                </c:pt>
                <c:pt idx="4">
                  <c:v>7.8</c:v>
                </c:pt>
                <c:pt idx="5">
                  <c:v>7.56</c:v>
                </c:pt>
                <c:pt idx="6">
                  <c:v>7.32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6-4F02-9095-54CF197DC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5814976"/>
        <c:axId val="615821816"/>
      </c:barChart>
      <c:catAx>
        <c:axId val="61581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21816"/>
        <c:crosses val="autoZero"/>
        <c:auto val="1"/>
        <c:lblAlgn val="ctr"/>
        <c:lblOffset val="100"/>
        <c:noMultiLvlLbl val="0"/>
      </c:catAx>
      <c:valAx>
        <c:axId val="615821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14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6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15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332BE8-8A00-5EC8-03C7-154B6103C854}"/>
              </a:ext>
            </a:extLst>
          </p:cNvPr>
          <p:cNvSpPr txBox="1">
            <a:spLocks/>
          </p:cNvSpPr>
          <p:nvPr userDrawn="1"/>
        </p:nvSpPr>
        <p:spPr>
          <a:xfrm>
            <a:off x="982436" y="6545703"/>
            <a:ext cx="9144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21 Oct 2024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5F100D1-5B7D-80BA-C30B-7E9D8675C8D8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D9A0C62-608E-005F-A988-9D4AA920A3B3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J. Holzbauer | PIP-II RF Systems Overview | SPAS 2024</a:t>
            </a:r>
            <a:endParaRPr lang="en-US" sz="12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ACAF70-FF9D-32FD-3252-95215DEEB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 marL="683667" indent="-306910">
              <a:defRPr sz="2130">
                <a:solidFill>
                  <a:schemeClr val="accent6">
                    <a:lumMod val="50000"/>
                  </a:schemeClr>
                </a:solidFill>
              </a:defRPr>
            </a:lvl2pPr>
            <a:lvl3pPr marL="1071007" indent="-306910">
              <a:defRPr sz="1870">
                <a:solidFill>
                  <a:schemeClr val="accent6">
                    <a:lumMod val="50000"/>
                  </a:schemeClr>
                </a:solidFill>
              </a:defRPr>
            </a:lvl3pPr>
            <a:lvl4pPr marL="1447764" indent="-304792">
              <a:defRPr sz="1750">
                <a:solidFill>
                  <a:schemeClr val="accent6">
                    <a:lumMod val="50000"/>
                  </a:schemeClr>
                </a:solidFill>
              </a:defRPr>
            </a:lvl4pPr>
            <a:lvl5pPr marL="1826638" indent="-306910">
              <a:buFont typeface="Arial"/>
              <a:buChar char="•"/>
              <a:defRPr sz="17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01D7D65-323A-B6AD-D5CB-B6A7E3B7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89" y="225056"/>
            <a:ext cx="10515600" cy="54240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5877" y="-1"/>
            <a:ext cx="12197877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0" y="249845"/>
            <a:ext cx="11990700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16" y="0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6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1128375" cy="2413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E0F4409D-7CEE-4D70-A3E4-BBF1A94F78D0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48496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80C502-5F97-9C2F-4F99-87C091C270BC}"/>
              </a:ext>
            </a:extLst>
          </p:cNvPr>
          <p:cNvSpPr txBox="1">
            <a:spLocks/>
          </p:cNvSpPr>
          <p:nvPr userDrawn="1"/>
        </p:nvSpPr>
        <p:spPr>
          <a:xfrm>
            <a:off x="982436" y="6570017"/>
            <a:ext cx="9578884" cy="1942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J. Holzbauer | PIP-II RF Systems Overview | SPAS 2024</a:t>
            </a:r>
            <a:endParaRPr lang="en-US" sz="12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1058366" cy="2413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FA78E1E0-84FB-4069-972B-2225BC1815CD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pPr>
              <a:defRPr/>
            </a:pPr>
            <a:r>
              <a:rPr lang="en-US">
                <a:solidFill>
                  <a:srgbClr val="004C97"/>
                </a:solidFill>
                <a:latin typeface="Helvetica"/>
                <a:ea typeface="ＭＳ Ｐゴシック" charset="0"/>
              </a:rPr>
              <a:t>J. Holzbauer | PIP-II RF Systems Overview | SPAS 2024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592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12CC5-F6E6-0DBA-046E-FC5758D6A38C}"/>
              </a:ext>
            </a:extLst>
          </p:cNvPr>
          <p:cNvSpPr txBox="1"/>
          <p:nvPr userDrawn="1"/>
        </p:nvSpPr>
        <p:spPr>
          <a:xfrm>
            <a:off x="2546647" y="6527746"/>
            <a:ext cx="662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R. Stanek | Project Status and Overview | PIP-II 2024 Independent Project Review Plenary</a:t>
            </a:r>
            <a:endParaRPr lang="en-US" sz="1200" b="1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222D0C30-8C00-5DD9-B22C-60B5CEA3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1058366" cy="24130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4BACD624-890A-4908-9890-5840118F797B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CE3729-B4D5-ABA1-3A3D-8834804F0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F3E3F479-C4B1-47D6-B89C-F3AE5B2269FA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J. Holzbauer | PIP-II RF Systems Overview | SPAS 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738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C4EB23-8077-4F18-8B69-1D714290FA55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Holzbauer | PIP-II RF Systems Overview | SPAS 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313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7423EA2-6C74-34B2-907D-429126099E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420" y="971549"/>
            <a:ext cx="11567160" cy="5056632"/>
          </a:xfrm>
          <a:prstGeom prst="rect">
            <a:avLst/>
          </a:prstGeom>
        </p:spPr>
        <p:txBody>
          <a:bodyPr/>
          <a:lstStyle>
            <a:lvl1pPr marL="0" indent="0">
              <a:buFont typeface="Helvetica" panose="020B0604020202020204" pitchFamily="34" charset="0"/>
              <a:buChar char=" "/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-379413">
              <a:buFont typeface="Arial" panose="020B0604020202020204" pitchFamily="34" charset="0"/>
              <a:buChar char="•"/>
              <a:defRPr sz="2000">
                <a:solidFill>
                  <a:srgbClr val="004C97"/>
                </a:solidFill>
              </a:defRPr>
            </a:lvl2pPr>
            <a:lvl3pPr marL="914400" indent="-342900">
              <a:buFont typeface="Helvetica" panose="020B0604020202020204" pitchFamily="34" charset="0"/>
              <a:buChar char="‒"/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-342900">
              <a:buFont typeface="Arial" panose="020B0604020202020204" pitchFamily="34" charset="0"/>
              <a:buChar char="▪"/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-342900">
              <a:defRPr sz="1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8E19919-A64D-1D69-A065-39632438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9482"/>
            <a:ext cx="10515600" cy="53294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EBA3985-C620-58C4-82BA-E6E5C167C2A0}"/>
              </a:ext>
            </a:extLst>
          </p:cNvPr>
          <p:cNvSpPr txBox="1">
            <a:spLocks/>
          </p:cNvSpPr>
          <p:nvPr userDrawn="1"/>
        </p:nvSpPr>
        <p:spPr>
          <a:xfrm>
            <a:off x="312420" y="6515967"/>
            <a:ext cx="445863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l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CE891F3-1B80-C3F9-9D7C-72D79F41A7FF}"/>
              </a:ext>
            </a:extLst>
          </p:cNvPr>
          <p:cNvSpPr txBox="1">
            <a:spLocks/>
          </p:cNvSpPr>
          <p:nvPr userDrawn="1"/>
        </p:nvSpPr>
        <p:spPr>
          <a:xfrm>
            <a:off x="1045085" y="6511444"/>
            <a:ext cx="1567475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29-31 October 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27342F-F394-B293-207A-D06F0CF67993}"/>
              </a:ext>
            </a:extLst>
          </p:cNvPr>
          <p:cNvSpPr txBox="1">
            <a:spLocks/>
          </p:cNvSpPr>
          <p:nvPr userDrawn="1"/>
        </p:nvSpPr>
        <p:spPr>
          <a:xfrm>
            <a:off x="2899362" y="6511444"/>
            <a:ext cx="6393276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Mark Austin | Integrated Timing Progress | PIP-II Machine Advisory Committee Review</a:t>
            </a:r>
            <a:endParaRPr lang="en-US" sz="12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3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55" r:id="rId2"/>
    <p:sldLayoutId id="2147484172" r:id="rId3"/>
    <p:sldLayoutId id="2147484173" r:id="rId4"/>
    <p:sldLayoutId id="2147484174" r:id="rId5"/>
    <p:sldLayoutId id="2147484175" r:id="rId6"/>
    <p:sldLayoutId id="2147484177" r:id="rId7"/>
    <p:sldLayoutId id="2147484178" r:id="rId8"/>
    <p:sldLayoutId id="2147484179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3.emf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0.jpeg"/><Relationship Id="rId5" Type="http://schemas.openxmlformats.org/officeDocument/2006/relationships/image" Target="../media/image75.jpeg"/><Relationship Id="rId15" Type="http://schemas.openxmlformats.org/officeDocument/2006/relationships/image" Target="../media/image84.png"/><Relationship Id="rId10" Type="http://schemas.openxmlformats.org/officeDocument/2006/relationships/image" Target="../media/image79.emf"/><Relationship Id="rId4" Type="http://schemas.openxmlformats.org/officeDocument/2006/relationships/image" Target="../media/image74.emf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7.jpe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61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32" Type="http://schemas.openxmlformats.org/officeDocument/2006/relationships/image" Target="../media/image72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tiff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jpeg"/><Relationship Id="rId30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Overview of the PIP-II RF Systems: Design and Delivery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846" y="5431025"/>
            <a:ext cx="11332308" cy="1247725"/>
          </a:xfrm>
        </p:spPr>
        <p:txBody>
          <a:bodyPr/>
          <a:lstStyle/>
          <a:p>
            <a:r>
              <a:rPr lang="en-US" sz="2000" dirty="0"/>
              <a:t>Jeremiah Holzbauer, PIP-II Accelerator Systems L2 Manager</a:t>
            </a:r>
          </a:p>
          <a:p>
            <a:r>
              <a:rPr lang="en-US" sz="2000" dirty="0"/>
              <a:t>SPAS 2024</a:t>
            </a:r>
          </a:p>
          <a:p>
            <a:r>
              <a:rPr lang="en-US" sz="2000" dirty="0"/>
              <a:t>October 21st, 2024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F20D46-5AFB-8949-980A-F5D48C75DC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PIP-II Cavity Development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C50ED7-4A48-914F-99D1-FB8ECD0E00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46" y="2233833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1A9719-ECDD-2D47-B4E0-3BA649F14F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899" y="2214825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F8AC27-3BE3-204A-948B-C828AC883D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491" y="2347756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7D1C6BD-D0A3-464E-BC0D-FFF422FDE975}"/>
              </a:ext>
            </a:extLst>
          </p:cNvPr>
          <p:cNvGrpSpPr/>
          <p:nvPr/>
        </p:nvGrpSpPr>
        <p:grpSpPr>
          <a:xfrm>
            <a:off x="7481537" y="2233833"/>
            <a:ext cx="1356624" cy="1195380"/>
            <a:chOff x="5603598" y="2503033"/>
            <a:chExt cx="1438546" cy="130534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CC8F45-4D06-2548-8E24-2E10AC3BF5E8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BA226BC6-71D2-484E-A3F0-E614D88F7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6283470"/>
                  </p:ext>
                </p:extLst>
              </p:nvPr>
            </p:nvGraphicFramePr>
            <p:xfrm>
              <a:off x="53008" y="3753587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8.5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8.2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2.4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Helvetica" panose="020B0604020202020204" pitchFamily="34" charset="0"/>
                                  </a:rPr>
                                  <m:t>3.3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478DA1E7-5BEC-B34C-8775-F8A313DE52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6283470"/>
                  </p:ext>
                </p:extLst>
              </p:nvPr>
            </p:nvGraphicFramePr>
            <p:xfrm>
              <a:off x="53008" y="3753587"/>
              <a:ext cx="12085983" cy="22402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  <a:gridCol w="781879">
                      <a:extLst>
                        <a:ext uri="{9D8B030D-6E8A-4147-A177-3AD203B41FA5}">
                          <a16:colId xmlns:a16="http://schemas.microsoft.com/office/drawing/2014/main" val="419549403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Name (Qty.)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HWR (8)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SSR1 (16)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SSR2 (35)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LB650 (36)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HB650 (24)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Units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Single Spoke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Elliptical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503" t="-201887" r="-897990" b="-4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0.11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0.22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0.47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0.61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0.92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162.5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325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650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MHz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Q</a:t>
                          </a:r>
                          <a:r>
                            <a:rPr lang="en-US" sz="1500" baseline="-25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1920" t="-401887" r="-453251" b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57" t="-401887" r="-339640" b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7500" t="-401887" r="-253437" b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67500" t="-401887" r="-153437" b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414404" t="-401887" r="-36011" b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9.7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10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</a:t>
                          </a:r>
                          <a:endParaRPr lang="en-US" sz="150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16.8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18.7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MV/m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Doped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No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Yes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Helvetica" panose="020B0604020202020204" pitchFamily="34" charset="0"/>
                              <a:cs typeface="Helvetica" panose="020B0604020202020204" pitchFamily="34" charset="0"/>
                            </a:rPr>
                            <a:t>-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DB9B6A1-46AC-4FC7-B74E-B1ABF5C8A0B0}"/>
              </a:ext>
            </a:extLst>
          </p:cNvPr>
          <p:cNvGrpSpPr/>
          <p:nvPr/>
        </p:nvGrpSpPr>
        <p:grpSpPr>
          <a:xfrm>
            <a:off x="1615573" y="518267"/>
            <a:ext cx="9238303" cy="1753981"/>
            <a:chOff x="1314623" y="518267"/>
            <a:chExt cx="9238303" cy="1753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893FD-D1C8-BF44-9C58-A1AF71EF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4122EC-6C20-F544-8D00-9BFC6A7B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E733D7-7CA1-BB49-8FFC-035CF0A13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4D3FB4-BBC4-244E-8C27-425B9C5C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58A697-37C5-1F48-9A8D-7AD2362E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7" name="Graphic 6" descr="Badge Tick1 with solid fill">
              <a:extLst>
                <a:ext uri="{FF2B5EF4-FFF2-40B4-BE49-F238E27FC236}">
                  <a16:creationId xmlns:a16="http://schemas.microsoft.com/office/drawing/2014/main" id="{AF96874A-0DE8-2B49-B7ED-3977C0336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29" name="Graphic 28" descr="Badge Tick1 with solid fill">
              <a:extLst>
                <a:ext uri="{FF2B5EF4-FFF2-40B4-BE49-F238E27FC236}">
                  <a16:creationId xmlns:a16="http://schemas.microsoft.com/office/drawing/2014/main" id="{4E3CA137-5BAE-2048-B478-777A2640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B8341BC-F84C-7448-898E-15FA238E8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35" name="Graphic 34" descr="Badge Tick1 with solid fill">
              <a:extLst>
                <a:ext uri="{FF2B5EF4-FFF2-40B4-BE49-F238E27FC236}">
                  <a16:creationId xmlns:a16="http://schemas.microsoft.com/office/drawing/2014/main" id="{75276BDE-05D7-4A2D-AF6D-7E1C12BE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141B0B85-EBFB-4260-86BF-BD4AFC3A3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7505" y="2122299"/>
            <a:ext cx="1204411" cy="13289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EFB71D-5E2D-42EE-8ED8-F471AD9987E0}"/>
              </a:ext>
            </a:extLst>
          </p:cNvPr>
          <p:cNvGrpSpPr/>
          <p:nvPr/>
        </p:nvGrpSpPr>
        <p:grpSpPr>
          <a:xfrm>
            <a:off x="8492393" y="6095940"/>
            <a:ext cx="2430075" cy="384695"/>
            <a:chOff x="251329" y="6008240"/>
            <a:chExt cx="2430075" cy="384695"/>
          </a:xfrm>
        </p:grpSpPr>
        <p:pic>
          <p:nvPicPr>
            <p:cNvPr id="25" name="Graphic 24" descr="Badge Tick1 with solid fill">
              <a:extLst>
                <a:ext uri="{FF2B5EF4-FFF2-40B4-BE49-F238E27FC236}">
                  <a16:creationId xmlns:a16="http://schemas.microsoft.com/office/drawing/2014/main" id="{0A349DB0-E168-4195-85E4-130FCA1F8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19588B-0CE6-401B-8960-B9C775D1D7D1}"/>
                </a:ext>
              </a:extLst>
            </p:cNvPr>
            <p:cNvSpPr txBox="1"/>
            <p:nvPr/>
          </p:nvSpPr>
          <p:spPr>
            <a:xfrm>
              <a:off x="563067" y="6023603"/>
              <a:ext cx="2118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>
                  <a:solidFill>
                    <a:srgbClr val="505050"/>
                  </a:solidFill>
                </a:rPr>
                <a:t>Prototypes validated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48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338B91-FF97-857F-A4F7-CD8B5EB7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SRF technology map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491368-CF5D-3054-B237-E7979D01E184}"/>
              </a:ext>
            </a:extLst>
          </p:cNvPr>
          <p:cNvGrpSpPr/>
          <p:nvPr/>
        </p:nvGrpSpPr>
        <p:grpSpPr>
          <a:xfrm>
            <a:off x="64401" y="796334"/>
            <a:ext cx="12200301" cy="5205877"/>
            <a:chOff x="59377" y="1155560"/>
            <a:chExt cx="12200301" cy="5205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26A113-08AB-82AC-AB42-40692247FF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377" y="1155560"/>
              <a:ext cx="1613028" cy="887538"/>
            </a:xfrm>
            <a:prstGeom prst="rect">
              <a:avLst/>
            </a:prstGeom>
            <a:ln w="412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35361AD-B4AF-4212-2B3A-4A68D77B0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180" y="4194714"/>
              <a:ext cx="1987761" cy="8702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BC5AB4-826D-36A2-D20D-0E4171494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695" y="5420142"/>
              <a:ext cx="1544419" cy="9087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D7839F-AB91-4FB6-6F66-45FF4A9C3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9994" y="5415005"/>
              <a:ext cx="1544419" cy="9087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895310-6012-AADA-9023-72BDCE56E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7913" y="4158330"/>
              <a:ext cx="2204117" cy="964962"/>
            </a:xfrm>
            <a:prstGeom prst="rect">
              <a:avLst/>
            </a:prstGeom>
          </p:spPr>
        </p:pic>
        <p:sp>
          <p:nvSpPr>
            <p:cNvPr id="12" name="Right Arrow 73">
              <a:extLst>
                <a:ext uri="{FF2B5EF4-FFF2-40B4-BE49-F238E27FC236}">
                  <a16:creationId xmlns:a16="http://schemas.microsoft.com/office/drawing/2014/main" id="{49DE681C-4675-DF99-B443-04BA6270686B}"/>
                </a:ext>
              </a:extLst>
            </p:cNvPr>
            <p:cNvSpPr/>
            <p:nvPr/>
          </p:nvSpPr>
          <p:spPr>
            <a:xfrm>
              <a:off x="2031787" y="1985158"/>
              <a:ext cx="6883618" cy="271305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Right Arrow 74">
              <a:extLst>
                <a:ext uri="{FF2B5EF4-FFF2-40B4-BE49-F238E27FC236}">
                  <a16:creationId xmlns:a16="http://schemas.microsoft.com/office/drawing/2014/main" id="{C846CEC2-4246-7A9C-1E9B-645314499374}"/>
                </a:ext>
              </a:extLst>
            </p:cNvPr>
            <p:cNvSpPr/>
            <p:nvPr/>
          </p:nvSpPr>
          <p:spPr>
            <a:xfrm>
              <a:off x="1631356" y="3239714"/>
              <a:ext cx="3373226" cy="271305"/>
            </a:xfrm>
            <a:prstGeom prst="rightArrow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Right Arrow 75">
              <a:extLst>
                <a:ext uri="{FF2B5EF4-FFF2-40B4-BE49-F238E27FC236}">
                  <a16:creationId xmlns:a16="http://schemas.microsoft.com/office/drawing/2014/main" id="{56BA2A6B-BDE4-89D3-80D1-1AE8C7818C7E}"/>
                </a:ext>
              </a:extLst>
            </p:cNvPr>
            <p:cNvSpPr/>
            <p:nvPr/>
          </p:nvSpPr>
          <p:spPr>
            <a:xfrm>
              <a:off x="6395854" y="3239714"/>
              <a:ext cx="2519551" cy="271305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Right Arrow 76">
              <a:extLst>
                <a:ext uri="{FF2B5EF4-FFF2-40B4-BE49-F238E27FC236}">
                  <a16:creationId xmlns:a16="http://schemas.microsoft.com/office/drawing/2014/main" id="{43BD0F85-2ABB-ECBE-B3B5-C16D347FED2D}"/>
                </a:ext>
              </a:extLst>
            </p:cNvPr>
            <p:cNvSpPr/>
            <p:nvPr/>
          </p:nvSpPr>
          <p:spPr>
            <a:xfrm>
              <a:off x="4536831" y="4511607"/>
              <a:ext cx="1238006" cy="271305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Right Arrow 77">
              <a:extLst>
                <a:ext uri="{FF2B5EF4-FFF2-40B4-BE49-F238E27FC236}">
                  <a16:creationId xmlns:a16="http://schemas.microsoft.com/office/drawing/2014/main" id="{400D0982-B22F-6D10-891E-826C642105B1}"/>
                </a:ext>
              </a:extLst>
            </p:cNvPr>
            <p:cNvSpPr/>
            <p:nvPr/>
          </p:nvSpPr>
          <p:spPr>
            <a:xfrm>
              <a:off x="7552331" y="5718805"/>
              <a:ext cx="1363074" cy="271305"/>
            </a:xfrm>
            <a:prstGeom prst="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8FEB17-69B6-7100-0185-DC1825D17D73}"/>
                </a:ext>
              </a:extLst>
            </p:cNvPr>
            <p:cNvSpPr/>
            <p:nvPr/>
          </p:nvSpPr>
          <p:spPr>
            <a:xfrm rot="5400000">
              <a:off x="510187" y="3516824"/>
              <a:ext cx="2183755" cy="137618"/>
            </a:xfrm>
            <a:prstGeom prst="rect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Right Arrow 79">
              <a:extLst>
                <a:ext uri="{FF2B5EF4-FFF2-40B4-BE49-F238E27FC236}">
                  <a16:creationId xmlns:a16="http://schemas.microsoft.com/office/drawing/2014/main" id="{685973F3-C5C3-0B21-0718-113C8BC10996}"/>
                </a:ext>
              </a:extLst>
            </p:cNvPr>
            <p:cNvSpPr/>
            <p:nvPr/>
          </p:nvSpPr>
          <p:spPr>
            <a:xfrm>
              <a:off x="1530553" y="4547598"/>
              <a:ext cx="531379" cy="271305"/>
            </a:xfrm>
            <a:prstGeom prst="rightArrow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Right Arrow 80">
              <a:extLst>
                <a:ext uri="{FF2B5EF4-FFF2-40B4-BE49-F238E27FC236}">
                  <a16:creationId xmlns:a16="http://schemas.microsoft.com/office/drawing/2014/main" id="{47E90A9C-85AD-F267-E438-05C54EF84E39}"/>
                </a:ext>
              </a:extLst>
            </p:cNvPr>
            <p:cNvSpPr/>
            <p:nvPr/>
          </p:nvSpPr>
          <p:spPr>
            <a:xfrm rot="16200000">
              <a:off x="4198315" y="3826194"/>
              <a:ext cx="832770" cy="271305"/>
            </a:xfrm>
            <a:prstGeom prst="rightArrow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5803A4-466E-A217-25C3-3D54F0E0FCD4}"/>
                </a:ext>
              </a:extLst>
            </p:cNvPr>
            <p:cNvSpPr/>
            <p:nvPr/>
          </p:nvSpPr>
          <p:spPr>
            <a:xfrm rot="5400000">
              <a:off x="3749926" y="5180100"/>
              <a:ext cx="1349188" cy="137618"/>
            </a:xfrm>
            <a:prstGeom prst="rect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Right Arrow 86">
              <a:extLst>
                <a:ext uri="{FF2B5EF4-FFF2-40B4-BE49-F238E27FC236}">
                  <a16:creationId xmlns:a16="http://schemas.microsoft.com/office/drawing/2014/main" id="{0103C466-F46B-1749-FB37-9F60705C6F42}"/>
                </a:ext>
              </a:extLst>
            </p:cNvPr>
            <p:cNvSpPr/>
            <p:nvPr/>
          </p:nvSpPr>
          <p:spPr>
            <a:xfrm>
              <a:off x="4355712" y="5718804"/>
              <a:ext cx="1523818" cy="271305"/>
            </a:xfrm>
            <a:prstGeom prst="rightArrow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C9422D5-2523-E088-A9A7-1BCEAEE84F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9877" y="1710394"/>
              <a:ext cx="822960" cy="822960"/>
            </a:xfrm>
            <a:prstGeom prst="ellipse">
              <a:avLst/>
            </a:prstGeom>
            <a:solidFill>
              <a:srgbClr val="003087"/>
            </a:solidFill>
            <a:ln>
              <a:solidFill>
                <a:srgbClr val="00308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Helvetica" pitchFamily="2" charset="0"/>
                </a:rPr>
                <a:t>PIP2IT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B423D3-35FD-7EC3-DA14-884CC2576314}"/>
                </a:ext>
              </a:extLst>
            </p:cNvPr>
            <p:cNvSpPr txBox="1"/>
            <p:nvPr/>
          </p:nvSpPr>
          <p:spPr>
            <a:xfrm>
              <a:off x="11345279" y="1913560"/>
              <a:ext cx="805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itchFamily="2" charset="0"/>
                </a:rPr>
                <a:t>SSR1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6D4A7D-598E-5C3C-509A-ACCDB91FEB36}"/>
                </a:ext>
              </a:extLst>
            </p:cNvPr>
            <p:cNvSpPr txBox="1"/>
            <p:nvPr/>
          </p:nvSpPr>
          <p:spPr>
            <a:xfrm>
              <a:off x="11345279" y="3160200"/>
              <a:ext cx="785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itchFamily="2" charset="0"/>
                </a:rPr>
                <a:t>SSR2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B51EB7-249A-66EC-4676-3F0ED2BB14E3}"/>
                </a:ext>
              </a:extLst>
            </p:cNvPr>
            <p:cNvSpPr txBox="1"/>
            <p:nvPr/>
          </p:nvSpPr>
          <p:spPr>
            <a:xfrm>
              <a:off x="11345278" y="4441895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itchFamily="2" charset="0"/>
                </a:rPr>
                <a:t>HB650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BCFCC8-335D-E11D-A487-B103AC62C7CE}"/>
                </a:ext>
              </a:extLst>
            </p:cNvPr>
            <p:cNvSpPr txBox="1"/>
            <p:nvPr/>
          </p:nvSpPr>
          <p:spPr>
            <a:xfrm>
              <a:off x="11345278" y="5715106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>
                  <a:solidFill>
                    <a:srgbClr val="003087"/>
                  </a:solidFill>
                  <a:latin typeface="Helvetica" pitchFamily="2" charset="0"/>
                </a:rPr>
                <a:t>L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itchFamily="2" charset="0"/>
                </a:rPr>
                <a:t>B650</a:t>
              </a:r>
            </a:p>
          </p:txBody>
        </p:sp>
      </p:grpSp>
      <p:sp>
        <p:nvSpPr>
          <p:cNvPr id="27" name="Right Arrow 45">
            <a:extLst>
              <a:ext uri="{FF2B5EF4-FFF2-40B4-BE49-F238E27FC236}">
                <a16:creationId xmlns:a16="http://schemas.microsoft.com/office/drawing/2014/main" id="{60AC8600-FB53-CED0-9F17-75809684FFB3}"/>
              </a:ext>
            </a:extLst>
          </p:cNvPr>
          <p:cNvSpPr/>
          <p:nvPr/>
        </p:nvSpPr>
        <p:spPr>
          <a:xfrm>
            <a:off x="325877" y="5142591"/>
            <a:ext cx="531379" cy="271305"/>
          </a:xfrm>
          <a:prstGeom prst="rightArrow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46">
            <a:extLst>
              <a:ext uri="{FF2B5EF4-FFF2-40B4-BE49-F238E27FC236}">
                <a16:creationId xmlns:a16="http://schemas.microsoft.com/office/drawing/2014/main" id="{B5E7076F-032A-DC84-6CCC-0A0BCB61259D}"/>
              </a:ext>
            </a:extLst>
          </p:cNvPr>
          <p:cNvSpPr/>
          <p:nvPr/>
        </p:nvSpPr>
        <p:spPr>
          <a:xfrm>
            <a:off x="325877" y="5450335"/>
            <a:ext cx="531379" cy="27130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AC7623-BBE7-FD13-9FE2-E0C30058BA72}"/>
              </a:ext>
            </a:extLst>
          </p:cNvPr>
          <p:cNvSpPr txBox="1"/>
          <p:nvPr/>
        </p:nvSpPr>
        <p:spPr>
          <a:xfrm>
            <a:off x="818979" y="5084575"/>
            <a:ext cx="1291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3087"/>
                </a:solidFill>
                <a:latin typeface="Helvetica" pitchFamily="2" charset="0"/>
              </a:rPr>
              <a:t>Prototype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CF2B3-6FEA-E2E7-9854-F95E48CF7B95}"/>
              </a:ext>
            </a:extLst>
          </p:cNvPr>
          <p:cNvSpPr txBox="1"/>
          <p:nvPr/>
        </p:nvSpPr>
        <p:spPr>
          <a:xfrm>
            <a:off x="816812" y="5403107"/>
            <a:ext cx="129117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3087"/>
                </a:solidFill>
                <a:latin typeface="Helvetica" pitchFamily="2" charset="0"/>
              </a:rPr>
              <a:t>Production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A79A87-6592-A9A5-28E3-AD4CDCBD7CE9}"/>
              </a:ext>
            </a:extLst>
          </p:cNvPr>
          <p:cNvCxnSpPr>
            <a:cxnSpLocks/>
          </p:cNvCxnSpPr>
          <p:nvPr/>
        </p:nvCxnSpPr>
        <p:spPr>
          <a:xfrm>
            <a:off x="1677429" y="1240103"/>
            <a:ext cx="724300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2B9A581-D2D2-CD65-5887-3890581DC1D7}"/>
              </a:ext>
            </a:extLst>
          </p:cNvPr>
          <p:cNvSpPr txBox="1"/>
          <p:nvPr/>
        </p:nvSpPr>
        <p:spPr>
          <a:xfrm>
            <a:off x="4907280" y="1099088"/>
            <a:ext cx="9772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Timeline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89AFA2-E5D4-ADEE-819C-4AE6F21E6F8E}"/>
              </a:ext>
            </a:extLst>
          </p:cNvPr>
          <p:cNvCxnSpPr>
            <a:cxnSpLocks/>
          </p:cNvCxnSpPr>
          <p:nvPr/>
        </p:nvCxnSpPr>
        <p:spPr>
          <a:xfrm>
            <a:off x="700825" y="1683872"/>
            <a:ext cx="0" cy="30801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6BF5551-8F72-02AA-D70D-426D35AD0372}"/>
              </a:ext>
            </a:extLst>
          </p:cNvPr>
          <p:cNvSpPr txBox="1"/>
          <p:nvPr/>
        </p:nvSpPr>
        <p:spPr>
          <a:xfrm rot="16200000">
            <a:off x="92318" y="2989496"/>
            <a:ext cx="12127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Cryomodules</a:t>
            </a:r>
          </a:p>
        </p:txBody>
      </p:sp>
      <p:sp>
        <p:nvSpPr>
          <p:cNvPr id="35" name="Up-Down Arrow 5">
            <a:extLst>
              <a:ext uri="{FF2B5EF4-FFF2-40B4-BE49-F238E27FC236}">
                <a16:creationId xmlns:a16="http://schemas.microsoft.com/office/drawing/2014/main" id="{862C314E-79CF-6364-C14D-64F7EB90DDA2}"/>
              </a:ext>
            </a:extLst>
          </p:cNvPr>
          <p:cNvSpPr/>
          <p:nvPr/>
        </p:nvSpPr>
        <p:spPr>
          <a:xfrm>
            <a:off x="7618288" y="1846833"/>
            <a:ext cx="256854" cy="1090139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-Down Arrow 51">
            <a:extLst>
              <a:ext uri="{FF2B5EF4-FFF2-40B4-BE49-F238E27FC236}">
                <a16:creationId xmlns:a16="http://schemas.microsoft.com/office/drawing/2014/main" id="{0072B3B6-E183-F8FB-87E0-5F3876A0FCE2}"/>
              </a:ext>
            </a:extLst>
          </p:cNvPr>
          <p:cNvSpPr/>
          <p:nvPr/>
        </p:nvSpPr>
        <p:spPr>
          <a:xfrm>
            <a:off x="7631533" y="3107462"/>
            <a:ext cx="256854" cy="1090139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-Down Arrow 52">
            <a:extLst>
              <a:ext uri="{FF2B5EF4-FFF2-40B4-BE49-F238E27FC236}">
                <a16:creationId xmlns:a16="http://schemas.microsoft.com/office/drawing/2014/main" id="{6613F1F8-9BAA-6C3C-C0F7-46AB4D377256}"/>
              </a:ext>
            </a:extLst>
          </p:cNvPr>
          <p:cNvSpPr/>
          <p:nvPr/>
        </p:nvSpPr>
        <p:spPr>
          <a:xfrm>
            <a:off x="7631533" y="4381222"/>
            <a:ext cx="256854" cy="1021885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808497-4578-DD77-4A17-669CB284B85A}"/>
              </a:ext>
            </a:extLst>
          </p:cNvPr>
          <p:cNvSpPr/>
          <p:nvPr/>
        </p:nvSpPr>
        <p:spPr>
          <a:xfrm>
            <a:off x="5335753" y="2269474"/>
            <a:ext cx="945547" cy="3516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15818E-B965-AE38-E9C6-BB09596E1067}"/>
              </a:ext>
            </a:extLst>
          </p:cNvPr>
          <p:cNvSpPr/>
          <p:nvPr/>
        </p:nvSpPr>
        <p:spPr>
          <a:xfrm>
            <a:off x="3303210" y="3476685"/>
            <a:ext cx="945547" cy="3516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8BE89A-1347-188E-EC8F-FA4F81CF697E}"/>
              </a:ext>
            </a:extLst>
          </p:cNvPr>
          <p:cNvSpPr/>
          <p:nvPr/>
        </p:nvSpPr>
        <p:spPr>
          <a:xfrm>
            <a:off x="1744436" y="759643"/>
            <a:ext cx="945547" cy="3516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10EF96-E3DD-9CBC-B603-60C840820869}"/>
              </a:ext>
            </a:extLst>
          </p:cNvPr>
          <p:cNvSpPr/>
          <p:nvPr/>
        </p:nvSpPr>
        <p:spPr>
          <a:xfrm>
            <a:off x="6619362" y="4640512"/>
            <a:ext cx="945547" cy="3516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622D60-E86D-4CF7-F6EE-55299388AB53}"/>
              </a:ext>
            </a:extLst>
          </p:cNvPr>
          <p:cNvSpPr txBox="1"/>
          <p:nvPr/>
        </p:nvSpPr>
        <p:spPr>
          <a:xfrm>
            <a:off x="136888" y="6021120"/>
            <a:ext cx="10875101" cy="366058"/>
          </a:xfrm>
          <a:prstGeom prst="roundRect">
            <a:avLst/>
          </a:prstGeom>
          <a:solidFill>
            <a:srgbClr val="004C97"/>
          </a:solidFill>
          <a:ln>
            <a:solidFill>
              <a:srgbClr val="0F2D6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55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development of prototype and pre-production units is instrumental in validating the Fermilab-style cryomodule design. 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D7700BA-4435-C551-B063-F9F90ABC4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3548">
            <a:off x="4971480" y="2703223"/>
            <a:ext cx="1361986" cy="7589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32BF33-934F-D7C2-2082-550BBF925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3548">
            <a:off x="9703878" y="2562286"/>
            <a:ext cx="1560637" cy="8696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C02B582-7CCD-5F36-4431-E414FABD3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12585">
            <a:off x="9685807" y="1423629"/>
            <a:ext cx="1569106" cy="848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63FE2-7B84-C18F-6E1C-AD316BA11D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34" y="3747557"/>
            <a:ext cx="1724012" cy="7547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8B69AD-B4E7-D65E-9ACC-95AE91814BC0}"/>
              </a:ext>
            </a:extLst>
          </p:cNvPr>
          <p:cNvSpPr/>
          <p:nvPr/>
        </p:nvSpPr>
        <p:spPr>
          <a:xfrm>
            <a:off x="6592211" y="3334704"/>
            <a:ext cx="945547" cy="3516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2025</a:t>
            </a:r>
          </a:p>
        </p:txBody>
      </p:sp>
      <p:sp>
        <p:nvSpPr>
          <p:cNvPr id="47" name="Right Arrow 80">
            <a:extLst>
              <a:ext uri="{FF2B5EF4-FFF2-40B4-BE49-F238E27FC236}">
                <a16:creationId xmlns:a16="http://schemas.microsoft.com/office/drawing/2014/main" id="{8C441549-2EAF-B62F-28EC-066C85711BE9}"/>
              </a:ext>
            </a:extLst>
          </p:cNvPr>
          <p:cNvSpPr/>
          <p:nvPr/>
        </p:nvSpPr>
        <p:spPr>
          <a:xfrm rot="16200000">
            <a:off x="4179136" y="2215456"/>
            <a:ext cx="832770" cy="271305"/>
          </a:xfrm>
          <a:prstGeom prst="rightArrow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8" name="Right Arrow 80">
            <a:extLst>
              <a:ext uri="{FF2B5EF4-FFF2-40B4-BE49-F238E27FC236}">
                <a16:creationId xmlns:a16="http://schemas.microsoft.com/office/drawing/2014/main" id="{5DB5FD2A-4FDC-AC80-44C3-BF29C636B6BD}"/>
              </a:ext>
            </a:extLst>
          </p:cNvPr>
          <p:cNvSpPr/>
          <p:nvPr/>
        </p:nvSpPr>
        <p:spPr>
          <a:xfrm rot="5400000">
            <a:off x="4205012" y="3628419"/>
            <a:ext cx="832770" cy="271305"/>
          </a:xfrm>
          <a:prstGeom prst="rightArrow">
            <a:avLst/>
          </a:prstGeom>
          <a:solidFill>
            <a:srgbClr val="003087"/>
          </a:solidFill>
          <a:ln>
            <a:solidFill>
              <a:srgbClr val="0030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9" name="Right Arrow 76">
            <a:extLst>
              <a:ext uri="{FF2B5EF4-FFF2-40B4-BE49-F238E27FC236}">
                <a16:creationId xmlns:a16="http://schemas.microsoft.com/office/drawing/2014/main" id="{C83E6E22-A5A7-A344-62AE-71635181CE61}"/>
              </a:ext>
            </a:extLst>
          </p:cNvPr>
          <p:cNvSpPr/>
          <p:nvPr/>
        </p:nvSpPr>
        <p:spPr>
          <a:xfrm>
            <a:off x="7703167" y="4152381"/>
            <a:ext cx="1217262" cy="27130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F882CD-2045-EA72-81C6-34988C4635D3}"/>
              </a:ext>
            </a:extLst>
          </p:cNvPr>
          <p:cNvSpPr txBox="1"/>
          <p:nvPr/>
        </p:nvSpPr>
        <p:spPr>
          <a:xfrm>
            <a:off x="6481461" y="4266437"/>
            <a:ext cx="1129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pCM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rebuilt</a:t>
            </a:r>
          </a:p>
        </p:txBody>
      </p:sp>
    </p:spTree>
    <p:extLst>
      <p:ext uri="{BB962C8B-B14F-4D97-AF65-F5344CB8AC3E}">
        <p14:creationId xmlns:p14="http://schemas.microsoft.com/office/powerpoint/2010/main" val="10278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D4282B-2256-E644-ECD9-FD095AFA6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7698552" cy="5059363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Completed two phases of 2K RF testing of prototype HB650 cryomodule at PIP2IT.</a:t>
            </a:r>
          </a:p>
          <a:p>
            <a:pPr lvl="1"/>
            <a:r>
              <a:rPr lang="en-US" sz="1930" dirty="0"/>
              <a:t>First set of 2K tests verified.</a:t>
            </a:r>
            <a:r>
              <a:rPr lang="en-US" dirty="0"/>
              <a:t> </a:t>
            </a:r>
          </a:p>
          <a:p>
            <a:pPr lvl="1"/>
            <a:r>
              <a:rPr lang="en-US" sz="1930" dirty="0">
                <a:solidFill>
                  <a:srgbClr val="FF0000"/>
                </a:solidFill>
              </a:rPr>
              <a:t>All six cavities experienced significantly increased FE during cryomodule (CM) operation compared to vertical test.</a:t>
            </a:r>
          </a:p>
          <a:p>
            <a:pPr lvl="1"/>
            <a:r>
              <a:rPr lang="en-US" sz="1930" dirty="0">
                <a:solidFill>
                  <a:srgbClr val="FF0000"/>
                </a:solidFill>
              </a:rPr>
              <a:t>Higher than expected heat loads </a:t>
            </a:r>
            <a:r>
              <a:rPr lang="en-US" sz="1930" dirty="0"/>
              <a:t>led to design changes to optimize thermal performance for production CMs (HB &amp; LB)</a:t>
            </a:r>
          </a:p>
          <a:p>
            <a:r>
              <a:rPr lang="en-US" sz="2000" dirty="0">
                <a:solidFill>
                  <a:srgbClr val="00B050"/>
                </a:solidFill>
              </a:rPr>
              <a:t>Successfully transported cryomodule to UK and back. </a:t>
            </a:r>
          </a:p>
          <a:p>
            <a:pPr lvl="1"/>
            <a:r>
              <a:rPr lang="en-US" sz="1930" dirty="0"/>
              <a:t>The plan for the international transportation of cryomodules was verified, and thus the </a:t>
            </a:r>
            <a:r>
              <a:rPr lang="en-US" sz="1930" dirty="0">
                <a:solidFill>
                  <a:srgbClr val="00B050"/>
                </a:solidFill>
              </a:rPr>
              <a:t>residual risk associated to this activity is now lower.</a:t>
            </a:r>
          </a:p>
          <a:p>
            <a:pPr lvl="1"/>
            <a:r>
              <a:rPr lang="en-US" sz="1930" dirty="0"/>
              <a:t>Cryomodule performance reverified after transport at PIP2IT.</a:t>
            </a:r>
          </a:p>
          <a:p>
            <a:r>
              <a:rPr lang="en-US" sz="2000" dirty="0"/>
              <a:t>HB650 prototype CM to be re-built by partners in UK to improve performance for Linac installation.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2FA3BA-891B-96A8-E1F9-60A6AD5A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HB650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1D3A38-9745-F097-D576-B80212FAA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86" y="833223"/>
            <a:ext cx="3966847" cy="2642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760A96-B5F4-6BE7-3AA3-F22E2824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686" y="3511786"/>
            <a:ext cx="3966847" cy="26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5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F0D676-980A-F759-582A-5AB3E58E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971552"/>
            <a:ext cx="6615554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Cavity</a:t>
            </a:r>
          </a:p>
          <a:p>
            <a:r>
              <a:rPr lang="en-US" sz="1800" dirty="0"/>
              <a:t>FNAL and INFN are processing, testing, jacketing, and qualifying 6 cavities. 4 of these cavities for use in the pre-production LB CM to be assembled at CEA/</a:t>
            </a:r>
            <a:r>
              <a:rPr lang="en-US" sz="1800" dirty="0" err="1"/>
              <a:t>Saclay</a:t>
            </a:r>
            <a:r>
              <a:rPr lang="en-US" sz="1800" dirty="0"/>
              <a:t>.</a:t>
            </a:r>
          </a:p>
          <a:p>
            <a:pPr lvl="1"/>
            <a:r>
              <a:rPr lang="en-US" sz="1730" dirty="0"/>
              <a:t>Completed the jacketing of 2 cavities</a:t>
            </a:r>
          </a:p>
          <a:p>
            <a:pPr lvl="1"/>
            <a:r>
              <a:rPr lang="en-US" sz="1730" dirty="0">
                <a:solidFill>
                  <a:srgbClr val="FF0000"/>
                </a:solidFill>
              </a:rPr>
              <a:t>Field emission LB cavities is currently limiting performance. Investigating sources of field emission during vertical test preparation.</a:t>
            </a:r>
          </a:p>
          <a:p>
            <a:pPr lvl="1"/>
            <a:r>
              <a:rPr lang="en-US" sz="1730" dirty="0">
                <a:solidFill>
                  <a:srgbClr val="00B050"/>
                </a:solidFill>
              </a:rPr>
              <a:t>Mitigation plan developed and being actively pursued. </a:t>
            </a:r>
            <a:endParaRPr lang="en-US" sz="1200" b="1" dirty="0"/>
          </a:p>
          <a:p>
            <a:pPr marL="0" indent="0">
              <a:buNone/>
            </a:pPr>
            <a:r>
              <a:rPr lang="en-US" sz="2000" b="1" dirty="0"/>
              <a:t>Cryomodule</a:t>
            </a:r>
          </a:p>
          <a:p>
            <a:r>
              <a:rPr lang="en-US" sz="1800" dirty="0"/>
              <a:t>CEA completed the design of the pre-production CM. </a:t>
            </a:r>
          </a:p>
          <a:p>
            <a:pPr lvl="1"/>
            <a:r>
              <a:rPr lang="en-US" sz="1730" dirty="0"/>
              <a:t>Lessons learnt from </a:t>
            </a:r>
            <a:r>
              <a:rPr lang="en-US" sz="1730" dirty="0" err="1"/>
              <a:t>pCM</a:t>
            </a:r>
            <a:r>
              <a:rPr lang="en-US" sz="1730" dirty="0"/>
              <a:t> </a:t>
            </a:r>
            <a:br>
              <a:rPr lang="en-US" sz="1730" dirty="0"/>
            </a:br>
            <a:r>
              <a:rPr lang="en-US" sz="1730" dirty="0"/>
              <a:t>HB650 were incorporated.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CEA and FNAL started the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procurement of cryomodule components.</a:t>
            </a:r>
          </a:p>
          <a:p>
            <a:r>
              <a:rPr lang="en-US" sz="1800" dirty="0"/>
              <a:t>CM assembly starts in FY25 at CEA.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13D34-0CBB-51D5-BDDF-CB6AA1B5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Pre-production LB650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5E702-1BF0-45F6-E8CC-0BB80BF74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5"/>
          <a:stretch/>
        </p:blipFill>
        <p:spPr>
          <a:xfrm>
            <a:off x="7352907" y="3758699"/>
            <a:ext cx="4079822" cy="2452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35DA0D-9A61-E2D2-9A95-8BC3ADF2BEB6}"/>
              </a:ext>
            </a:extLst>
          </p:cNvPr>
          <p:cNvSpPr txBox="1"/>
          <p:nvPr/>
        </p:nvSpPr>
        <p:spPr>
          <a:xfrm>
            <a:off x="9305274" y="5903327"/>
            <a:ext cx="22451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pre-production LB650 CM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1A62F17-66FC-2469-CC82-74CED731E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5292" r="16568" b="22561"/>
          <a:stretch/>
        </p:blipFill>
        <p:spPr bwMode="auto">
          <a:xfrm>
            <a:off x="9926132" y="1103499"/>
            <a:ext cx="2168750" cy="169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F3A7B-BDC8-1422-4684-265DE45DA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762" y="1103499"/>
            <a:ext cx="2763895" cy="1695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93F4F3-FB9C-74C3-FD9C-E816CCA2ECF0}"/>
              </a:ext>
            </a:extLst>
          </p:cNvPr>
          <p:cNvSpPr txBox="1"/>
          <p:nvPr/>
        </p:nvSpPr>
        <p:spPr>
          <a:xfrm>
            <a:off x="7039761" y="2767970"/>
            <a:ext cx="27638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Bare LB650 cavity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B996E-2A3C-93D0-B6CF-AC106C753A4D}"/>
              </a:ext>
            </a:extLst>
          </p:cNvPr>
          <p:cNvSpPr txBox="1"/>
          <p:nvPr/>
        </p:nvSpPr>
        <p:spPr>
          <a:xfrm>
            <a:off x="9926132" y="2767971"/>
            <a:ext cx="21687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Jacketed LB650 cavity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C942B-A0E9-FC7B-9A25-2DF735335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563" y="4382152"/>
            <a:ext cx="461692" cy="478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2EB611-4C5C-EA55-2B86-4B9B1BC17F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2" b="1"/>
          <a:stretch/>
        </p:blipFill>
        <p:spPr>
          <a:xfrm>
            <a:off x="5816568" y="731720"/>
            <a:ext cx="726685" cy="3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24BA1F-C058-CF18-553C-BEA1AF84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6296521" cy="5059363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The Cryoplant design and fabrication are complete.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International transportation contract awarded in March 2024.</a:t>
            </a:r>
          </a:p>
          <a:p>
            <a:pPr lvl="1"/>
            <a:r>
              <a:rPr lang="en-US" sz="1930" dirty="0" err="1">
                <a:solidFill>
                  <a:srgbClr val="00B050"/>
                </a:solidFill>
              </a:rPr>
              <a:t>Coldbox</a:t>
            </a:r>
            <a:r>
              <a:rPr lang="en-US" sz="1930" dirty="0">
                <a:solidFill>
                  <a:srgbClr val="00B050"/>
                </a:solidFill>
              </a:rPr>
              <a:t> departed vendor, due at FNAL in late November 2024.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Compressors due at FNAL in early December 2024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Commissioning to start by end of 2025</a:t>
            </a:r>
          </a:p>
          <a:p>
            <a:r>
              <a:rPr lang="en-US" sz="2000" dirty="0"/>
              <a:t>Cryoplant Recovery System transitioned to installation phase.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Recovery System piping contract has been awarded</a:t>
            </a:r>
            <a:endParaRPr lang="en-US" sz="1930" dirty="0"/>
          </a:p>
          <a:p>
            <a:pPr lvl="1"/>
            <a:r>
              <a:rPr lang="en-US" sz="1930" dirty="0"/>
              <a:t>All piping materials have been purchased and staged in preparation for the installation contract.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LN2 Dewar was delivered in January 2024.</a:t>
            </a:r>
          </a:p>
          <a:p>
            <a:pPr lvl="1"/>
            <a:r>
              <a:rPr lang="en-US" sz="1930" dirty="0"/>
              <a:t>Purifier fabrication underway with delivery expected in March 2024.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D17F6A-2A12-F8C1-B5C4-ED1BF172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32963C-64F3-3311-90B2-02A9DB13E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35" y="3833007"/>
            <a:ext cx="3422641" cy="255992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5BCA821-A0E5-B9CB-63DC-ED227DA2604D}"/>
              </a:ext>
            </a:extLst>
          </p:cNvPr>
          <p:cNvSpPr txBox="1"/>
          <p:nvPr/>
        </p:nvSpPr>
        <p:spPr>
          <a:xfrm>
            <a:off x="8055823" y="3823101"/>
            <a:ext cx="27997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4C97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LN2 Dewar and Vaporizer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C9483C89-B775-F651-5822-E2F8B4349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58" y="30171"/>
            <a:ext cx="932174" cy="932174"/>
          </a:xfrm>
          <a:prstGeom prst="rect">
            <a:avLst/>
          </a:prstGeom>
        </p:spPr>
      </p:pic>
      <p:pic>
        <p:nvPicPr>
          <p:cNvPr id="12" name="Picture 11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F919EDCD-DDB1-A510-39D5-27844C7E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978" y="689810"/>
            <a:ext cx="5282089" cy="3010053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F86CA6F-7E61-35C5-E56C-897703F48ADB}"/>
              </a:ext>
            </a:extLst>
          </p:cNvPr>
          <p:cNvSpPr txBox="1"/>
          <p:nvPr/>
        </p:nvSpPr>
        <p:spPr>
          <a:xfrm>
            <a:off x="8091141" y="689810"/>
            <a:ext cx="2799761" cy="338554"/>
          </a:xfrm>
          <a:prstGeom prst="rect">
            <a:avLst/>
          </a:prstGeom>
          <a:solidFill>
            <a:schemeClr val="bg1"/>
          </a:solidFill>
          <a:ln>
            <a:solidFill>
              <a:srgbClr val="004C97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Cryoplant - </a:t>
            </a:r>
            <a:r>
              <a:rPr lang="en-US" sz="1600" dirty="0" err="1">
                <a:solidFill>
                  <a:srgbClr val="004C97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Coldbox</a:t>
            </a:r>
            <a:endParaRPr lang="en-US" sz="1600" dirty="0">
              <a:solidFill>
                <a:srgbClr val="004C97"/>
              </a:solidFill>
              <a:latin typeface="Helvetica" panose="020B0604020202020204" pitchFamily="34" charset="0"/>
              <a:ea typeface="ＭＳ Ｐゴシック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1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67C9B-18BB-7700-4DE6-43DE4BB78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6135751" cy="5059363"/>
          </a:xfrm>
        </p:spPr>
        <p:txBody>
          <a:bodyPr/>
          <a:lstStyle/>
          <a:p>
            <a:r>
              <a:rPr lang="en-US" sz="2000" dirty="0">
                <a:solidFill>
                  <a:srgbClr val="00B050"/>
                </a:solidFill>
              </a:rPr>
              <a:t>WUST preliminary designs of DVB and TTL have been completed. </a:t>
            </a:r>
          </a:p>
          <a:p>
            <a:pPr lvl="1"/>
            <a:r>
              <a:rPr lang="en-US" sz="1930" dirty="0"/>
              <a:t>PRR completed in Feb 2024</a:t>
            </a:r>
          </a:p>
          <a:p>
            <a:pPr lvl="1"/>
            <a:r>
              <a:rPr lang="en-US" sz="1930" dirty="0"/>
              <a:t>Vendor final design expected to complete Dec 2024</a:t>
            </a:r>
          </a:p>
          <a:p>
            <a:r>
              <a:rPr lang="en-US" sz="2000" dirty="0"/>
              <a:t>Started procurement of Intermediate Transfer Line.</a:t>
            </a:r>
          </a:p>
          <a:p>
            <a:r>
              <a:rPr lang="en-US" sz="2000" dirty="0">
                <a:solidFill>
                  <a:srgbClr val="00B050"/>
                </a:solidFill>
              </a:rPr>
              <a:t>Cryogenic Controls Hardware 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Final Design Review (FDR) was completed in April 2023.</a:t>
            </a:r>
          </a:p>
          <a:p>
            <a:pPr lvl="1"/>
            <a:r>
              <a:rPr lang="en-US" sz="1930" dirty="0"/>
              <a:t>Multiple procurements are underway and expected to be awarded in FY24</a:t>
            </a:r>
          </a:p>
          <a:p>
            <a:r>
              <a:rPr lang="en-US" sz="2000" dirty="0"/>
              <a:t>Female bayonets for Tunnel Transfer Line (TTL)</a:t>
            </a:r>
          </a:p>
          <a:p>
            <a:pPr lvl="1"/>
            <a:r>
              <a:rPr lang="en-US" sz="1930" dirty="0">
                <a:solidFill>
                  <a:srgbClr val="00B050"/>
                </a:solidFill>
              </a:rPr>
              <a:t>Fabrication, leak checks, and weld qualification of &gt;100 female bayonets were completed in Q2FY24.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BA87C0-BB57-96AA-D003-78D3FDFFD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Cryogenics Distribution System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6CDFC2D-5D5E-22AB-7EA0-8F5A91A67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93335" y="231173"/>
            <a:ext cx="750814" cy="7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C0E583-831D-4E89-8147-CF7A5F821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55" y="1183008"/>
            <a:ext cx="4804010" cy="26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EA7BF70-B406-21DC-9F87-7568D0389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55" y="4296268"/>
            <a:ext cx="4894909" cy="18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C3E21-25CE-27EE-B3E5-CBF39755B7BE}"/>
              </a:ext>
            </a:extLst>
          </p:cNvPr>
          <p:cNvSpPr txBox="1"/>
          <p:nvPr/>
        </p:nvSpPr>
        <p:spPr>
          <a:xfrm>
            <a:off x="9591553" y="5917268"/>
            <a:ext cx="2465335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Tunnel Transfer Line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A6338-DFFD-051A-05D5-C919BDD060F6}"/>
              </a:ext>
            </a:extLst>
          </p:cNvPr>
          <p:cNvSpPr txBox="1"/>
          <p:nvPr/>
        </p:nvSpPr>
        <p:spPr>
          <a:xfrm>
            <a:off x="9591552" y="3739120"/>
            <a:ext cx="2465335" cy="29238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Distribution Valve Box module</a:t>
            </a:r>
          </a:p>
        </p:txBody>
      </p:sp>
    </p:spTree>
    <p:extLst>
      <p:ext uri="{BB962C8B-B14F-4D97-AF65-F5344CB8AC3E}">
        <p14:creationId xmlns:p14="http://schemas.microsoft.com/office/powerpoint/2010/main" val="3358257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172696-332E-778D-A0D7-115212F00C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" y="1580976"/>
            <a:ext cx="12190895" cy="33468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1EE8B0-6F23-6EE3-A174-960ED373CB42}"/>
              </a:ext>
            </a:extLst>
          </p:cNvPr>
          <p:cNvSpPr>
            <a:spLocks noChangeAspect="1"/>
          </p:cNvSpPr>
          <p:nvPr/>
        </p:nvSpPr>
        <p:spPr>
          <a:xfrm>
            <a:off x="3818365" y="2619446"/>
            <a:ext cx="350771" cy="2233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993F26-FF0F-4E17-B6AD-CAC5E3969A9E}"/>
              </a:ext>
            </a:extLst>
          </p:cNvPr>
          <p:cNvSpPr>
            <a:spLocks noChangeAspect="1"/>
          </p:cNvSpPr>
          <p:nvPr/>
        </p:nvSpPr>
        <p:spPr>
          <a:xfrm>
            <a:off x="6964994" y="1975338"/>
            <a:ext cx="350771" cy="22728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94525-9E7C-701A-14E3-A3F69FD8B64E}"/>
              </a:ext>
            </a:extLst>
          </p:cNvPr>
          <p:cNvSpPr>
            <a:spLocks noChangeAspect="1"/>
          </p:cNvSpPr>
          <p:nvPr/>
        </p:nvSpPr>
        <p:spPr>
          <a:xfrm>
            <a:off x="10048805" y="1319986"/>
            <a:ext cx="347472" cy="22903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ACB5F-5E0B-CF43-3B12-10B821ABA51A}"/>
              </a:ext>
            </a:extLst>
          </p:cNvPr>
          <p:cNvSpPr txBox="1"/>
          <p:nvPr/>
        </p:nvSpPr>
        <p:spPr>
          <a:xfrm>
            <a:off x="999098" y="1558876"/>
            <a:ext cx="98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Cryoplant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2.5 kW, 2 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566D0-7D80-3C35-9096-B0DE20EB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800" y="2701223"/>
            <a:ext cx="365957" cy="22872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FC5171-42E5-4C72-B729-E6BA892BB8FD}"/>
              </a:ext>
            </a:extLst>
          </p:cNvPr>
          <p:cNvSpPr txBox="1"/>
          <p:nvPr/>
        </p:nvSpPr>
        <p:spPr>
          <a:xfrm>
            <a:off x="912508" y="2923355"/>
            <a:ext cx="110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CDS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3087"/>
                </a:solidFill>
              </a:rPr>
              <a:t>DVB/ITL/TTL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3EFFB45B-D49C-BF16-DA81-E37E1067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253" y="1386360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4036CAA-E378-CFC8-5AEA-582B1F6DA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664" y="2353742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ag of the United States of America">
            <a:extLst>
              <a:ext uri="{FF2B5EF4-FFF2-40B4-BE49-F238E27FC236}">
                <a16:creationId xmlns:a16="http://schemas.microsoft.com/office/drawing/2014/main" id="{36FA7C62-0797-D868-116C-5D65C7AB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8679" y="4888045"/>
            <a:ext cx="347472" cy="18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551EB5-96D7-84CC-7ABA-C8C5F706A85C}"/>
              </a:ext>
            </a:extLst>
          </p:cNvPr>
          <p:cNvSpPr txBox="1"/>
          <p:nvPr/>
        </p:nvSpPr>
        <p:spPr>
          <a:xfrm>
            <a:off x="1025898" y="503545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HWR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162.5 MHz</a:t>
            </a:r>
          </a:p>
        </p:txBody>
      </p:sp>
      <p:pic>
        <p:nvPicPr>
          <p:cNvPr id="34" name="Picture 6" descr="Flag of the United States of America">
            <a:extLst>
              <a:ext uri="{FF2B5EF4-FFF2-40B4-BE49-F238E27FC236}">
                <a16:creationId xmlns:a16="http://schemas.microsoft.com/office/drawing/2014/main" id="{95E33FC8-B3AD-36DF-9590-262E1F5D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841" y="2734339"/>
            <a:ext cx="347472" cy="1826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4EEAA516-5875-D07B-87E7-7D11EE95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735" y="2957737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1E5CE9D-9E52-2C62-EDC3-BDD06A119C5C}"/>
              </a:ext>
            </a:extLst>
          </p:cNvPr>
          <p:cNvSpPr txBox="1"/>
          <p:nvPr/>
        </p:nvSpPr>
        <p:spPr>
          <a:xfrm>
            <a:off x="1993393" y="3154503"/>
            <a:ext cx="83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SSR1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325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(1+2)</a:t>
            </a:r>
          </a:p>
        </p:txBody>
      </p:sp>
      <p:pic>
        <p:nvPicPr>
          <p:cNvPr id="37" name="Picture 6" descr="Flag of the United States of America">
            <a:extLst>
              <a:ext uri="{FF2B5EF4-FFF2-40B4-BE49-F238E27FC236}">
                <a16:creationId xmlns:a16="http://schemas.microsoft.com/office/drawing/2014/main" id="{94869332-377E-1A48-8177-8C25446F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365" y="2133026"/>
            <a:ext cx="347472" cy="1826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E102E4-9DE3-B7E2-9062-3FF59BE31676}"/>
              </a:ext>
            </a:extLst>
          </p:cNvPr>
          <p:cNvSpPr txBox="1"/>
          <p:nvPr/>
        </p:nvSpPr>
        <p:spPr>
          <a:xfrm>
            <a:off x="3580608" y="2803639"/>
            <a:ext cx="841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SSR2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325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(1+7)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832064-AC9E-35FB-6F72-B01A7516B1E3}"/>
              </a:ext>
            </a:extLst>
          </p:cNvPr>
          <p:cNvSpPr txBox="1"/>
          <p:nvPr/>
        </p:nvSpPr>
        <p:spPr>
          <a:xfrm>
            <a:off x="6726532" y="2152436"/>
            <a:ext cx="841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LB650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650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(1+9)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524615-2903-66E8-37F2-5A1C02D6F75F}"/>
              </a:ext>
            </a:extLst>
          </p:cNvPr>
          <p:cNvSpPr>
            <a:spLocks noChangeAspect="1"/>
          </p:cNvSpPr>
          <p:nvPr/>
        </p:nvSpPr>
        <p:spPr>
          <a:xfrm>
            <a:off x="6964994" y="1713042"/>
            <a:ext cx="350771" cy="2233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41963918-45B3-3579-97A5-D3ADAF8C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293" y="1447338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Flag of the United States of America">
            <a:extLst>
              <a:ext uri="{FF2B5EF4-FFF2-40B4-BE49-F238E27FC236}">
                <a16:creationId xmlns:a16="http://schemas.microsoft.com/office/drawing/2014/main" id="{9E2E9655-0C7B-4A8C-4019-2948146C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994" y="1226622"/>
            <a:ext cx="347472" cy="1826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9033AC2-57C9-2FFF-6A9E-2261F512C866}"/>
              </a:ext>
            </a:extLst>
          </p:cNvPr>
          <p:cNvSpPr txBox="1"/>
          <p:nvPr/>
        </p:nvSpPr>
        <p:spPr>
          <a:xfrm>
            <a:off x="9802621" y="1505010"/>
            <a:ext cx="8418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HB650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650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(1+4)</a:t>
            </a:r>
          </a:p>
        </p:txBody>
      </p:sp>
      <p:pic>
        <p:nvPicPr>
          <p:cNvPr id="52" name="Picture 4">
            <a:extLst>
              <a:ext uri="{FF2B5EF4-FFF2-40B4-BE49-F238E27FC236}">
                <a16:creationId xmlns:a16="http://schemas.microsoft.com/office/drawing/2014/main" id="{B65D6DC4-01CE-37E1-BED8-1B3BF3830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2104" y="1049718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Flag of the United States of America">
            <a:extLst>
              <a:ext uri="{FF2B5EF4-FFF2-40B4-BE49-F238E27FC236}">
                <a16:creationId xmlns:a16="http://schemas.microsoft.com/office/drawing/2014/main" id="{A1035A7E-FAC4-BF83-61D5-FD9E3574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8805" y="829002"/>
            <a:ext cx="347472" cy="1826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0B82D6A1-E4D9-9208-8C0D-55DC829B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044" y="5140903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95F5C4CD-9282-9A68-2AE3-00001AC7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0119" y="1516297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09A00C6E-644E-9369-3BD8-48FA12BA6183}"/>
              </a:ext>
            </a:extLst>
          </p:cNvPr>
          <p:cNvSpPr txBox="1"/>
          <p:nvPr/>
        </p:nvSpPr>
        <p:spPr>
          <a:xfrm>
            <a:off x="11176722" y="1683195"/>
            <a:ext cx="834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Magnets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  <a:ea typeface="Geneva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9AACABB-A05A-2FF4-7002-1F0F7FEF11EC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11490252" y="1990972"/>
            <a:ext cx="103604" cy="25556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3563C58-443B-8E65-CC87-20C2EAED37D5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2281889" y="3893167"/>
            <a:ext cx="129247" cy="27259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8E2028BB-7F6B-EA4A-1313-5F794EBD102D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3883538" y="3542303"/>
            <a:ext cx="118019" cy="2630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44C34A07-94BE-CD4F-F5C0-285B9D00333F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7029461" y="2891100"/>
            <a:ext cx="118020" cy="25158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51E35BA8-2106-BA5C-0C6B-6C116D85711E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10104521" y="2243674"/>
            <a:ext cx="119049" cy="26146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D246BF5F-DA03-A36A-07E6-43CA226D4F22}"/>
              </a:ext>
            </a:extLst>
          </p:cNvPr>
          <p:cNvCxnSpPr>
            <a:cxnSpLocks/>
          </p:cNvCxnSpPr>
          <p:nvPr/>
        </p:nvCxnSpPr>
        <p:spPr>
          <a:xfrm flipV="1">
            <a:off x="1533688" y="4550385"/>
            <a:ext cx="129247" cy="27259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7EFDA31-6C29-395A-F24E-C4720B350E73}"/>
              </a:ext>
            </a:extLst>
          </p:cNvPr>
          <p:cNvSpPr txBox="1"/>
          <p:nvPr/>
        </p:nvSpPr>
        <p:spPr>
          <a:xfrm>
            <a:off x="2225265" y="5338259"/>
            <a:ext cx="12750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7 kW, 325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(16+)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C2DE72FD-F901-E424-4A5F-A41ED7DB665B}"/>
              </a:ext>
            </a:extLst>
          </p:cNvPr>
          <p:cNvCxnSpPr>
            <a:cxnSpLocks/>
          </p:cNvCxnSpPr>
          <p:nvPr/>
        </p:nvCxnSpPr>
        <p:spPr>
          <a:xfrm flipH="1" flipV="1">
            <a:off x="2672418" y="4883612"/>
            <a:ext cx="173736" cy="2240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7" name="Picture 4">
            <a:extLst>
              <a:ext uri="{FF2B5EF4-FFF2-40B4-BE49-F238E27FC236}">
                <a16:creationId xmlns:a16="http://schemas.microsoft.com/office/drawing/2014/main" id="{3D82B43D-FFFC-3D26-EA9E-BEFA46A3B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739" y="4666117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7A460558-07F5-898C-C617-1F4ECBABDFA5}"/>
              </a:ext>
            </a:extLst>
          </p:cNvPr>
          <p:cNvSpPr txBox="1"/>
          <p:nvPr/>
        </p:nvSpPr>
        <p:spPr>
          <a:xfrm>
            <a:off x="4605273" y="4863473"/>
            <a:ext cx="1366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20 kW, 325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(35+)</a:t>
            </a:r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D990B32E-A75B-9065-EFAD-D0A6AAF29E3B}"/>
              </a:ext>
            </a:extLst>
          </p:cNvPr>
          <p:cNvCxnSpPr>
            <a:cxnSpLocks/>
          </p:cNvCxnSpPr>
          <p:nvPr/>
        </p:nvCxnSpPr>
        <p:spPr>
          <a:xfrm flipH="1" flipV="1">
            <a:off x="5098113" y="4408826"/>
            <a:ext cx="173736" cy="2240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0" name="Picture 4">
            <a:extLst>
              <a:ext uri="{FF2B5EF4-FFF2-40B4-BE49-F238E27FC236}">
                <a16:creationId xmlns:a16="http://schemas.microsoft.com/office/drawing/2014/main" id="{4D897BDB-81D7-C80B-30C1-4710CFE3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555" y="4286875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9E24E9C9-D71C-30CB-AFC3-C1D61939601A}"/>
              </a:ext>
            </a:extLst>
          </p:cNvPr>
          <p:cNvSpPr txBox="1"/>
          <p:nvPr/>
        </p:nvSpPr>
        <p:spPr>
          <a:xfrm>
            <a:off x="6596089" y="4484231"/>
            <a:ext cx="1366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40 kW, 650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(36+)</a:t>
            </a:r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3A398D9E-4490-C45C-FFE5-AD028D11311A}"/>
              </a:ext>
            </a:extLst>
          </p:cNvPr>
          <p:cNvCxnSpPr>
            <a:cxnSpLocks/>
          </p:cNvCxnSpPr>
          <p:nvPr/>
        </p:nvCxnSpPr>
        <p:spPr>
          <a:xfrm flipH="1" flipV="1">
            <a:off x="7088929" y="4029584"/>
            <a:ext cx="173736" cy="2240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3" name="Picture 4">
            <a:extLst>
              <a:ext uri="{FF2B5EF4-FFF2-40B4-BE49-F238E27FC236}">
                <a16:creationId xmlns:a16="http://schemas.microsoft.com/office/drawing/2014/main" id="{96F0D6C8-708A-A3DF-C453-AE0979807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5364" y="3537746"/>
            <a:ext cx="347472" cy="23157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51168E94-A9F6-CD18-4CE0-604073A80EAB}"/>
              </a:ext>
            </a:extLst>
          </p:cNvPr>
          <p:cNvSpPr txBox="1"/>
          <p:nvPr/>
        </p:nvSpPr>
        <p:spPr>
          <a:xfrm>
            <a:off x="10125898" y="3735102"/>
            <a:ext cx="1366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SSA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70 kW, 650 MHz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(24+)</a:t>
            </a: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4F38FCD1-39CB-C981-C74B-40FB83C209C9}"/>
              </a:ext>
            </a:extLst>
          </p:cNvPr>
          <p:cNvCxnSpPr>
            <a:cxnSpLocks/>
          </p:cNvCxnSpPr>
          <p:nvPr/>
        </p:nvCxnSpPr>
        <p:spPr>
          <a:xfrm flipH="1" flipV="1">
            <a:off x="10618738" y="3280455"/>
            <a:ext cx="173736" cy="2240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" name="TextBox 1047">
            <a:extLst>
              <a:ext uri="{FF2B5EF4-FFF2-40B4-BE49-F238E27FC236}">
                <a16:creationId xmlns:a16="http://schemas.microsoft.com/office/drawing/2014/main" id="{B6DB0DA3-AB7E-DD04-BA55-573B2D3FDFC4}"/>
              </a:ext>
            </a:extLst>
          </p:cNvPr>
          <p:cNvSpPr txBox="1"/>
          <p:nvPr/>
        </p:nvSpPr>
        <p:spPr>
          <a:xfrm rot="20930787">
            <a:off x="100763" y="4291993"/>
            <a:ext cx="1194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Geneva" charset="0"/>
              </a:rPr>
              <a:t>Normal Conducting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70031FCE-7172-641A-936A-B3604363D4B4}"/>
              </a:ext>
            </a:extLst>
          </p:cNvPr>
          <p:cNvSpPr txBox="1"/>
          <p:nvPr/>
        </p:nvSpPr>
        <p:spPr>
          <a:xfrm rot="20930787">
            <a:off x="5492880" y="3186693"/>
            <a:ext cx="9781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Calibri" charset="0"/>
                <a:ea typeface="Geneva" charset="0"/>
              </a:rPr>
              <a:t>Superconducting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B4AE84AC-E1E6-2DB1-0AD3-094B4DE4853D}"/>
              </a:ext>
            </a:extLst>
          </p:cNvPr>
          <p:cNvSpPr/>
          <p:nvPr/>
        </p:nvSpPr>
        <p:spPr>
          <a:xfrm rot="20893258">
            <a:off x="84455" y="4477869"/>
            <a:ext cx="1345453" cy="234935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E658FD93-3A62-F7C9-A8C0-914A64E57FF1}"/>
              </a:ext>
            </a:extLst>
          </p:cNvPr>
          <p:cNvSpPr/>
          <p:nvPr/>
        </p:nvSpPr>
        <p:spPr>
          <a:xfrm rot="20893258">
            <a:off x="1372902" y="3292386"/>
            <a:ext cx="10136475" cy="234935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366157-C12B-0D22-641F-B3BC10DFF0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0725" y="369229"/>
            <a:ext cx="2377646" cy="157900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2D28D0F-D5B4-4152-F20F-20C6523A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AE98C6-09B4-708B-EC78-1B99F3DEBE56}"/>
              </a:ext>
            </a:extLst>
          </p:cNvPr>
          <p:cNvSpPr txBox="1"/>
          <p:nvPr/>
        </p:nvSpPr>
        <p:spPr>
          <a:xfrm>
            <a:off x="5378798" y="306003"/>
            <a:ext cx="4525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PIP2IT successfully demonstrated 17 MeV beam with parameters required for LBNF/DUNE operations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7DE2B0-AF59-6088-412D-AED941A626F8}"/>
              </a:ext>
            </a:extLst>
          </p:cNvPr>
          <p:cNvCxnSpPr>
            <a:cxnSpLocks/>
          </p:cNvCxnSpPr>
          <p:nvPr/>
        </p:nvCxnSpPr>
        <p:spPr>
          <a:xfrm flipH="1">
            <a:off x="1573273" y="1049718"/>
            <a:ext cx="1463243" cy="3237157"/>
          </a:xfrm>
          <a:prstGeom prst="straightConnector1">
            <a:avLst/>
          </a:prstGeom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B2702D-5C76-FE07-BAFE-3A9A46B812AA}"/>
              </a:ext>
            </a:extLst>
          </p:cNvPr>
          <p:cNvCxnSpPr>
            <a:cxnSpLocks/>
          </p:cNvCxnSpPr>
          <p:nvPr/>
        </p:nvCxnSpPr>
        <p:spPr>
          <a:xfrm flipH="1" flipV="1">
            <a:off x="1759530" y="3407637"/>
            <a:ext cx="367994" cy="74318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6" descr="Flag of the United States of America">
            <a:extLst>
              <a:ext uri="{FF2B5EF4-FFF2-40B4-BE49-F238E27FC236}">
                <a16:creationId xmlns:a16="http://schemas.microsoft.com/office/drawing/2014/main" id="{2805F580-0BA2-8156-61FF-00EC9E2F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512" y="2451351"/>
            <a:ext cx="347472" cy="18264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13724E8-8EE2-CE0E-4C8A-7FDB987EB0B8}"/>
              </a:ext>
            </a:extLst>
          </p:cNvPr>
          <p:cNvCxnSpPr>
            <a:cxnSpLocks/>
          </p:cNvCxnSpPr>
          <p:nvPr/>
        </p:nvCxnSpPr>
        <p:spPr>
          <a:xfrm flipH="1" flipV="1">
            <a:off x="550046" y="2217618"/>
            <a:ext cx="367994" cy="74318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721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71BBD-7E28-F44F-F528-5DB68AAE3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facility used to mitigate risks related to the critical technology roadmap</a:t>
            </a:r>
          </a:p>
          <a:p>
            <a:r>
              <a:rPr lang="en-US" dirty="0"/>
              <a:t>Allowed for validation of cryomodules, cavities, tuners, LLRF, beam dynamics and much more</a:t>
            </a:r>
          </a:p>
          <a:p>
            <a:r>
              <a:rPr lang="en-US" dirty="0"/>
              <a:t>2mA proton beam current, 550us at 20Hz rep rate</a:t>
            </a:r>
          </a:p>
          <a:p>
            <a:r>
              <a:rPr lang="en-US" dirty="0"/>
              <a:t>Tested with proton beam up to 10MeV, </a:t>
            </a:r>
          </a:p>
          <a:p>
            <a:r>
              <a:rPr lang="en-US" dirty="0"/>
              <a:t>All RF cavities, amplifiers and circulators to be re-used in PIP-II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PIP2IT - PIP-II Injector Test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9C7E83-309C-8391-F919-395B526930A4}"/>
              </a:ext>
            </a:extLst>
          </p:cNvPr>
          <p:cNvGrpSpPr>
            <a:grpSpLocks noChangeAspect="1"/>
          </p:cNvGrpSpPr>
          <p:nvPr/>
        </p:nvGrpSpPr>
        <p:grpSpPr>
          <a:xfrm>
            <a:off x="138640" y="3957637"/>
            <a:ext cx="12055283" cy="2141019"/>
            <a:chOff x="-7144" y="4550696"/>
            <a:chExt cx="9144000" cy="15262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AF1F9D-B51E-DB1C-1B8C-F5128F31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144" y="5001141"/>
              <a:ext cx="9144000" cy="10757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7C8CCB-1216-7A2C-E067-8B396369CA1F}"/>
                </a:ext>
              </a:extLst>
            </p:cNvPr>
            <p:cNvSpPr txBox="1"/>
            <p:nvPr/>
          </p:nvSpPr>
          <p:spPr>
            <a:xfrm>
              <a:off x="553497" y="4550696"/>
              <a:ext cx="1064459" cy="533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760"/>
              <a:r>
                <a:rPr lang="en-US" sz="2133" dirty="0">
                  <a:solidFill>
                    <a:srgbClr val="0030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RFQ</a:t>
              </a:r>
            </a:p>
            <a:p>
              <a:pPr algn="ctr" defTabSz="812760"/>
              <a:r>
                <a:rPr lang="en-US" sz="2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2.1MeV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ED20F9-25BD-B2B9-AEE5-CAF0F52C94FA}"/>
                </a:ext>
              </a:extLst>
            </p:cNvPr>
            <p:cNvSpPr txBox="1"/>
            <p:nvPr/>
          </p:nvSpPr>
          <p:spPr>
            <a:xfrm>
              <a:off x="4324151" y="4566372"/>
              <a:ext cx="1400794" cy="533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760"/>
              <a:r>
                <a:rPr lang="en-US" sz="2133" dirty="0">
                  <a:solidFill>
                    <a:srgbClr val="0030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HWR</a:t>
              </a:r>
            </a:p>
            <a:p>
              <a:pPr algn="ctr" defTabSz="812760"/>
              <a:r>
                <a:rPr lang="en-US" sz="2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10MeV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8C903A-EDBD-11B6-B15F-E2576995E177}"/>
                </a:ext>
              </a:extLst>
            </p:cNvPr>
            <p:cNvSpPr txBox="1"/>
            <p:nvPr/>
          </p:nvSpPr>
          <p:spPr>
            <a:xfrm>
              <a:off x="5936340" y="4565331"/>
              <a:ext cx="1187886" cy="533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760"/>
              <a:r>
                <a:rPr lang="en-US" sz="2133" dirty="0">
                  <a:solidFill>
                    <a:srgbClr val="00308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SSR1</a:t>
              </a:r>
            </a:p>
            <a:p>
              <a:pPr algn="ctr" defTabSz="812760"/>
              <a:r>
                <a:rPr lang="en-US" sz="2133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14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6B80BA-0FF9-90EF-9089-0B19DCB20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6095930" cy="5059363"/>
          </a:xfrm>
        </p:spPr>
        <p:txBody>
          <a:bodyPr/>
          <a:lstStyle/>
          <a:p>
            <a:r>
              <a:rPr lang="en-US" dirty="0"/>
              <a:t>HWR was able to achieve the required gradients</a:t>
            </a:r>
          </a:p>
          <a:p>
            <a:r>
              <a:rPr lang="en-US" dirty="0"/>
              <a:t>Cavities 1-2 were off resonance, and out of the range of tuners</a:t>
            </a:r>
          </a:p>
          <a:p>
            <a:r>
              <a:rPr lang="en-US" dirty="0"/>
              <a:t>RFPI failure on bias current caused sputtering on window of Cavity 3</a:t>
            </a:r>
          </a:p>
          <a:p>
            <a:r>
              <a:rPr lang="en-US" dirty="0"/>
              <a:t>RF leaks on coupler bias connection corrected with design change</a:t>
            </a:r>
          </a:p>
          <a:p>
            <a:r>
              <a:rPr lang="en-US" dirty="0"/>
              <a:t>pSSR1 was able to achieve the required gradients</a:t>
            </a:r>
          </a:p>
          <a:p>
            <a:pPr lvl="1"/>
            <a:r>
              <a:rPr lang="en-US" dirty="0"/>
              <a:t>pSSR1 to be used in PIP-II</a:t>
            </a:r>
          </a:p>
          <a:p>
            <a:r>
              <a:rPr lang="en-US" dirty="0"/>
              <a:t>Additional RFPI antennas added to design</a:t>
            </a:r>
          </a:p>
          <a:p>
            <a:r>
              <a:rPr lang="en-US" dirty="0"/>
              <a:t>Additional QC steps added to checkout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PIP2IT PIP-II Injector Test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E9A5E-E254-FBF4-9C64-828A02424831}"/>
              </a:ext>
            </a:extLst>
          </p:cNvPr>
          <p:cNvSpPr txBox="1">
            <a:spLocks/>
          </p:cNvSpPr>
          <p:nvPr/>
        </p:nvSpPr>
        <p:spPr>
          <a:xfrm>
            <a:off x="609601" y="975360"/>
            <a:ext cx="11111441" cy="5022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4880249-D4E7-C8DB-4767-C64532082979}"/>
              </a:ext>
            </a:extLst>
          </p:cNvPr>
          <p:cNvSpPr txBox="1">
            <a:spLocks/>
          </p:cNvSpPr>
          <p:nvPr/>
        </p:nvSpPr>
        <p:spPr>
          <a:xfrm>
            <a:off x="7430787" y="5511317"/>
            <a:ext cx="4881880" cy="3713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Data courtesy of Joe Ozelis and Sasha Sukhanov</a:t>
            </a:r>
          </a:p>
          <a:p>
            <a:endParaRPr lang="en-US" dirty="0"/>
          </a:p>
          <a:p>
            <a:pPr lvl="1"/>
            <a:endParaRPr lang="en-US" sz="2400" dirty="0"/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9739E6C-4AD4-A5F7-E41F-5DA359F587E6}"/>
              </a:ext>
            </a:extLst>
          </p:cNvPr>
          <p:cNvGraphicFramePr>
            <a:graphicFrameLocks/>
          </p:cNvGraphicFramePr>
          <p:nvPr/>
        </p:nvGraphicFramePr>
        <p:xfrm>
          <a:off x="6521403" y="646694"/>
          <a:ext cx="5518196" cy="2441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3A98A0-53C9-E238-AFDC-6BDA43EC868D}"/>
              </a:ext>
            </a:extLst>
          </p:cNvPr>
          <p:cNvGraphicFramePr>
            <a:graphicFrameLocks/>
          </p:cNvGraphicFramePr>
          <p:nvPr/>
        </p:nvGraphicFramePr>
        <p:xfrm>
          <a:off x="6455619" y="3261534"/>
          <a:ext cx="5736380" cy="230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662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FCD134-13D2-7DDF-EDAD-250A8D7C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971552"/>
            <a:ext cx="4979836" cy="5059363"/>
          </a:xfrm>
        </p:spPr>
        <p:txBody>
          <a:bodyPr/>
          <a:lstStyle/>
          <a:p>
            <a:r>
              <a:rPr lang="en-US" dirty="0"/>
              <a:t>Testing of HB650 </a:t>
            </a:r>
            <a:r>
              <a:rPr lang="en-US" dirty="0" err="1"/>
              <a:t>pCM</a:t>
            </a:r>
            <a:r>
              <a:rPr lang="en-US" dirty="0"/>
              <a:t> done with single 40 kW 650 MHz SSA from DAE</a:t>
            </a:r>
          </a:p>
          <a:p>
            <a:pPr lvl="1"/>
            <a:r>
              <a:rPr lang="en-US" dirty="0"/>
              <a:t>Additional amplifiers are being procured so full cryomodule characterization can be completed</a:t>
            </a:r>
          </a:p>
          <a:p>
            <a:pPr marL="376757" lvl="1" indent="0">
              <a:buNone/>
            </a:pPr>
            <a:endParaRPr lang="en-US" dirty="0"/>
          </a:p>
          <a:p>
            <a:r>
              <a:rPr lang="en-US" dirty="0"/>
              <a:t>Concurrent cavity testing is required for accurate </a:t>
            </a:r>
            <a:r>
              <a:rPr lang="en-US" dirty="0" err="1"/>
              <a:t>heatload</a:t>
            </a:r>
            <a:r>
              <a:rPr lang="en-US" dirty="0"/>
              <a:t> and RF characterization</a:t>
            </a:r>
          </a:p>
          <a:p>
            <a:endParaRPr lang="en-US" dirty="0"/>
          </a:p>
          <a:p>
            <a:r>
              <a:rPr lang="en-US" dirty="0"/>
              <a:t>New facility will be used to test all* SSR1, SSR2, LB650 and HB650 cryomodules before their installation into the machine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PIP2IT – Expansion of new amplifiers for CM testing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E9A5E-E254-FBF4-9C64-828A02424831}"/>
              </a:ext>
            </a:extLst>
          </p:cNvPr>
          <p:cNvSpPr txBox="1">
            <a:spLocks/>
          </p:cNvSpPr>
          <p:nvPr/>
        </p:nvSpPr>
        <p:spPr>
          <a:xfrm>
            <a:off x="609601" y="975360"/>
            <a:ext cx="11111441" cy="5022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17">
            <a:extLst>
              <a:ext uri="{FF2B5EF4-FFF2-40B4-BE49-F238E27FC236}">
                <a16:creationId xmlns:a16="http://schemas.microsoft.com/office/drawing/2014/main" id="{C5B0D48B-BE3A-2E2A-BD48-3DD05495FC4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93" y="859966"/>
            <a:ext cx="6436401" cy="430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/>
              <a:t>Outline</a:t>
            </a:r>
            <a:endParaRPr sz="29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AE9D38C-B707-2311-3222-05DD4B40F895}"/>
              </a:ext>
            </a:extLst>
          </p:cNvPr>
          <p:cNvSpPr txBox="1">
            <a:spLocks/>
          </p:cNvSpPr>
          <p:nvPr/>
        </p:nvSpPr>
        <p:spPr>
          <a:xfrm>
            <a:off x="304805" y="931901"/>
            <a:ext cx="5666869" cy="5186799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PIP-II Mission &amp; Scope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Project Overview and Status</a:t>
            </a: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International Partners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Technical progress</a:t>
            </a: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SRF Scope, Cavity, Cryomodules</a:t>
            </a: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Cryoplant and CDS</a:t>
            </a: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PIP2IT: Test bed and </a:t>
            </a:r>
            <a:r>
              <a:rPr lang="en-US" sz="2333" dirty="0" err="1">
                <a:solidFill>
                  <a:schemeClr val="accent6">
                    <a:lumMod val="50000"/>
                  </a:schemeClr>
                </a:solidFill>
              </a:rPr>
              <a:t>Teststand</a:t>
            </a:r>
            <a:endParaRPr lang="en-US" sz="2333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RF Systems</a:t>
            </a:r>
          </a:p>
          <a:p>
            <a:pPr lvl="1">
              <a:spcBef>
                <a:spcPts val="0"/>
              </a:spcBef>
            </a:pPr>
            <a:r>
              <a:rPr lang="en-US" sz="2333" dirty="0">
                <a:solidFill>
                  <a:schemeClr val="accent6">
                    <a:lumMod val="50000"/>
                  </a:schemeClr>
                </a:solidFill>
              </a:rPr>
              <a:t>Upgrades to the RF Systems of the Existing Complex Upgrades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Challenges and Path Forward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4238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B2ED2B1A-54FF-C70D-CD54-BD806BD5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129562" y="717461"/>
            <a:ext cx="6896276" cy="48591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PIP-II Linac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E9A5E-E254-FBF4-9C64-828A02424831}"/>
              </a:ext>
            </a:extLst>
          </p:cNvPr>
          <p:cNvSpPr txBox="1">
            <a:spLocks/>
          </p:cNvSpPr>
          <p:nvPr/>
        </p:nvSpPr>
        <p:spPr>
          <a:xfrm>
            <a:off x="609601" y="975360"/>
            <a:ext cx="11111441" cy="5022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9AA94-0370-2151-C62A-32CB4339B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3859575"/>
            <a:ext cx="5591048" cy="2547649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CADAC8-062F-866B-9A16-3E0CD5202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4500921" cy="5059363"/>
          </a:xfrm>
        </p:spPr>
        <p:txBody>
          <a:bodyPr/>
          <a:lstStyle/>
          <a:p>
            <a:r>
              <a:rPr lang="en-US" dirty="0"/>
              <a:t>PIP-II will be adding 125 RF Stations</a:t>
            </a:r>
          </a:p>
          <a:p>
            <a:r>
              <a:rPr lang="en-US" dirty="0"/>
              <a:t>125 SSA, most coming from partners in India</a:t>
            </a:r>
          </a:p>
          <a:p>
            <a:r>
              <a:rPr lang="en-US" dirty="0"/>
              <a:t>Roughly 15,000 RF transistors</a:t>
            </a:r>
          </a:p>
          <a:p>
            <a:r>
              <a:rPr lang="en-US" dirty="0"/>
              <a:t>125 Circulators and loads</a:t>
            </a:r>
          </a:p>
          <a:p>
            <a:r>
              <a:rPr lang="en-US" dirty="0"/>
              <a:t>250 Directional couplers</a:t>
            </a:r>
          </a:p>
          <a:p>
            <a:r>
              <a:rPr lang="en-US" dirty="0"/>
              <a:t>65 LLRF controllers</a:t>
            </a:r>
          </a:p>
          <a:p>
            <a:endParaRPr lang="en-US" dirty="0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DE6C406D-352F-3E7A-328C-36B0401BF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139" y="41282"/>
            <a:ext cx="932174" cy="9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18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D2B38-9D83-391D-7A2D-7D365570F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" r="95300">
                        <a14:foregroundMark x1="162" y1="72215" x2="77699" y2="15127"/>
                        <a14:foregroundMark x1="77699" y1="15127" x2="96434" y2="6899"/>
                        <a14:foregroundMark x1="96434" y1="6899" x2="97310" y2="21329"/>
                        <a14:foregroundMark x1="97310" y1="21329" x2="93193" y2="29430"/>
                        <a14:foregroundMark x1="93193" y1="29430" x2="28752" y2="79747"/>
                        <a14:foregroundMark x1="28752" y1="79747" x2="5673" y2="83291"/>
                        <a14:foregroundMark x1="5673" y1="83291" x2="3177" y2="74304"/>
                        <a14:foregroundMark x1="3177" y1="74304" x2="2204" y2="83101"/>
                        <a14:foregroundMark x1="940" y1="81772" x2="2042" y2="81835"/>
                        <a14:foregroundMark x1="65" y1="79747" x2="1588" y2="83924"/>
                        <a14:foregroundMark x1="92901" y1="21646" x2="91799" y2="30127"/>
                        <a14:foregroundMark x1="10729" y1="72658" x2="59254" y2="28291"/>
                        <a14:foregroundMark x1="59254" y1="28291" x2="85705" y2="15000"/>
                        <a14:foregroundMark x1="85705" y1="15000" x2="91864" y2="16329"/>
                        <a14:foregroundMark x1="91864" y1="16329" x2="95300" y2="24241"/>
                        <a14:foregroundMark x1="95300" y1="24241" x2="54652" y2="58671"/>
                        <a14:foregroundMark x1="54652" y1="58671" x2="19514" y2="79051"/>
                        <a14:foregroundMark x1="19514" y1="79051" x2="14489" y2="75759"/>
                        <a14:foregroundMark x1="14489" y1="75759" x2="14230" y2="67278"/>
                        <a14:foregroundMark x1="43793" y1="58418" x2="62917" y2="50759"/>
                        <a14:foregroundMark x1="62917" y1="50759" x2="56856" y2="49747"/>
                        <a14:foregroundMark x1="56856" y1="49747" x2="44279" y2="582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3260">
            <a:off x="458690" y="2300839"/>
            <a:ext cx="11772469" cy="60293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 PIP-II Linac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E9A5E-E254-FBF4-9C64-828A02424831}"/>
              </a:ext>
            </a:extLst>
          </p:cNvPr>
          <p:cNvSpPr txBox="1">
            <a:spLocks/>
          </p:cNvSpPr>
          <p:nvPr/>
        </p:nvSpPr>
        <p:spPr>
          <a:xfrm>
            <a:off x="609601" y="975360"/>
            <a:ext cx="11111441" cy="5022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7B95EA-A19E-611B-2C40-B6E71CB28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277074"/>
              </p:ext>
            </p:extLst>
          </p:nvPr>
        </p:nvGraphicFramePr>
        <p:xfrm>
          <a:off x="33338" y="792003"/>
          <a:ext cx="12115796" cy="3856740"/>
        </p:xfrm>
        <a:graphic>
          <a:graphicData uri="http://schemas.openxmlformats.org/drawingml/2006/table">
            <a:tbl>
              <a:tblPr/>
              <a:tblGrid>
                <a:gridCol w="4046517">
                  <a:extLst>
                    <a:ext uri="{9D8B030D-6E8A-4147-A177-3AD203B41FA5}">
                      <a16:colId xmlns:a16="http://schemas.microsoft.com/office/drawing/2014/main" val="719451238"/>
                    </a:ext>
                  </a:extLst>
                </a:gridCol>
                <a:gridCol w="1403089">
                  <a:extLst>
                    <a:ext uri="{9D8B030D-6E8A-4147-A177-3AD203B41FA5}">
                      <a16:colId xmlns:a16="http://schemas.microsoft.com/office/drawing/2014/main" val="90780840"/>
                    </a:ext>
                  </a:extLst>
                </a:gridCol>
                <a:gridCol w="1370003">
                  <a:extLst>
                    <a:ext uri="{9D8B030D-6E8A-4147-A177-3AD203B41FA5}">
                      <a16:colId xmlns:a16="http://schemas.microsoft.com/office/drawing/2014/main" val="1169441107"/>
                    </a:ext>
                  </a:extLst>
                </a:gridCol>
                <a:gridCol w="1091017">
                  <a:extLst>
                    <a:ext uri="{9D8B030D-6E8A-4147-A177-3AD203B41FA5}">
                      <a16:colId xmlns:a16="http://schemas.microsoft.com/office/drawing/2014/main" val="3983837318"/>
                    </a:ext>
                  </a:extLst>
                </a:gridCol>
                <a:gridCol w="1331768">
                  <a:extLst>
                    <a:ext uri="{9D8B030D-6E8A-4147-A177-3AD203B41FA5}">
                      <a16:colId xmlns:a16="http://schemas.microsoft.com/office/drawing/2014/main" val="4166653963"/>
                    </a:ext>
                  </a:extLst>
                </a:gridCol>
                <a:gridCol w="1496069">
                  <a:extLst>
                    <a:ext uri="{9D8B030D-6E8A-4147-A177-3AD203B41FA5}">
                      <a16:colId xmlns:a16="http://schemas.microsoft.com/office/drawing/2014/main" val="1816598743"/>
                    </a:ext>
                  </a:extLst>
                </a:gridCol>
                <a:gridCol w="1377333">
                  <a:extLst>
                    <a:ext uri="{9D8B030D-6E8A-4147-A177-3AD203B41FA5}">
                      <a16:colId xmlns:a16="http://schemas.microsoft.com/office/drawing/2014/main" val="1355576254"/>
                    </a:ext>
                  </a:extLst>
                </a:gridCol>
              </a:tblGrid>
              <a:tr h="65408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 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Quantity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Frequency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Power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RF Pallets per Unit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Transistors per Pallet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Total Transistors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73958"/>
                  </a:ext>
                </a:extLst>
              </a:tr>
              <a:tr h="4223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RFQ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162.5MHz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75kW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256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763759"/>
                  </a:ext>
                </a:extLst>
              </a:tr>
              <a:tr h="4223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Buncher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162.5MHz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453556"/>
                  </a:ext>
                </a:extLst>
              </a:tr>
              <a:tr h="42595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Half Wave Resonator (HWR)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162.5MHz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7kW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64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320197"/>
                  </a:ext>
                </a:extLst>
              </a:tr>
              <a:tr h="42595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Single Spoke Resonator (SSR1)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16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325MHz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7kW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128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15196"/>
                  </a:ext>
                </a:extLst>
              </a:tr>
              <a:tr h="42595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Single Spoke Resonator (SSR2)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35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325MHz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20kW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24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840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262150"/>
                  </a:ext>
                </a:extLst>
              </a:tr>
              <a:tr h="42595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Low Beta Elliptical Cavity (LB650)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36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650MHz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40kW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32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4608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602637"/>
                  </a:ext>
                </a:extLst>
              </a:tr>
              <a:tr h="65408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High Beta Elliptical Cavity (HB650)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24(+12)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650MHz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70kW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64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 dirty="0">
                          <a:solidFill>
                            <a:srgbClr val="003087"/>
                          </a:solidFill>
                          <a:effectLst/>
                          <a:latin typeface="Helvetica" panose="020B0604020202020204" pitchFamily="34" charset="0"/>
                          <a:ea typeface="Cambria Math" panose="02040503050406030204" pitchFamily="18" charset="0"/>
                          <a:cs typeface="Helvetica" panose="020B0604020202020204" pitchFamily="34" charset="0"/>
                        </a:rPr>
                        <a:t>6144 (9216)</a:t>
                      </a:r>
                    </a:p>
                  </a:txBody>
                  <a:tcPr marL="3849" marR="3849" marT="384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939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193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9473112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LLRF System Overview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3" name="Picture Placeholder 16">
            <a:extLst>
              <a:ext uri="{FF2B5EF4-FFF2-40B4-BE49-F238E27FC236}">
                <a16:creationId xmlns:a16="http://schemas.microsoft.com/office/drawing/2014/main" id="{60A51F8E-7197-B557-2F24-DF5BB5E7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5627" y="846902"/>
            <a:ext cx="8713501" cy="51641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0F0F1F-A661-E6DE-8B79-7ACAE5D23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9128" y="899317"/>
            <a:ext cx="2859328" cy="5059363"/>
          </a:xfrm>
        </p:spPr>
        <p:txBody>
          <a:bodyPr/>
          <a:lstStyle/>
          <a:p>
            <a:r>
              <a:rPr lang="en-US" dirty="0"/>
              <a:t>Leveraging collaboration on LCLS-II, hardware and firmware</a:t>
            </a:r>
          </a:p>
          <a:p>
            <a:r>
              <a:rPr lang="en-US" dirty="0"/>
              <a:t>Prototype units in hand and testing on all cavity types complete</a:t>
            </a:r>
          </a:p>
          <a:p>
            <a:r>
              <a:rPr lang="en-US" dirty="0"/>
              <a:t>Further integrated testing during CM testing ongoing</a:t>
            </a:r>
          </a:p>
          <a:p>
            <a:r>
              <a:rPr lang="en-US" dirty="0"/>
              <a:t>Final designs complete, moving to production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38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BF153-BE32-8331-31E3-5F413C500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689" y="767461"/>
            <a:ext cx="6150605" cy="50593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PIP-II and Booster are non-harmonic, necessitating careful coordination for injection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The ACLK Generator will generate a Start of Beam event at 20Hz (Both to PIP-II and existing Complex)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The LCLK Generator will receive the event and lock to the Beam Pattern Generator (BPG)</a:t>
            </a:r>
          </a:p>
          <a:p>
            <a:pPr marL="719657" lvl="1" indent="-342900">
              <a:buFont typeface="Arial" panose="020B0604020202020204" pitchFamily="34" charset="0"/>
              <a:buChar char="•"/>
            </a:pPr>
            <a:r>
              <a:rPr lang="en-US" sz="2000" b="0" dirty="0"/>
              <a:t>Also broadcast a pre-trigger event to downstream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The BPG will coordinate PIP-II systems:</a:t>
            </a:r>
          </a:p>
          <a:p>
            <a:pPr marL="800100" lvl="1" indent="-342900"/>
            <a:r>
              <a:rPr lang="en-US" sz="2000" b="0" dirty="0"/>
              <a:t>Timing of bunch generation</a:t>
            </a:r>
          </a:p>
          <a:p>
            <a:pPr marL="800100" lvl="1" indent="-342900"/>
            <a:r>
              <a:rPr lang="en-US" sz="2000" dirty="0"/>
              <a:t>Beam chopper to generate bunch pattern</a:t>
            </a:r>
            <a:endParaRPr lang="en-US" sz="2000" b="0" dirty="0"/>
          </a:p>
          <a:p>
            <a:pPr marL="800100" lvl="1" indent="-342900"/>
            <a:r>
              <a:rPr lang="en-US" sz="2000" b="0" dirty="0"/>
              <a:t>‘Tone On’ to Booster at Start of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Booster LLRF systems will lock to PIP-II RF and coordinate injection with the gradient magnet sweep.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DD6AE-36F1-E370-851E-B732A5F5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Injection into Booster</a:t>
            </a:r>
          </a:p>
        </p:txBody>
      </p:sp>
      <p:pic>
        <p:nvPicPr>
          <p:cNvPr id="4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C980FAF0-1AAE-49F2-8503-2538AAEE6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" y="772427"/>
            <a:ext cx="4798943" cy="55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94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6889" y="225056"/>
            <a:ext cx="1051560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pc="-10" dirty="0"/>
              <a:t>LLRF Collaboration with Poland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9EE67E-85D5-9216-1790-B96E632B8611}"/>
              </a:ext>
            </a:extLst>
          </p:cNvPr>
          <p:cNvSpPr txBox="1">
            <a:spLocks/>
          </p:cNvSpPr>
          <p:nvPr/>
        </p:nvSpPr>
        <p:spPr>
          <a:xfrm>
            <a:off x="304806" y="780249"/>
            <a:ext cx="5744571" cy="5724459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Warsaw University of Technology/Institute of Electronic Systems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Beam Instrumentation Reference Line including design, fabrication, and installation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Build on XFEL/ESS technologies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Lodz University of Technology/DMCS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Subcontract for LLRF RF Interlocks Design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Prototype RFPI hardware successfully used during pHB650 testing at PIP2IT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Moving to Production shortly	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Contracting for coupler HV bias supplies design and production</a:t>
            </a:r>
          </a:p>
          <a:p>
            <a:r>
              <a:rPr lang="en-US" sz="2067" dirty="0">
                <a:solidFill>
                  <a:schemeClr val="accent6">
                    <a:lumMod val="50000"/>
                  </a:schemeClr>
                </a:solidFill>
              </a:rPr>
              <a:t>Helping to modernize our EPICS integration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BB904-8525-D0C9-A557-33545334C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509" y="4788941"/>
            <a:ext cx="1043139" cy="409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2E8505-BE33-F6E1-2F3B-BE95197C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755" y="5241730"/>
            <a:ext cx="856648" cy="4732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60B74C-9235-18D8-1AD6-B843B48DB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271" y="4580901"/>
            <a:ext cx="624745" cy="1558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54B1FA-BD8E-2168-9B5B-682AF1037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08617"/>
            <a:ext cx="2977173" cy="21807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A0F744-FBFF-CAAA-2056-0EED85FB9E2B}"/>
              </a:ext>
            </a:extLst>
          </p:cNvPr>
          <p:cNvSpPr txBox="1"/>
          <p:nvPr/>
        </p:nvSpPr>
        <p:spPr>
          <a:xfrm>
            <a:off x="10721332" y="5191796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Proof of Concept</a:t>
            </a:r>
          </a:p>
          <a:p>
            <a:r>
              <a:rPr lang="en-US" sz="1400" dirty="0"/>
              <a:t>RFPI chassis (TUL)</a:t>
            </a:r>
          </a:p>
        </p:txBody>
      </p:sp>
      <p:pic>
        <p:nvPicPr>
          <p:cNvPr id="14" name="Picture 2" descr="Image preview">
            <a:extLst>
              <a:ext uri="{FF2B5EF4-FFF2-40B4-BE49-F238E27FC236}">
                <a16:creationId xmlns:a16="http://schemas.microsoft.com/office/drawing/2014/main" id="{5B1365EE-B5FC-CC03-962E-C8EC0E6D3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t="20658" r="6765" b="19249"/>
          <a:stretch/>
        </p:blipFill>
        <p:spPr bwMode="auto">
          <a:xfrm>
            <a:off x="9251657" y="1816542"/>
            <a:ext cx="2666383" cy="248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preview">
            <a:extLst>
              <a:ext uri="{FF2B5EF4-FFF2-40B4-BE49-F238E27FC236}">
                <a16:creationId xmlns:a16="http://schemas.microsoft.com/office/drawing/2014/main" id="{3E90D0BB-3E3A-AFEB-CC0B-A39C44489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 b="19082"/>
          <a:stretch/>
        </p:blipFill>
        <p:spPr bwMode="auto">
          <a:xfrm>
            <a:off x="8581261" y="4389403"/>
            <a:ext cx="2178335" cy="20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0F6928B3-7919-BD9D-C905-20F2EA1F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30" y="292162"/>
            <a:ext cx="2411663" cy="180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7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9"/>
    </mc:Choice>
    <mc:Fallback xmlns="">
      <p:transition spd="slow" advTm="6896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2D4B9-0D76-8926-CF9E-C45884F6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Booster RF – 44.7 to 52.8MHz</a:t>
            </a:r>
          </a:p>
          <a:p>
            <a:pPr lvl="1"/>
            <a:r>
              <a:rPr lang="en-US" dirty="0"/>
              <a:t>Replacing 6 cavities with larger aperture equivalents</a:t>
            </a:r>
          </a:p>
          <a:p>
            <a:r>
              <a:rPr lang="en-US" dirty="0"/>
              <a:t>MI RF – 52.8 to 53.1 MHz</a:t>
            </a:r>
          </a:p>
          <a:p>
            <a:pPr lvl="1"/>
            <a:r>
              <a:rPr lang="en-US" dirty="0"/>
              <a:t>Upgrading to dual tetrode tube on all 20 stations</a:t>
            </a:r>
          </a:p>
          <a:p>
            <a:pPr lvl="1"/>
            <a:r>
              <a:rPr lang="en-US" dirty="0"/>
              <a:t>Upgrading to dual switch tube on all 20 modulators</a:t>
            </a:r>
          </a:p>
          <a:p>
            <a:pPr lvl="1"/>
            <a:r>
              <a:rPr lang="en-US" dirty="0"/>
              <a:t>Adding 20 SSA, 8kW to 16kW per station</a:t>
            </a:r>
          </a:p>
          <a:p>
            <a:r>
              <a:rPr lang="en-US" dirty="0"/>
              <a:t>RR - 52.808MHz ± 1kHz for slip stacking</a:t>
            </a:r>
          </a:p>
          <a:p>
            <a:pPr lvl="1"/>
            <a:r>
              <a:rPr lang="en-US" dirty="0"/>
              <a:t>Replacing 3 cavities (R/Q of 45, currently 13)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PIP-II Accelerator Upgrades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3E9A5E-E254-FBF4-9C64-828A02424831}"/>
              </a:ext>
            </a:extLst>
          </p:cNvPr>
          <p:cNvSpPr txBox="1">
            <a:spLocks/>
          </p:cNvSpPr>
          <p:nvPr/>
        </p:nvSpPr>
        <p:spPr>
          <a:xfrm>
            <a:off x="609601" y="975360"/>
            <a:ext cx="11111441" cy="5022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067"/>
              </a:spcAft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78C465-577B-DD34-42AD-8732DBFD2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68" b="13950"/>
          <a:stretch/>
        </p:blipFill>
        <p:spPr>
          <a:xfrm rot="16200000">
            <a:off x="7914370" y="0"/>
            <a:ext cx="3678551" cy="434118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EF9EB1-0E03-FF0B-0FED-7E7912E3E64B}"/>
              </a:ext>
            </a:extLst>
          </p:cNvPr>
          <p:cNvGraphicFramePr>
            <a:graphicFrameLocks noGrp="1"/>
          </p:cNvGraphicFramePr>
          <p:nvPr/>
        </p:nvGraphicFramePr>
        <p:xfrm>
          <a:off x="417952" y="4607229"/>
          <a:ext cx="9427003" cy="1609639"/>
        </p:xfrm>
        <a:graphic>
          <a:graphicData uri="http://schemas.openxmlformats.org/drawingml/2006/table">
            <a:tbl>
              <a:tblPr/>
              <a:tblGrid>
                <a:gridCol w="2531824">
                  <a:extLst>
                    <a:ext uri="{9D8B030D-6E8A-4147-A177-3AD203B41FA5}">
                      <a16:colId xmlns:a16="http://schemas.microsoft.com/office/drawing/2014/main" val="2948061177"/>
                    </a:ext>
                  </a:extLst>
                </a:gridCol>
                <a:gridCol w="1198575">
                  <a:extLst>
                    <a:ext uri="{9D8B030D-6E8A-4147-A177-3AD203B41FA5}">
                      <a16:colId xmlns:a16="http://schemas.microsoft.com/office/drawing/2014/main" val="3884405689"/>
                    </a:ext>
                  </a:extLst>
                </a:gridCol>
                <a:gridCol w="1575655">
                  <a:extLst>
                    <a:ext uri="{9D8B030D-6E8A-4147-A177-3AD203B41FA5}">
                      <a16:colId xmlns:a16="http://schemas.microsoft.com/office/drawing/2014/main" val="4245449743"/>
                    </a:ext>
                  </a:extLst>
                </a:gridCol>
                <a:gridCol w="1212043">
                  <a:extLst>
                    <a:ext uri="{9D8B030D-6E8A-4147-A177-3AD203B41FA5}">
                      <a16:colId xmlns:a16="http://schemas.microsoft.com/office/drawing/2014/main" val="976158068"/>
                    </a:ext>
                  </a:extLst>
                </a:gridCol>
                <a:gridCol w="1454453">
                  <a:extLst>
                    <a:ext uri="{9D8B030D-6E8A-4147-A177-3AD203B41FA5}">
                      <a16:colId xmlns:a16="http://schemas.microsoft.com/office/drawing/2014/main" val="3958897730"/>
                    </a:ext>
                  </a:extLst>
                </a:gridCol>
                <a:gridCol w="1454453">
                  <a:extLst>
                    <a:ext uri="{9D8B030D-6E8A-4147-A177-3AD203B41FA5}">
                      <a16:colId xmlns:a16="http://schemas.microsoft.com/office/drawing/2014/main" val="3647170326"/>
                    </a:ext>
                  </a:extLst>
                </a:gridCol>
              </a:tblGrid>
              <a:tr h="45807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Quantity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Frequency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Power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Amplifier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Total RF Power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27289"/>
                  </a:ext>
                </a:extLst>
              </a:tr>
              <a:tr h="45422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Booster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44-52.8MHz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150KW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Tetrode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3.3MW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04503"/>
                  </a:ext>
                </a:extLst>
              </a:tr>
              <a:tr h="2309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i="0" u="none" strike="noStrike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Recycler – 2.5MHz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2.5MHz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Solid State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64kW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540024"/>
                  </a:ext>
                </a:extLst>
              </a:tr>
              <a:tr h="2309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Recycler – 53MHz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53MHz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150KW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Tetrode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450kW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742393"/>
                  </a:ext>
                </a:extLst>
              </a:tr>
              <a:tr h="23096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500" b="1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Main Injector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20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52.8-53.1MHz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300KW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Tetrode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0" i="0" u="none" strike="noStrike" dirty="0">
                          <a:solidFill>
                            <a:srgbClr val="003087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6MW</a:t>
                      </a:r>
                    </a:p>
                  </a:txBody>
                  <a:tcPr marL="3849" marR="3849" marT="384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714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140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5E30DE-421F-C4BA-B387-CAA038FC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unique cryomodule flavors, prototypes of three are built and tested, with two coming in the next 18 months</a:t>
            </a:r>
          </a:p>
          <a:p>
            <a:pPr lvl="1"/>
            <a:r>
              <a:rPr lang="en-US" dirty="0"/>
              <a:t>Convergent design between modules, but completing successful first articles will be a major milestone for the project</a:t>
            </a:r>
          </a:p>
          <a:p>
            <a:r>
              <a:rPr lang="en-US" dirty="0"/>
              <a:t>Cryoplant hardware coming in the door shortly</a:t>
            </a:r>
          </a:p>
          <a:p>
            <a:pPr lvl="1"/>
            <a:r>
              <a:rPr lang="en-US" dirty="0"/>
              <a:t>Largest new cryoplant at FNAL in very long time, significant test of installation, integration, and operations planning</a:t>
            </a:r>
          </a:p>
          <a:p>
            <a:r>
              <a:rPr lang="en-US" dirty="0"/>
              <a:t>Production at scale with diverse partnership network requires intense focus on documentation and communication</a:t>
            </a:r>
          </a:p>
          <a:p>
            <a:pPr lvl="1"/>
            <a:r>
              <a:rPr lang="en-US" dirty="0"/>
              <a:t>INFN, RRCAT, BARC, CEA, STFC-UKRI, IJC-LAB, WUST, TUL, WUT, LBNL, SLAC, JLab</a:t>
            </a:r>
          </a:p>
          <a:p>
            <a:pPr lvl="1"/>
            <a:r>
              <a:rPr lang="en-US" dirty="0"/>
              <a:t>Strong documentation practices have been developed and exercised, and many established relationships/meetings, but constant effort and communication will be required</a:t>
            </a:r>
          </a:p>
          <a:p>
            <a:pPr lvl="1"/>
            <a:r>
              <a:rPr lang="en-US" dirty="0"/>
              <a:t>Note: a similar strong effort is required to integrate PIP-II into the existing FNAL Complex!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C00603-7355-7DC2-3C3D-C3E9BB05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Path Forward</a:t>
            </a:r>
          </a:p>
        </p:txBody>
      </p:sp>
    </p:spTree>
    <p:extLst>
      <p:ext uri="{BB962C8B-B14F-4D97-AF65-F5344CB8AC3E}">
        <p14:creationId xmlns:p14="http://schemas.microsoft.com/office/powerpoint/2010/main" val="238993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A49943-5814-B3C2-232F-747D6FE95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PIP-II is a critical modernization effort at FNAL and a platform to build the coming decades of science upon</a:t>
            </a:r>
          </a:p>
          <a:p>
            <a:r>
              <a:rPr lang="en-US" dirty="0"/>
              <a:t>Leveraging both in-house and international SRF and accelerator experience, building strong partnerships which are essential for the success of the Project</a:t>
            </a:r>
          </a:p>
          <a:p>
            <a:pPr lvl="1"/>
            <a:r>
              <a:rPr lang="en-US" dirty="0"/>
              <a:t>We could not do PIP-II without our partners</a:t>
            </a:r>
          </a:p>
          <a:p>
            <a:r>
              <a:rPr lang="en-US" dirty="0"/>
              <a:t>We are at a critical stage, transitioning from design and prototyping to fabrication</a:t>
            </a:r>
          </a:p>
          <a:p>
            <a:r>
              <a:rPr lang="en-US" dirty="0"/>
              <a:t>Look forward to an exciting update at the next SPAS!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62B0C-9D04-997C-03B5-A0A17B2D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9BEF535-887C-5A07-0E88-4FF12722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04" b="27912"/>
          <a:stretch/>
        </p:blipFill>
        <p:spPr>
          <a:xfrm>
            <a:off x="-5689" y="3677652"/>
            <a:ext cx="12184338" cy="3180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BA5E1-423C-0082-0BBB-EA8D01F0838D}"/>
              </a:ext>
            </a:extLst>
          </p:cNvPr>
          <p:cNvSpPr txBox="1"/>
          <p:nvPr/>
        </p:nvSpPr>
        <p:spPr>
          <a:xfrm>
            <a:off x="136889" y="3773905"/>
            <a:ext cx="267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2024-10-20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58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616"/>
          <a:stretch/>
        </p:blipFill>
        <p:spPr>
          <a:xfrm>
            <a:off x="0" y="0"/>
            <a:ext cx="1219110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http://pip2.fnal.gov/</a:t>
            </a: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@PIP2accelerator</a:t>
            </a:r>
          </a:p>
          <a:p>
            <a:endParaRPr lang="en-US" sz="1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4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893BE8-09F5-7D40-73C4-6A1CBBA7C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31"/>
          <a:stretch/>
        </p:blipFill>
        <p:spPr>
          <a:xfrm>
            <a:off x="741208" y="814137"/>
            <a:ext cx="10709584" cy="54102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13AD2C-8FF3-27D7-8F05-FBB59360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Talk on behalf of larger PIP-II Team</a:t>
            </a:r>
          </a:p>
        </p:txBody>
      </p:sp>
    </p:spTree>
    <p:extLst>
      <p:ext uri="{BB962C8B-B14F-4D97-AF65-F5344CB8AC3E}">
        <p14:creationId xmlns:p14="http://schemas.microsoft.com/office/powerpoint/2010/main" val="177299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DAF0E00-0378-8763-50C0-D180A7785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29368" y="971550"/>
            <a:ext cx="9314214" cy="50593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0F9CAD5-20D5-B589-E23F-6ED09A99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FNAL Accelerator Complex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143670-2D4F-402A-A8BD-1A2458C96C3D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EFA5D03-594C-CD3B-013E-AE800C778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840469"/>
              </p:ext>
            </p:extLst>
          </p:nvPr>
        </p:nvGraphicFramePr>
        <p:xfrm>
          <a:off x="7227150" y="4082147"/>
          <a:ext cx="4660050" cy="2026920"/>
        </p:xfrm>
        <a:graphic>
          <a:graphicData uri="http://schemas.openxmlformats.org/drawingml/2006/table">
            <a:tbl>
              <a:tblPr/>
              <a:tblGrid>
                <a:gridCol w="1915480">
                  <a:extLst>
                    <a:ext uri="{9D8B030D-6E8A-4147-A177-3AD203B41FA5}">
                      <a16:colId xmlns:a16="http://schemas.microsoft.com/office/drawing/2014/main" val="3267582822"/>
                    </a:ext>
                  </a:extLst>
                </a:gridCol>
                <a:gridCol w="1372285">
                  <a:extLst>
                    <a:ext uri="{9D8B030D-6E8A-4147-A177-3AD203B41FA5}">
                      <a16:colId xmlns:a16="http://schemas.microsoft.com/office/drawing/2014/main" val="1605441689"/>
                    </a:ext>
                  </a:extLst>
                </a:gridCol>
                <a:gridCol w="1372285">
                  <a:extLst>
                    <a:ext uri="{9D8B030D-6E8A-4147-A177-3AD203B41FA5}">
                      <a16:colId xmlns:a16="http://schemas.microsoft.com/office/drawing/2014/main" val="835708035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Kinetic Energy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88930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RIL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4045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Linac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635407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Booster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82519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Recycler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12364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Main Injector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634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99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12F1CA6-9598-80E6-3643-232BE4797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29368" y="971550"/>
            <a:ext cx="9314214" cy="50593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F6A62E-3EA4-ADB2-5B66-E58AD325E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Era Accelerator Complex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E850AB-66B1-4E9A-AE61-7CD7F2D2C5D3}" type="datetime1">
              <a:rPr lang="en-US" smtClean="0"/>
              <a:t>10/17/2024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608953-72B1-D809-5227-2B308401F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24738"/>
              </p:ext>
            </p:extLst>
          </p:nvPr>
        </p:nvGraphicFramePr>
        <p:xfrm>
          <a:off x="7227149" y="4104722"/>
          <a:ext cx="4660051" cy="2026920"/>
        </p:xfrm>
        <a:graphic>
          <a:graphicData uri="http://schemas.openxmlformats.org/drawingml/2006/table">
            <a:tbl>
              <a:tblPr/>
              <a:tblGrid>
                <a:gridCol w="1915481">
                  <a:extLst>
                    <a:ext uri="{9D8B030D-6E8A-4147-A177-3AD203B41FA5}">
                      <a16:colId xmlns:a16="http://schemas.microsoft.com/office/drawing/2014/main" val="3267582822"/>
                    </a:ext>
                  </a:extLst>
                </a:gridCol>
                <a:gridCol w="1372285">
                  <a:extLst>
                    <a:ext uri="{9D8B030D-6E8A-4147-A177-3AD203B41FA5}">
                      <a16:colId xmlns:a16="http://schemas.microsoft.com/office/drawing/2014/main" val="1605441689"/>
                    </a:ext>
                  </a:extLst>
                </a:gridCol>
                <a:gridCol w="1372285">
                  <a:extLst>
                    <a:ext uri="{9D8B030D-6E8A-4147-A177-3AD203B41FA5}">
                      <a16:colId xmlns:a16="http://schemas.microsoft.com/office/drawing/2014/main" val="835708035"/>
                    </a:ext>
                  </a:extLst>
                </a:gridCol>
              </a:tblGrid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Kinetic Energy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88930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WFE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2.1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4045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PIP-II SRF Linac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635407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Booster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082519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Recycler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12364"/>
                  </a:ext>
                </a:extLst>
              </a:tr>
              <a:tr h="337820"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Main Injector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6343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A3EE17E-32C5-A404-EC23-C25774D5DF16}"/>
              </a:ext>
            </a:extLst>
          </p:cNvPr>
          <p:cNvSpPr txBox="1"/>
          <p:nvPr/>
        </p:nvSpPr>
        <p:spPr>
          <a:xfrm>
            <a:off x="7729415" y="971550"/>
            <a:ext cx="361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Expected Project Complete: Late 2029</a:t>
            </a:r>
          </a:p>
        </p:txBody>
      </p:sp>
    </p:spTree>
    <p:extLst>
      <p:ext uri="{BB962C8B-B14F-4D97-AF65-F5344CB8AC3E}">
        <p14:creationId xmlns:p14="http://schemas.microsoft.com/office/powerpoint/2010/main" val="199680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08" y="2166383"/>
            <a:ext cx="4631777" cy="29510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5628" y="1954785"/>
            <a:ext cx="2581910" cy="8305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PIP-</a:t>
            </a:r>
            <a:r>
              <a:rPr sz="2400" b="1" dirty="0">
                <a:solidFill>
                  <a:srgbClr val="002F86"/>
                </a:solidFill>
                <a:latin typeface="Arial"/>
                <a:cs typeface="Arial"/>
              </a:rPr>
              <a:t>II</a:t>
            </a:r>
            <a:r>
              <a:rPr sz="2400" b="1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Capabilities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Beam</a:t>
            </a:r>
            <a:r>
              <a:rPr sz="2000" spc="-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Power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228" y="2759921"/>
            <a:ext cx="3248025" cy="7569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1.2</a:t>
            </a:r>
            <a:r>
              <a:rPr sz="2000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MW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proton</a:t>
            </a:r>
            <a:r>
              <a:rPr sz="2000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505050"/>
                </a:solidFill>
                <a:latin typeface="Arial"/>
                <a:cs typeface="Arial"/>
              </a:rPr>
              <a:t>beam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Upgradeable</a:t>
            </a:r>
            <a:r>
              <a:rPr sz="20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to</a:t>
            </a:r>
            <a:r>
              <a:rPr sz="2000" spc="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multi-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MW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757" y="3551759"/>
            <a:ext cx="344042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Flexibility,</a:t>
            </a:r>
            <a:r>
              <a:rPr sz="20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multi-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user</a:t>
            </a:r>
            <a:r>
              <a:rPr sz="2000" spc="-5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capability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228" y="3857200"/>
            <a:ext cx="2543810" cy="1122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20" dirty="0">
                <a:solidFill>
                  <a:srgbClr val="505050"/>
                </a:solidFill>
                <a:latin typeface="Arial"/>
                <a:cs typeface="Arial"/>
              </a:rPr>
              <a:t>CW-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compatible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Customized</a:t>
            </a:r>
            <a:r>
              <a:rPr sz="2000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505050"/>
                </a:solidFill>
                <a:latin typeface="Arial"/>
                <a:cs typeface="Arial"/>
              </a:rPr>
              <a:t>beams</a:t>
            </a:r>
            <a:endParaRPr sz="20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Multi-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user</a:t>
            </a:r>
            <a:r>
              <a:rPr sz="2000" spc="1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delivery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503" y="4954416"/>
            <a:ext cx="2967355" cy="10623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Reliability</a:t>
            </a:r>
            <a:endParaRPr sz="2000" dirty="0">
              <a:latin typeface="Arial"/>
              <a:cs typeface="Arial"/>
            </a:endParaRPr>
          </a:p>
          <a:p>
            <a:pPr marL="581025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581025" algn="l"/>
                <a:tab pos="581660" algn="l"/>
              </a:tabLst>
            </a:pP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Modernizes</a:t>
            </a:r>
            <a:r>
              <a:rPr sz="20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Fermilab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accel</a:t>
            </a:r>
            <a:r>
              <a:rPr sz="2000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complex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00" spc="-10" dirty="0"/>
              <a:t>PIP-</a:t>
            </a:r>
            <a:r>
              <a:rPr sz="2900" dirty="0"/>
              <a:t>II</a:t>
            </a:r>
            <a:r>
              <a:rPr sz="2900" spc="10" dirty="0"/>
              <a:t> </a:t>
            </a:r>
            <a:r>
              <a:rPr sz="2900" spc="-10" dirty="0"/>
              <a:t>Mission</a:t>
            </a:r>
            <a:endParaRPr sz="2900" dirty="0"/>
          </a:p>
        </p:txBody>
      </p:sp>
      <p:sp>
        <p:nvSpPr>
          <p:cNvPr id="12" name="object 12"/>
          <p:cNvSpPr txBox="1"/>
          <p:nvPr/>
        </p:nvSpPr>
        <p:spPr>
          <a:xfrm>
            <a:off x="205240" y="893020"/>
            <a:ext cx="11646535" cy="675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5"/>
              </a:spcBef>
            </a:pPr>
            <a:r>
              <a:rPr sz="2100" b="1" dirty="0">
                <a:solidFill>
                  <a:srgbClr val="002F86"/>
                </a:solidFill>
                <a:latin typeface="Arial"/>
                <a:cs typeface="Arial"/>
              </a:rPr>
              <a:t>PIP-II</a:t>
            </a:r>
            <a:r>
              <a:rPr sz="2100" b="1" spc="3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is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an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essential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upgrade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Fermilab</a:t>
            </a:r>
            <a:r>
              <a:rPr sz="2100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accelerator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complex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enable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the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world’s</a:t>
            </a:r>
            <a:r>
              <a:rPr sz="2100" spc="1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most</a:t>
            </a:r>
            <a:r>
              <a:rPr sz="2100" spc="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002F86"/>
                </a:solidFill>
                <a:latin typeface="Arial"/>
                <a:cs typeface="Arial"/>
              </a:rPr>
              <a:t>intense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beam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of</a:t>
            </a:r>
            <a:r>
              <a:rPr sz="2100" spc="3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neutrinos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LBNF/DUNE,</a:t>
            </a:r>
            <a:r>
              <a:rPr sz="21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and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a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broad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physics</a:t>
            </a:r>
            <a:r>
              <a:rPr sz="2100" spc="1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research</a:t>
            </a:r>
            <a:r>
              <a:rPr sz="2100" spc="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program</a:t>
            </a:r>
            <a:r>
              <a:rPr sz="2100" spc="4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for</a:t>
            </a:r>
            <a:r>
              <a:rPr sz="2100" spc="4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decades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2F86"/>
                </a:solidFill>
                <a:latin typeface="Arial"/>
                <a:cs typeface="Arial"/>
              </a:rPr>
              <a:t>to</a:t>
            </a:r>
            <a:r>
              <a:rPr sz="2100" spc="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002F86"/>
                </a:solidFill>
                <a:latin typeface="Arial"/>
                <a:cs typeface="Arial"/>
              </a:rPr>
              <a:t>come.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47495" y="1897302"/>
            <a:ext cx="3602990" cy="4343400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PIP-</a:t>
            </a:r>
            <a:r>
              <a:rPr sz="2400" b="1" dirty="0">
                <a:solidFill>
                  <a:srgbClr val="002F86"/>
                </a:solidFill>
                <a:latin typeface="Arial"/>
                <a:cs typeface="Arial"/>
              </a:rPr>
              <a:t>II</a:t>
            </a:r>
            <a:r>
              <a:rPr sz="2400" b="1" spc="1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Arial"/>
                <a:cs typeface="Arial"/>
              </a:rPr>
              <a:t>Scope</a:t>
            </a:r>
            <a:endParaRPr sz="2400" dirty="0">
              <a:latin typeface="Arial"/>
              <a:cs typeface="Arial"/>
            </a:endParaRPr>
          </a:p>
          <a:p>
            <a:pPr marL="389255" marR="991869" indent="-376555">
              <a:lnSpc>
                <a:spcPct val="135000"/>
              </a:lnSpc>
              <a:spcBef>
                <a:spcPts val="55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800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MeV</a:t>
            </a:r>
            <a:r>
              <a:rPr sz="2000" spc="-2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H−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SRF</a:t>
            </a:r>
            <a:r>
              <a:rPr sz="2000" spc="-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linac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CW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RF</a:t>
            </a:r>
            <a:r>
              <a:rPr sz="2000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Operations</a:t>
            </a:r>
            <a:endParaRPr sz="2000" dirty="0">
              <a:latin typeface="Arial"/>
              <a:cs typeface="Arial"/>
            </a:endParaRPr>
          </a:p>
          <a:p>
            <a:pPr marL="12700" marR="48895">
              <a:lnSpc>
                <a:spcPct val="135000"/>
              </a:lnSpc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Linac-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to-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Booster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transfer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2F86"/>
                </a:solidFill>
                <a:latin typeface="Arial"/>
                <a:cs typeface="Arial"/>
              </a:rPr>
              <a:t>line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Accelerator</a:t>
            </a:r>
            <a:r>
              <a:rPr sz="20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Complex</a:t>
            </a:r>
            <a:r>
              <a:rPr sz="2000" spc="-3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Upgrades</a:t>
            </a:r>
            <a:endParaRPr sz="2000" dirty="0">
              <a:latin typeface="Arial"/>
              <a:cs typeface="Arial"/>
            </a:endParaRPr>
          </a:p>
          <a:p>
            <a:pPr marL="388620" marR="1750695">
              <a:lnSpc>
                <a:spcPct val="110000"/>
              </a:lnSpc>
              <a:spcBef>
                <a:spcPts val="600"/>
              </a:spcBef>
            </a:pP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Booster Recycler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Main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Injector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000" dirty="0">
                <a:solidFill>
                  <a:srgbClr val="002F86"/>
                </a:solidFill>
                <a:latin typeface="Arial"/>
                <a:cs typeface="Arial"/>
              </a:rPr>
              <a:t>Conventional</a:t>
            </a:r>
            <a:r>
              <a:rPr sz="2000" spc="-4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2F86"/>
                </a:solidFill>
                <a:latin typeface="Arial"/>
                <a:cs typeface="Arial"/>
              </a:rPr>
              <a:t>Facilities</a:t>
            </a:r>
            <a:endParaRPr sz="2000" dirty="0">
              <a:latin typeface="Arial"/>
              <a:cs typeface="Arial"/>
            </a:endParaRPr>
          </a:p>
          <a:p>
            <a:pPr marL="388620" marR="5080">
              <a:lnSpc>
                <a:spcPct val="110000"/>
              </a:lnSpc>
              <a:spcBef>
                <a:spcPts val="600"/>
              </a:spcBef>
            </a:pP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Space</a:t>
            </a:r>
            <a:r>
              <a:rPr sz="20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reserved</a:t>
            </a:r>
            <a:r>
              <a:rPr sz="2000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20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two</a:t>
            </a:r>
            <a:r>
              <a:rPr sz="2000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CMs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2000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000" spc="-1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505050"/>
                </a:solidFill>
                <a:latin typeface="Arial"/>
                <a:cs typeface="Arial"/>
              </a:rPr>
              <a:t>GeV</a:t>
            </a:r>
            <a:r>
              <a:rPr sz="20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505050"/>
                </a:solidFill>
                <a:latin typeface="Arial"/>
                <a:cs typeface="Arial"/>
              </a:rPr>
              <a:t>Upgrade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22968" y="5572514"/>
            <a:ext cx="47472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6720" marR="5080" indent="-414655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600" i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505050"/>
                </a:solidFill>
                <a:latin typeface="Arial"/>
                <a:cs typeface="Arial"/>
              </a:rPr>
              <a:t>PIP-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II</a:t>
            </a:r>
            <a:r>
              <a:rPr sz="1600" i="1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scope</a:t>
            </a:r>
            <a:r>
              <a:rPr sz="1600" i="1" spc="-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enables</a:t>
            </a:r>
            <a:r>
              <a:rPr sz="1600" i="1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the</a:t>
            </a:r>
            <a:r>
              <a:rPr sz="1600" i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accelerator</a:t>
            </a:r>
            <a:r>
              <a:rPr sz="1600" i="1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complex</a:t>
            </a:r>
            <a:r>
              <a:rPr sz="1600" i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spc="-25" dirty="0">
                <a:solidFill>
                  <a:srgbClr val="505050"/>
                </a:solidFill>
                <a:latin typeface="Arial"/>
                <a:cs typeface="Arial"/>
              </a:rPr>
              <a:t>to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reach</a:t>
            </a:r>
            <a:r>
              <a:rPr sz="1600" i="1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1.2</a:t>
            </a:r>
            <a:r>
              <a:rPr sz="1600" i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MW</a:t>
            </a:r>
            <a:r>
              <a:rPr sz="1600" i="1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proton</a:t>
            </a:r>
            <a:r>
              <a:rPr sz="1600" i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beam</a:t>
            </a:r>
            <a:r>
              <a:rPr sz="1600" i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on</a:t>
            </a:r>
            <a:r>
              <a:rPr sz="1600" i="1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505050"/>
                </a:solidFill>
                <a:latin typeface="Arial"/>
                <a:cs typeface="Arial"/>
              </a:rPr>
              <a:t>LBNF</a:t>
            </a:r>
            <a:r>
              <a:rPr sz="1600" i="1" spc="-8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505050"/>
                </a:solidFill>
                <a:latin typeface="Arial"/>
                <a:cs typeface="Arial"/>
              </a:rPr>
              <a:t>target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"/>
          <a:stretch/>
        </p:blipFill>
        <p:spPr>
          <a:xfrm>
            <a:off x="-9331" y="-1"/>
            <a:ext cx="12204933" cy="60718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704490" y="1468340"/>
            <a:ext cx="928369" cy="502920"/>
          </a:xfrm>
          <a:prstGeom prst="rect">
            <a:avLst/>
          </a:prstGeom>
          <a:solidFill>
            <a:srgbClr val="002F86"/>
          </a:solidFill>
        </p:spPr>
        <p:txBody>
          <a:bodyPr vert="horz" wrap="square" lIns="0" tIns="25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0"/>
              </a:spcBef>
            </a:pPr>
            <a:r>
              <a:rPr sz="2650" b="1" spc="-10" dirty="0">
                <a:solidFill>
                  <a:srgbClr val="FFFFFF"/>
                </a:solidFill>
                <a:latin typeface="Calibri"/>
                <a:cs typeface="Calibri"/>
              </a:rPr>
              <a:t>PIP-</a:t>
            </a:r>
            <a:r>
              <a:rPr sz="2650" b="1" spc="-25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endParaRPr sz="265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45697" y="364235"/>
            <a:ext cx="7222490" cy="2819400"/>
            <a:chOff x="4989576" y="1117091"/>
            <a:chExt cx="7222490" cy="281940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576" y="2558796"/>
              <a:ext cx="2884931" cy="1033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51298" y="2599181"/>
              <a:ext cx="2775585" cy="910590"/>
            </a:xfrm>
            <a:custGeom>
              <a:avLst/>
              <a:gdLst/>
              <a:ahLst/>
              <a:cxnLst/>
              <a:rect l="l" t="t" r="r" b="b"/>
              <a:pathLst>
                <a:path w="2775584" h="910589">
                  <a:moveTo>
                    <a:pt x="2775000" y="0"/>
                  </a:moveTo>
                  <a:lnTo>
                    <a:pt x="0" y="910475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3340" y="2473452"/>
              <a:ext cx="2267711" cy="50444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718298" y="2515395"/>
              <a:ext cx="2161540" cy="396240"/>
            </a:xfrm>
            <a:custGeom>
              <a:avLst/>
              <a:gdLst/>
              <a:ahLst/>
              <a:cxnLst/>
              <a:rect l="l" t="t" r="r" b="b"/>
              <a:pathLst>
                <a:path w="2161540" h="396239">
                  <a:moveTo>
                    <a:pt x="0" y="99882"/>
                  </a:moveTo>
                  <a:lnTo>
                    <a:pt x="53448" y="92813"/>
                  </a:lnTo>
                  <a:lnTo>
                    <a:pt x="106830" y="85777"/>
                  </a:lnTo>
                  <a:lnTo>
                    <a:pt x="160082" y="78808"/>
                  </a:lnTo>
                  <a:lnTo>
                    <a:pt x="213136" y="71939"/>
                  </a:lnTo>
                  <a:lnTo>
                    <a:pt x="265928" y="65202"/>
                  </a:lnTo>
                  <a:lnTo>
                    <a:pt x="318392" y="58632"/>
                  </a:lnTo>
                  <a:lnTo>
                    <a:pt x="370463" y="52260"/>
                  </a:lnTo>
                  <a:lnTo>
                    <a:pt x="422074" y="46121"/>
                  </a:lnTo>
                  <a:lnTo>
                    <a:pt x="473161" y="40247"/>
                  </a:lnTo>
                  <a:lnTo>
                    <a:pt x="523657" y="34672"/>
                  </a:lnTo>
                  <a:lnTo>
                    <a:pt x="573498" y="29428"/>
                  </a:lnTo>
                  <a:lnTo>
                    <a:pt x="622617" y="24549"/>
                  </a:lnTo>
                  <a:lnTo>
                    <a:pt x="670948" y="20068"/>
                  </a:lnTo>
                  <a:lnTo>
                    <a:pt x="718427" y="16018"/>
                  </a:lnTo>
                  <a:lnTo>
                    <a:pt x="764988" y="12432"/>
                  </a:lnTo>
                  <a:lnTo>
                    <a:pt x="810564" y="9343"/>
                  </a:lnTo>
                  <a:lnTo>
                    <a:pt x="869849" y="5988"/>
                  </a:lnTo>
                  <a:lnTo>
                    <a:pt x="927596" y="3432"/>
                  </a:lnTo>
                  <a:lnTo>
                    <a:pt x="983902" y="1621"/>
                  </a:lnTo>
                  <a:lnTo>
                    <a:pt x="1038866" y="496"/>
                  </a:lnTo>
                  <a:lnTo>
                    <a:pt x="1092587" y="0"/>
                  </a:lnTo>
                  <a:lnTo>
                    <a:pt x="1145162" y="75"/>
                  </a:lnTo>
                  <a:lnTo>
                    <a:pt x="1196690" y="666"/>
                  </a:lnTo>
                  <a:lnTo>
                    <a:pt x="1247268" y="1715"/>
                  </a:lnTo>
                  <a:lnTo>
                    <a:pt x="1296997" y="3164"/>
                  </a:lnTo>
                  <a:lnTo>
                    <a:pt x="1345972" y="4956"/>
                  </a:lnTo>
                  <a:lnTo>
                    <a:pt x="1394294" y="7035"/>
                  </a:lnTo>
                  <a:lnTo>
                    <a:pt x="1442059" y="9343"/>
                  </a:lnTo>
                  <a:lnTo>
                    <a:pt x="1499358" y="12364"/>
                  </a:lnTo>
                  <a:lnTo>
                    <a:pt x="1556817" y="15729"/>
                  </a:lnTo>
                  <a:lnTo>
                    <a:pt x="1613843" y="19540"/>
                  </a:lnTo>
                  <a:lnTo>
                    <a:pt x="1669842" y="23893"/>
                  </a:lnTo>
                  <a:lnTo>
                    <a:pt x="1724220" y="28889"/>
                  </a:lnTo>
                  <a:lnTo>
                    <a:pt x="1776383" y="34625"/>
                  </a:lnTo>
                  <a:lnTo>
                    <a:pt x="1825738" y="41200"/>
                  </a:lnTo>
                  <a:lnTo>
                    <a:pt x="1871690" y="48714"/>
                  </a:lnTo>
                  <a:lnTo>
                    <a:pt x="1913646" y="57264"/>
                  </a:lnTo>
                  <a:lnTo>
                    <a:pt x="1951012" y="66950"/>
                  </a:lnTo>
                  <a:lnTo>
                    <a:pt x="2012087" y="90264"/>
                  </a:lnTo>
                  <a:lnTo>
                    <a:pt x="2058084" y="118121"/>
                  </a:lnTo>
                  <a:lnTo>
                    <a:pt x="2092393" y="149138"/>
                  </a:lnTo>
                  <a:lnTo>
                    <a:pt x="2118407" y="181932"/>
                  </a:lnTo>
                  <a:lnTo>
                    <a:pt x="2139518" y="215121"/>
                  </a:lnTo>
                  <a:lnTo>
                    <a:pt x="2156567" y="257693"/>
                  </a:lnTo>
                  <a:lnTo>
                    <a:pt x="2161022" y="302580"/>
                  </a:lnTo>
                  <a:lnTo>
                    <a:pt x="2157081" y="349010"/>
                  </a:lnTo>
                  <a:lnTo>
                    <a:pt x="2148941" y="396211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5504" y="2968752"/>
              <a:ext cx="2993135" cy="96773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46611" y="3007699"/>
              <a:ext cx="2869565" cy="844550"/>
            </a:xfrm>
            <a:custGeom>
              <a:avLst/>
              <a:gdLst/>
              <a:ahLst/>
              <a:cxnLst/>
              <a:rect l="l" t="t" r="r" b="b"/>
              <a:pathLst>
                <a:path w="2869565" h="844550">
                  <a:moveTo>
                    <a:pt x="0" y="357643"/>
                  </a:moveTo>
                  <a:lnTo>
                    <a:pt x="8825" y="316593"/>
                  </a:lnTo>
                  <a:lnTo>
                    <a:pt x="31097" y="277300"/>
                  </a:lnTo>
                  <a:lnTo>
                    <a:pt x="66151" y="239927"/>
                  </a:lnTo>
                  <a:lnTo>
                    <a:pt x="113320" y="204635"/>
                  </a:lnTo>
                  <a:lnTo>
                    <a:pt x="171937" y="171586"/>
                  </a:lnTo>
                  <a:lnTo>
                    <a:pt x="241338" y="140941"/>
                  </a:lnTo>
                  <a:lnTo>
                    <a:pt x="279873" y="126571"/>
                  </a:lnTo>
                  <a:lnTo>
                    <a:pt x="320854" y="112862"/>
                  </a:lnTo>
                  <a:lnTo>
                    <a:pt x="364198" y="99835"/>
                  </a:lnTo>
                  <a:lnTo>
                    <a:pt x="409821" y="87511"/>
                  </a:lnTo>
                  <a:lnTo>
                    <a:pt x="457641" y="75908"/>
                  </a:lnTo>
                  <a:lnTo>
                    <a:pt x="507573" y="65048"/>
                  </a:lnTo>
                  <a:lnTo>
                    <a:pt x="559534" y="54951"/>
                  </a:lnTo>
                  <a:lnTo>
                    <a:pt x="613442" y="45637"/>
                  </a:lnTo>
                  <a:lnTo>
                    <a:pt x="669213" y="37126"/>
                  </a:lnTo>
                  <a:lnTo>
                    <a:pt x="726763" y="29438"/>
                  </a:lnTo>
                  <a:lnTo>
                    <a:pt x="786010" y="22594"/>
                  </a:lnTo>
                  <a:lnTo>
                    <a:pt x="846870" y="16613"/>
                  </a:lnTo>
                  <a:lnTo>
                    <a:pt x="909260" y="11517"/>
                  </a:lnTo>
                  <a:lnTo>
                    <a:pt x="973097" y="7324"/>
                  </a:lnTo>
                  <a:lnTo>
                    <a:pt x="1038297" y="4056"/>
                  </a:lnTo>
                  <a:lnTo>
                    <a:pt x="1104777" y="1732"/>
                  </a:lnTo>
                  <a:lnTo>
                    <a:pt x="1172453" y="373"/>
                  </a:lnTo>
                  <a:lnTo>
                    <a:pt x="1241244" y="0"/>
                  </a:lnTo>
                  <a:lnTo>
                    <a:pt x="1311065" y="631"/>
                  </a:lnTo>
                  <a:lnTo>
                    <a:pt x="1381832" y="2287"/>
                  </a:lnTo>
                  <a:lnTo>
                    <a:pt x="1453464" y="4989"/>
                  </a:lnTo>
                  <a:lnTo>
                    <a:pt x="1525050" y="8712"/>
                  </a:lnTo>
                  <a:lnTo>
                    <a:pt x="1595683" y="13399"/>
                  </a:lnTo>
                  <a:lnTo>
                    <a:pt x="1665281" y="19022"/>
                  </a:lnTo>
                  <a:lnTo>
                    <a:pt x="1733763" y="25555"/>
                  </a:lnTo>
                  <a:lnTo>
                    <a:pt x="1801047" y="32968"/>
                  </a:lnTo>
                  <a:lnTo>
                    <a:pt x="1867052" y="41235"/>
                  </a:lnTo>
                  <a:lnTo>
                    <a:pt x="1931698" y="50329"/>
                  </a:lnTo>
                  <a:lnTo>
                    <a:pt x="1994904" y="60221"/>
                  </a:lnTo>
                  <a:lnTo>
                    <a:pt x="2056587" y="70884"/>
                  </a:lnTo>
                  <a:lnTo>
                    <a:pt x="2116668" y="82290"/>
                  </a:lnTo>
                  <a:lnTo>
                    <a:pt x="2175065" y="94413"/>
                  </a:lnTo>
                  <a:lnTo>
                    <a:pt x="2231696" y="107223"/>
                  </a:lnTo>
                  <a:lnTo>
                    <a:pt x="2286481" y="120695"/>
                  </a:lnTo>
                  <a:lnTo>
                    <a:pt x="2339338" y="134799"/>
                  </a:lnTo>
                  <a:lnTo>
                    <a:pt x="2390187" y="149509"/>
                  </a:lnTo>
                  <a:lnTo>
                    <a:pt x="2438946" y="164796"/>
                  </a:lnTo>
                  <a:lnTo>
                    <a:pt x="2485535" y="180634"/>
                  </a:lnTo>
                  <a:lnTo>
                    <a:pt x="2529871" y="196995"/>
                  </a:lnTo>
                  <a:lnTo>
                    <a:pt x="2571874" y="213851"/>
                  </a:lnTo>
                  <a:lnTo>
                    <a:pt x="2611463" y="231175"/>
                  </a:lnTo>
                  <a:lnTo>
                    <a:pt x="2648557" y="248938"/>
                  </a:lnTo>
                  <a:lnTo>
                    <a:pt x="2683074" y="267114"/>
                  </a:lnTo>
                  <a:lnTo>
                    <a:pt x="2744054" y="304593"/>
                  </a:lnTo>
                  <a:lnTo>
                    <a:pt x="2793755" y="343391"/>
                  </a:lnTo>
                  <a:lnTo>
                    <a:pt x="2831528" y="383287"/>
                  </a:lnTo>
                  <a:lnTo>
                    <a:pt x="2856723" y="424060"/>
                  </a:lnTo>
                  <a:lnTo>
                    <a:pt x="2868692" y="465490"/>
                  </a:lnTo>
                  <a:lnTo>
                    <a:pt x="2869514" y="486383"/>
                  </a:lnTo>
                  <a:lnTo>
                    <a:pt x="2866825" y="507118"/>
                  </a:lnTo>
                  <a:lnTo>
                    <a:pt x="2851194" y="547309"/>
                  </a:lnTo>
                  <a:lnTo>
                    <a:pt x="2822449" y="585662"/>
                  </a:lnTo>
                  <a:lnTo>
                    <a:pt x="2781256" y="622015"/>
                  </a:lnTo>
                  <a:lnTo>
                    <a:pt x="2728280" y="656206"/>
                  </a:lnTo>
                  <a:lnTo>
                    <a:pt x="2664188" y="688073"/>
                  </a:lnTo>
                  <a:lnTo>
                    <a:pt x="2628181" y="703085"/>
                  </a:lnTo>
                  <a:lnTo>
                    <a:pt x="2589646" y="717455"/>
                  </a:lnTo>
                  <a:lnTo>
                    <a:pt x="2548664" y="731164"/>
                  </a:lnTo>
                  <a:lnTo>
                    <a:pt x="2505320" y="744190"/>
                  </a:lnTo>
                  <a:lnTo>
                    <a:pt x="2459697" y="756515"/>
                  </a:lnTo>
                  <a:lnTo>
                    <a:pt x="2411877" y="768117"/>
                  </a:lnTo>
                  <a:lnTo>
                    <a:pt x="2361945" y="778977"/>
                  </a:lnTo>
                  <a:lnTo>
                    <a:pt x="2309983" y="789074"/>
                  </a:lnTo>
                  <a:lnTo>
                    <a:pt x="2256075" y="798389"/>
                  </a:lnTo>
                  <a:lnTo>
                    <a:pt x="2200304" y="806900"/>
                  </a:lnTo>
                  <a:lnTo>
                    <a:pt x="2142753" y="814587"/>
                  </a:lnTo>
                  <a:lnTo>
                    <a:pt x="2083506" y="821432"/>
                  </a:lnTo>
                  <a:lnTo>
                    <a:pt x="2022645" y="827412"/>
                  </a:lnTo>
                  <a:lnTo>
                    <a:pt x="1960255" y="832509"/>
                  </a:lnTo>
                  <a:lnTo>
                    <a:pt x="1896418" y="836701"/>
                  </a:lnTo>
                  <a:lnTo>
                    <a:pt x="1831218" y="839970"/>
                  </a:lnTo>
                  <a:lnTo>
                    <a:pt x="1764737" y="842293"/>
                  </a:lnTo>
                  <a:lnTo>
                    <a:pt x="1697060" y="843652"/>
                  </a:lnTo>
                  <a:lnTo>
                    <a:pt x="1628270" y="844026"/>
                  </a:lnTo>
                  <a:lnTo>
                    <a:pt x="1558449" y="843395"/>
                  </a:lnTo>
                  <a:lnTo>
                    <a:pt x="1487681" y="841738"/>
                  </a:lnTo>
                  <a:lnTo>
                    <a:pt x="1416050" y="839036"/>
                  </a:lnTo>
                  <a:lnTo>
                    <a:pt x="1344464" y="835314"/>
                  </a:lnTo>
                  <a:lnTo>
                    <a:pt x="1273832" y="830627"/>
                  </a:lnTo>
                  <a:lnTo>
                    <a:pt x="1204235" y="825003"/>
                  </a:lnTo>
                  <a:lnTo>
                    <a:pt x="1135754" y="818471"/>
                  </a:lnTo>
                  <a:lnTo>
                    <a:pt x="1068471" y="811057"/>
                  </a:lnTo>
                  <a:lnTo>
                    <a:pt x="1002465" y="802790"/>
                  </a:lnTo>
                  <a:lnTo>
                    <a:pt x="937820" y="793697"/>
                  </a:lnTo>
                  <a:lnTo>
                    <a:pt x="874615" y="783805"/>
                  </a:lnTo>
                  <a:lnTo>
                    <a:pt x="812931" y="773142"/>
                  </a:lnTo>
                  <a:lnTo>
                    <a:pt x="752851" y="761735"/>
                  </a:lnTo>
                  <a:lnTo>
                    <a:pt x="694454" y="749613"/>
                  </a:lnTo>
                  <a:lnTo>
                    <a:pt x="637823" y="736802"/>
                  </a:lnTo>
                  <a:lnTo>
                    <a:pt x="583038" y="723331"/>
                  </a:lnTo>
                  <a:lnTo>
                    <a:pt x="530180" y="709227"/>
                  </a:lnTo>
                  <a:lnTo>
                    <a:pt x="479331" y="694517"/>
                  </a:lnTo>
                  <a:lnTo>
                    <a:pt x="430572" y="679229"/>
                  </a:lnTo>
                  <a:lnTo>
                    <a:pt x="383983" y="663391"/>
                  </a:lnTo>
                  <a:lnTo>
                    <a:pt x="339647" y="647030"/>
                  </a:lnTo>
                  <a:lnTo>
                    <a:pt x="297643" y="630174"/>
                  </a:lnTo>
                  <a:lnTo>
                    <a:pt x="258054" y="612851"/>
                  </a:lnTo>
                  <a:lnTo>
                    <a:pt x="220960" y="595087"/>
                  </a:lnTo>
                  <a:lnTo>
                    <a:pt x="186442" y="576911"/>
                  </a:lnTo>
                  <a:lnTo>
                    <a:pt x="125461" y="539432"/>
                  </a:lnTo>
                  <a:lnTo>
                    <a:pt x="75759" y="500634"/>
                  </a:lnTo>
                  <a:lnTo>
                    <a:pt x="37986" y="460739"/>
                  </a:lnTo>
                  <a:lnTo>
                    <a:pt x="12790" y="419965"/>
                  </a:lnTo>
                  <a:lnTo>
                    <a:pt x="821" y="378535"/>
                  </a:lnTo>
                  <a:lnTo>
                    <a:pt x="0" y="357643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0008" y="2052827"/>
              <a:ext cx="2221992" cy="10835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31798" y="2091689"/>
              <a:ext cx="2161540" cy="962025"/>
            </a:xfrm>
            <a:custGeom>
              <a:avLst/>
              <a:gdLst/>
              <a:ahLst/>
              <a:cxnLst/>
              <a:rect l="l" t="t" r="r" b="b"/>
              <a:pathLst>
                <a:path w="2161540" h="962025">
                  <a:moveTo>
                    <a:pt x="1211848" y="961643"/>
                  </a:moveTo>
                  <a:lnTo>
                    <a:pt x="1162668" y="938841"/>
                  </a:lnTo>
                  <a:lnTo>
                    <a:pt x="1113569" y="916097"/>
                  </a:lnTo>
                  <a:lnTo>
                    <a:pt x="1064631" y="893469"/>
                  </a:lnTo>
                  <a:lnTo>
                    <a:pt x="1015935" y="871014"/>
                  </a:lnTo>
                  <a:lnTo>
                    <a:pt x="967560" y="848792"/>
                  </a:lnTo>
                  <a:lnTo>
                    <a:pt x="919587" y="826858"/>
                  </a:lnTo>
                  <a:lnTo>
                    <a:pt x="872097" y="805272"/>
                  </a:lnTo>
                  <a:lnTo>
                    <a:pt x="825169" y="784091"/>
                  </a:lnTo>
                  <a:lnTo>
                    <a:pt x="778885" y="763372"/>
                  </a:lnTo>
                  <a:lnTo>
                    <a:pt x="733323" y="743174"/>
                  </a:lnTo>
                  <a:lnTo>
                    <a:pt x="688565" y="723554"/>
                  </a:lnTo>
                  <a:lnTo>
                    <a:pt x="644691" y="704570"/>
                  </a:lnTo>
                  <a:lnTo>
                    <a:pt x="592081" y="682785"/>
                  </a:lnTo>
                  <a:lnTo>
                    <a:pt x="538857" y="662066"/>
                  </a:lnTo>
                  <a:lnTo>
                    <a:pt x="485679" y="642242"/>
                  </a:lnTo>
                  <a:lnTo>
                    <a:pt x="433206" y="623143"/>
                  </a:lnTo>
                  <a:lnTo>
                    <a:pt x="382098" y="604596"/>
                  </a:lnTo>
                  <a:lnTo>
                    <a:pt x="333015" y="586430"/>
                  </a:lnTo>
                  <a:lnTo>
                    <a:pt x="286617" y="568473"/>
                  </a:lnTo>
                  <a:lnTo>
                    <a:pt x="243564" y="550555"/>
                  </a:lnTo>
                  <a:lnTo>
                    <a:pt x="204515" y="532503"/>
                  </a:lnTo>
                  <a:lnTo>
                    <a:pt x="170130" y="514146"/>
                  </a:lnTo>
                  <a:lnTo>
                    <a:pt x="118743" y="482233"/>
                  </a:lnTo>
                  <a:lnTo>
                    <a:pt x="72821" y="449261"/>
                  </a:lnTo>
                  <a:lnTo>
                    <a:pt x="35580" y="416553"/>
                  </a:lnTo>
                  <a:lnTo>
                    <a:pt x="10234" y="385433"/>
                  </a:lnTo>
                  <a:lnTo>
                    <a:pt x="0" y="357224"/>
                  </a:lnTo>
                  <a:lnTo>
                    <a:pt x="8091" y="333247"/>
                  </a:lnTo>
                  <a:lnTo>
                    <a:pt x="44984" y="308847"/>
                  </a:lnTo>
                  <a:lnTo>
                    <a:pt x="110815" y="293970"/>
                  </a:lnTo>
                  <a:lnTo>
                    <a:pt x="159329" y="287312"/>
                  </a:lnTo>
                  <a:lnTo>
                    <a:pt x="220775" y="279687"/>
                  </a:lnTo>
                  <a:lnTo>
                    <a:pt x="297051" y="269980"/>
                  </a:lnTo>
                  <a:lnTo>
                    <a:pt x="390056" y="257073"/>
                  </a:lnTo>
                  <a:lnTo>
                    <a:pt x="424617" y="252126"/>
                  </a:lnTo>
                  <a:lnTo>
                    <a:pt x="462816" y="246828"/>
                  </a:lnTo>
                  <a:lnTo>
                    <a:pt x="504346" y="241208"/>
                  </a:lnTo>
                  <a:lnTo>
                    <a:pt x="548900" y="235295"/>
                  </a:lnTo>
                  <a:lnTo>
                    <a:pt x="596173" y="229118"/>
                  </a:lnTo>
                  <a:lnTo>
                    <a:pt x="645857" y="222706"/>
                  </a:lnTo>
                  <a:lnTo>
                    <a:pt x="697646" y="216089"/>
                  </a:lnTo>
                  <a:lnTo>
                    <a:pt x="751233" y="209296"/>
                  </a:lnTo>
                  <a:lnTo>
                    <a:pt x="806310" y="202356"/>
                  </a:lnTo>
                  <a:lnTo>
                    <a:pt x="862573" y="195299"/>
                  </a:lnTo>
                  <a:lnTo>
                    <a:pt x="919713" y="188153"/>
                  </a:lnTo>
                  <a:lnTo>
                    <a:pt x="977424" y="180948"/>
                  </a:lnTo>
                  <a:lnTo>
                    <a:pt x="1035400" y="173714"/>
                  </a:lnTo>
                  <a:lnTo>
                    <a:pt x="1093334" y="166478"/>
                  </a:lnTo>
                  <a:lnTo>
                    <a:pt x="1150918" y="159271"/>
                  </a:lnTo>
                  <a:lnTo>
                    <a:pt x="1207847" y="152123"/>
                  </a:lnTo>
                  <a:lnTo>
                    <a:pt x="1263814" y="145061"/>
                  </a:lnTo>
                  <a:lnTo>
                    <a:pt x="1318512" y="138115"/>
                  </a:lnTo>
                  <a:lnTo>
                    <a:pt x="1371634" y="131316"/>
                  </a:lnTo>
                  <a:lnTo>
                    <a:pt x="1422874" y="124691"/>
                  </a:lnTo>
                  <a:lnTo>
                    <a:pt x="1471925" y="118270"/>
                  </a:lnTo>
                  <a:lnTo>
                    <a:pt x="1518480" y="112082"/>
                  </a:lnTo>
                  <a:lnTo>
                    <a:pt x="1562233" y="106157"/>
                  </a:lnTo>
                  <a:lnTo>
                    <a:pt x="1602876" y="100524"/>
                  </a:lnTo>
                  <a:lnTo>
                    <a:pt x="1723365" y="82840"/>
                  </a:lnTo>
                  <a:lnTo>
                    <a:pt x="1796781" y="71369"/>
                  </a:lnTo>
                  <a:lnTo>
                    <a:pt x="1861445" y="60698"/>
                  </a:lnTo>
                  <a:lnTo>
                    <a:pt x="1918452" y="50728"/>
                  </a:lnTo>
                  <a:lnTo>
                    <a:pt x="1968896" y="41357"/>
                  </a:lnTo>
                  <a:lnTo>
                    <a:pt x="2013871" y="32486"/>
                  </a:lnTo>
                  <a:lnTo>
                    <a:pt x="2054470" y="24015"/>
                  </a:lnTo>
                  <a:lnTo>
                    <a:pt x="2091788" y="15844"/>
                  </a:lnTo>
                  <a:lnTo>
                    <a:pt x="2126919" y="7872"/>
                  </a:lnTo>
                  <a:lnTo>
                    <a:pt x="2160957" y="0"/>
                  </a:lnTo>
                </a:path>
              </a:pathLst>
            </a:custGeom>
            <a:ln w="38100">
              <a:solidFill>
                <a:srgbClr val="C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41704" y="1117091"/>
              <a:ext cx="4557973" cy="850391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602723" y="1117091"/>
            <a:ext cx="1902460" cy="91755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47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95"/>
              </a:spcBef>
            </a:pPr>
            <a:r>
              <a:rPr dirty="0">
                <a:latin typeface="Calibri"/>
                <a:cs typeface="Calibri"/>
              </a:rPr>
              <a:t>Main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Injector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878568" y="3183635"/>
            <a:ext cx="1176655" cy="46228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0"/>
              </a:spcBef>
            </a:pPr>
            <a:r>
              <a:rPr sz="2400" b="1" spc="-10" dirty="0">
                <a:solidFill>
                  <a:srgbClr val="002F86"/>
                </a:solidFill>
                <a:latin typeface="Calibri"/>
                <a:cs typeface="Calibri"/>
              </a:rPr>
              <a:t>Booster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10079" y="1328107"/>
            <a:ext cx="1614170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spc="-20" dirty="0">
                <a:solidFill>
                  <a:srgbClr val="002F86"/>
                </a:solidFill>
                <a:latin typeface="Calibri"/>
                <a:cs typeface="Calibri"/>
              </a:rPr>
              <a:t>Transfer</a:t>
            </a:r>
            <a:r>
              <a:rPr sz="2400" b="1" spc="-90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2F86"/>
                </a:solidFill>
                <a:latin typeface="Calibri"/>
                <a:cs typeface="Calibri"/>
              </a:rPr>
              <a:t>Line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5202" y="2759056"/>
            <a:ext cx="1170940" cy="37211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dirty="0">
                <a:solidFill>
                  <a:srgbClr val="002F86"/>
                </a:solidFill>
                <a:latin typeface="Calibri"/>
                <a:cs typeface="Calibri"/>
              </a:rPr>
              <a:t>SRF</a:t>
            </a:r>
            <a:r>
              <a:rPr sz="2400" b="1" spc="-5" dirty="0">
                <a:solidFill>
                  <a:srgbClr val="002F8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2F86"/>
                </a:solidFill>
                <a:latin typeface="Calibri"/>
                <a:cs typeface="Calibri"/>
              </a:rPr>
              <a:t>Linac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477" y="147990"/>
            <a:ext cx="12192000" cy="6710010"/>
            <a:chOff x="0" y="190500"/>
            <a:chExt cx="12192000" cy="6710010"/>
          </a:xfrm>
        </p:grpSpPr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2044" y="190500"/>
              <a:ext cx="972311" cy="6431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9288" y="214883"/>
              <a:ext cx="877823" cy="548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object 21"/>
            <p:cNvSpPr/>
            <p:nvPr/>
          </p:nvSpPr>
          <p:spPr>
            <a:xfrm>
              <a:off x="4209288" y="214883"/>
              <a:ext cx="878205" cy="548640"/>
            </a:xfrm>
            <a:custGeom>
              <a:avLst/>
              <a:gdLst/>
              <a:ahLst/>
              <a:cxnLst/>
              <a:rect l="l" t="t" r="r" b="b"/>
              <a:pathLst>
                <a:path w="878204" h="548640">
                  <a:moveTo>
                    <a:pt x="0" y="0"/>
                  </a:moveTo>
                  <a:lnTo>
                    <a:pt x="877824" y="0"/>
                  </a:lnTo>
                  <a:lnTo>
                    <a:pt x="877824" y="548639"/>
                  </a:lnTo>
                  <a:lnTo>
                    <a:pt x="0" y="54863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2D2E7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4595" y="214883"/>
              <a:ext cx="877823" cy="5486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243008" y="213296"/>
              <a:ext cx="881380" cy="551815"/>
            </a:xfrm>
            <a:custGeom>
              <a:avLst/>
              <a:gdLst/>
              <a:ahLst/>
              <a:cxnLst/>
              <a:rect l="l" t="t" r="r" b="b"/>
              <a:pathLst>
                <a:path w="881379" h="551815">
                  <a:moveTo>
                    <a:pt x="0" y="0"/>
                  </a:moveTo>
                  <a:lnTo>
                    <a:pt x="880999" y="0"/>
                  </a:lnTo>
                  <a:lnTo>
                    <a:pt x="880999" y="551814"/>
                  </a:lnTo>
                  <a:lnTo>
                    <a:pt x="0" y="55181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2F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9579" y="214883"/>
              <a:ext cx="877823" cy="5486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4888" y="214883"/>
              <a:ext cx="877823" cy="54863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979" y="214883"/>
              <a:ext cx="877823" cy="5486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0195" y="214883"/>
              <a:ext cx="877823" cy="5486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0" y="6117335"/>
              <a:ext cx="12192000" cy="783175"/>
            </a:xfrm>
            <a:custGeom>
              <a:avLst/>
              <a:gdLst/>
              <a:ahLst/>
              <a:cxnLst/>
              <a:rect l="l" t="t" r="r" b="b"/>
              <a:pathLst>
                <a:path w="12192000" h="741045">
                  <a:moveTo>
                    <a:pt x="12192000" y="0"/>
                  </a:moveTo>
                  <a:lnTo>
                    <a:pt x="0" y="0"/>
                  </a:lnTo>
                  <a:lnTo>
                    <a:pt x="0" y="740663"/>
                  </a:lnTo>
                  <a:lnTo>
                    <a:pt x="12192000" y="74066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65206" y="6143230"/>
            <a:ext cx="10657205" cy="675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1410" marR="5080" indent="-2379345">
              <a:lnSpc>
                <a:spcPct val="101400"/>
              </a:lnSpc>
              <a:spcBef>
                <a:spcPts val="100"/>
              </a:spcBef>
            </a:pP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PIP-II</a:t>
            </a:r>
            <a:r>
              <a:rPr sz="2100" b="1" i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2100" b="1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100" b="1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highly</a:t>
            </a:r>
            <a:r>
              <a:rPr sz="21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capable,</a:t>
            </a:r>
            <a:r>
              <a:rPr sz="2100" b="1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reliable,</a:t>
            </a:r>
            <a:r>
              <a:rPr sz="21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upgradeable</a:t>
            </a:r>
            <a:r>
              <a:rPr sz="21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b="1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expandable</a:t>
            </a:r>
            <a:r>
              <a:rPr sz="21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10" dirty="0">
                <a:solidFill>
                  <a:srgbClr val="FFFFFF"/>
                </a:solidFill>
                <a:latin typeface="Arial"/>
                <a:cs typeface="Arial"/>
              </a:rPr>
              <a:t>scientific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100" b="1" i="1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210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significant</a:t>
            </a:r>
            <a:r>
              <a:rPr sz="21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savings</a:t>
            </a:r>
            <a:r>
              <a:rPr sz="2100" b="1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100" b="1" i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25" dirty="0">
                <a:solidFill>
                  <a:srgbClr val="FFFFFF"/>
                </a:solidFill>
                <a:latin typeface="Arial"/>
                <a:cs typeface="Arial"/>
              </a:rPr>
              <a:t>DOE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556" y="6473215"/>
            <a:ext cx="233679" cy="0"/>
          </a:xfrm>
          <a:custGeom>
            <a:avLst/>
            <a:gdLst/>
            <a:ahLst/>
            <a:cxnLst/>
            <a:rect l="l" t="t" r="r" b="b"/>
            <a:pathLst>
              <a:path w="233679">
                <a:moveTo>
                  <a:pt x="0" y="0"/>
                </a:moveTo>
                <a:lnTo>
                  <a:pt x="233172" y="0"/>
                </a:lnTo>
              </a:path>
            </a:pathLst>
          </a:custGeom>
          <a:ln w="89966">
            <a:solidFill>
              <a:srgbClr val="99D5E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335" y="6230111"/>
            <a:ext cx="911351" cy="4739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8651" y="162915"/>
            <a:ext cx="93186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002F86"/>
                </a:solidFill>
                <a:latin typeface="Arial"/>
                <a:cs typeface="Arial"/>
              </a:rPr>
              <a:t>PIP-</a:t>
            </a:r>
            <a:r>
              <a:rPr sz="2800" b="1" dirty="0">
                <a:solidFill>
                  <a:srgbClr val="002F86"/>
                </a:solidFill>
                <a:latin typeface="Arial"/>
                <a:cs typeface="Arial"/>
              </a:rPr>
              <a:t>II</a:t>
            </a:r>
            <a:r>
              <a:rPr sz="2800" b="1" spc="-9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F86"/>
                </a:solidFill>
                <a:latin typeface="Arial"/>
                <a:cs typeface="Arial"/>
              </a:rPr>
              <a:t>International</a:t>
            </a:r>
            <a:r>
              <a:rPr sz="2800" b="1" spc="-6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F86"/>
                </a:solidFill>
                <a:latin typeface="Arial"/>
                <a:cs typeface="Arial"/>
              </a:rPr>
              <a:t>Partners,</a:t>
            </a:r>
            <a:r>
              <a:rPr sz="2800" b="1" spc="-8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F86"/>
                </a:solidFill>
                <a:latin typeface="Arial"/>
                <a:cs typeface="Arial"/>
              </a:rPr>
              <a:t>Expertise</a:t>
            </a:r>
            <a:r>
              <a:rPr sz="2800" b="1" spc="-8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2F86"/>
                </a:solidFill>
                <a:latin typeface="Arial"/>
                <a:cs typeface="Arial"/>
              </a:rPr>
              <a:t>and</a:t>
            </a:r>
            <a:r>
              <a:rPr sz="2800" b="1" spc="-7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2F86"/>
                </a:solidFill>
                <a:latin typeface="Arial"/>
                <a:cs typeface="Arial"/>
              </a:rPr>
              <a:t>Capabilities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7637" y="6555616"/>
            <a:ext cx="5856605" cy="17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0"/>
              </a:lnSpc>
              <a:tabLst>
                <a:tab pos="1374140" algn="l"/>
              </a:tabLst>
            </a:pPr>
            <a:r>
              <a:rPr sz="1200" spc="-10" dirty="0">
                <a:solidFill>
                  <a:srgbClr val="004B96"/>
                </a:solidFill>
                <a:latin typeface="Arial"/>
                <a:cs typeface="Arial"/>
              </a:rPr>
              <a:t>3/1/2022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	Lia</a:t>
            </a:r>
            <a:r>
              <a:rPr sz="1200" spc="-3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Merminga</a:t>
            </a:r>
            <a:r>
              <a:rPr sz="1200" spc="-20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| </a:t>
            </a:r>
            <a:r>
              <a:rPr sz="1200" spc="-10" dirty="0">
                <a:solidFill>
                  <a:srgbClr val="004B96"/>
                </a:solidFill>
                <a:latin typeface="Arial"/>
                <a:cs typeface="Arial"/>
              </a:rPr>
              <a:t>PIP-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II</a:t>
            </a:r>
            <a:r>
              <a:rPr sz="1200" spc="1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Overview |</a:t>
            </a:r>
            <a:r>
              <a:rPr sz="1200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4B96"/>
                </a:solidFill>
                <a:latin typeface="Arial"/>
                <a:cs typeface="Arial"/>
              </a:rPr>
              <a:t>PIP-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II</a:t>
            </a:r>
            <a:r>
              <a:rPr sz="1200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DOE</a:t>
            </a:r>
            <a:r>
              <a:rPr sz="1200" spc="-10" dirty="0">
                <a:solidFill>
                  <a:srgbClr val="004B96"/>
                </a:solidFill>
                <a:latin typeface="Arial"/>
                <a:cs typeface="Arial"/>
              </a:rPr>
              <a:t> CD-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3</a:t>
            </a:r>
            <a:r>
              <a:rPr sz="1200" spc="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004B96"/>
                </a:solidFill>
                <a:latin typeface="Arial"/>
                <a:cs typeface="Arial"/>
              </a:rPr>
              <a:t>Review</a:t>
            </a:r>
            <a:r>
              <a:rPr sz="1200" spc="-15" dirty="0">
                <a:solidFill>
                  <a:srgbClr val="004B9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004B96"/>
                </a:solidFill>
                <a:latin typeface="Arial"/>
                <a:cs typeface="Arial"/>
              </a:rPr>
              <a:t>Plenary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4087" y="2048255"/>
            <a:ext cx="883919" cy="628015"/>
            <a:chOff x="704087" y="2048255"/>
            <a:chExt cx="883919" cy="628015"/>
          </a:xfrm>
        </p:grpSpPr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87" y="2048255"/>
              <a:ext cx="883919" cy="62788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5086" y="2079232"/>
              <a:ext cx="255904" cy="511809"/>
            </a:xfrm>
            <a:custGeom>
              <a:avLst/>
              <a:gdLst/>
              <a:ahLst/>
              <a:cxnLst/>
              <a:rect l="l" t="t" r="r" b="b"/>
              <a:pathLst>
                <a:path w="255905" h="511810">
                  <a:moveTo>
                    <a:pt x="255860" y="511563"/>
                  </a:moveTo>
                  <a:lnTo>
                    <a:pt x="0" y="511563"/>
                  </a:lnTo>
                  <a:lnTo>
                    <a:pt x="0" y="0"/>
                  </a:lnTo>
                  <a:lnTo>
                    <a:pt x="255860" y="0"/>
                  </a:lnTo>
                  <a:lnTo>
                    <a:pt x="255860" y="511563"/>
                  </a:lnTo>
                  <a:close/>
                </a:path>
              </a:pathLst>
            </a:custGeom>
            <a:solidFill>
              <a:srgbClr val="00924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90946" y="2079233"/>
              <a:ext cx="255904" cy="511809"/>
            </a:xfrm>
            <a:custGeom>
              <a:avLst/>
              <a:gdLst/>
              <a:ahLst/>
              <a:cxnLst/>
              <a:rect l="l" t="t" r="r" b="b"/>
              <a:pathLst>
                <a:path w="255905" h="511810">
                  <a:moveTo>
                    <a:pt x="255860" y="511563"/>
                  </a:moveTo>
                  <a:lnTo>
                    <a:pt x="0" y="511563"/>
                  </a:lnTo>
                  <a:lnTo>
                    <a:pt x="0" y="0"/>
                  </a:lnTo>
                  <a:lnTo>
                    <a:pt x="255860" y="0"/>
                  </a:lnTo>
                  <a:lnTo>
                    <a:pt x="255860" y="5115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6806" y="2079234"/>
              <a:ext cx="256540" cy="511809"/>
            </a:xfrm>
            <a:custGeom>
              <a:avLst/>
              <a:gdLst/>
              <a:ahLst/>
              <a:cxnLst/>
              <a:rect l="l" t="t" r="r" b="b"/>
              <a:pathLst>
                <a:path w="256540" h="511810">
                  <a:moveTo>
                    <a:pt x="256116" y="511563"/>
                  </a:moveTo>
                  <a:lnTo>
                    <a:pt x="0" y="511563"/>
                  </a:lnTo>
                  <a:lnTo>
                    <a:pt x="0" y="0"/>
                  </a:lnTo>
                  <a:lnTo>
                    <a:pt x="256116" y="0"/>
                  </a:lnTo>
                  <a:lnTo>
                    <a:pt x="256116" y="511563"/>
                  </a:lnTo>
                  <a:close/>
                </a:path>
              </a:pathLst>
            </a:custGeom>
            <a:solidFill>
              <a:srgbClr val="CE2B3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567" y="2078736"/>
              <a:ext cx="768350" cy="512445"/>
            </a:xfrm>
            <a:custGeom>
              <a:avLst/>
              <a:gdLst/>
              <a:ahLst/>
              <a:cxnLst/>
              <a:rect l="l" t="t" r="r" b="b"/>
              <a:pathLst>
                <a:path w="768350" h="512444">
                  <a:moveTo>
                    <a:pt x="0" y="0"/>
                  </a:moveTo>
                  <a:lnTo>
                    <a:pt x="768095" y="0"/>
                  </a:lnTo>
                  <a:lnTo>
                    <a:pt x="768095" y="512063"/>
                  </a:lnTo>
                  <a:lnTo>
                    <a:pt x="0" y="5120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04087" y="908303"/>
            <a:ext cx="883919" cy="628015"/>
            <a:chOff x="704087" y="908303"/>
            <a:chExt cx="883919" cy="628015"/>
          </a:xfrm>
        </p:grpSpPr>
        <p:pic>
          <p:nvPicPr>
            <p:cNvPr id="14" name="object 1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87" y="908303"/>
              <a:ext cx="883919" cy="627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67" y="938783"/>
              <a:ext cx="768095" cy="5120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34567" y="938783"/>
              <a:ext cx="768350" cy="512445"/>
            </a:xfrm>
            <a:custGeom>
              <a:avLst/>
              <a:gdLst/>
              <a:ahLst/>
              <a:cxnLst/>
              <a:rect l="l" t="t" r="r" b="b"/>
              <a:pathLst>
                <a:path w="768350" h="512444">
                  <a:moveTo>
                    <a:pt x="0" y="0"/>
                  </a:moveTo>
                  <a:lnTo>
                    <a:pt x="768095" y="0"/>
                  </a:lnTo>
                  <a:lnTo>
                    <a:pt x="768095" y="512063"/>
                  </a:lnTo>
                  <a:lnTo>
                    <a:pt x="0" y="5120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76072" y="3046476"/>
            <a:ext cx="1140460" cy="628015"/>
            <a:chOff x="576072" y="3046476"/>
            <a:chExt cx="1140460" cy="628015"/>
          </a:xfrm>
        </p:grpSpPr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072" y="3046476"/>
              <a:ext cx="1139951" cy="627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551" y="3076955"/>
              <a:ext cx="1024127" cy="51206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6551" y="3076955"/>
              <a:ext cx="1024255" cy="512445"/>
            </a:xfrm>
            <a:custGeom>
              <a:avLst/>
              <a:gdLst/>
              <a:ahLst/>
              <a:cxnLst/>
              <a:rect l="l" t="t" r="r" b="b"/>
              <a:pathLst>
                <a:path w="1024255" h="512445">
                  <a:moveTo>
                    <a:pt x="0" y="0"/>
                  </a:moveTo>
                  <a:lnTo>
                    <a:pt x="1024128" y="0"/>
                  </a:lnTo>
                  <a:lnTo>
                    <a:pt x="1024128" y="512063"/>
                  </a:lnTo>
                  <a:lnTo>
                    <a:pt x="0" y="5120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04087" y="4046220"/>
            <a:ext cx="883919" cy="628015"/>
            <a:chOff x="704087" y="4046220"/>
            <a:chExt cx="883919" cy="628015"/>
          </a:xfrm>
        </p:grpSpPr>
        <p:pic>
          <p:nvPicPr>
            <p:cNvPr id="22" name="object 2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87" y="4046220"/>
              <a:ext cx="883919" cy="627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67" y="4076700"/>
              <a:ext cx="768095" cy="51206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34567" y="4076700"/>
              <a:ext cx="768350" cy="512445"/>
            </a:xfrm>
            <a:custGeom>
              <a:avLst/>
              <a:gdLst/>
              <a:ahLst/>
              <a:cxnLst/>
              <a:rect l="l" t="t" r="r" b="b"/>
              <a:pathLst>
                <a:path w="768350" h="512445">
                  <a:moveTo>
                    <a:pt x="0" y="0"/>
                  </a:moveTo>
                  <a:lnTo>
                    <a:pt x="768095" y="0"/>
                  </a:lnTo>
                  <a:lnTo>
                    <a:pt x="768095" y="512063"/>
                  </a:lnTo>
                  <a:lnTo>
                    <a:pt x="0" y="51206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050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81227" y="5059679"/>
            <a:ext cx="929640" cy="619125"/>
            <a:chOff x="681227" y="5059679"/>
            <a:chExt cx="929640" cy="619125"/>
          </a:xfrm>
        </p:grpSpPr>
        <p:pic>
          <p:nvPicPr>
            <p:cNvPr id="26" name="object 2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27" y="5059679"/>
              <a:ext cx="929639" cy="61874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135" y="5085587"/>
              <a:ext cx="822959" cy="512063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862241" y="795242"/>
            <a:ext cx="8050530" cy="504888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957580">
              <a:lnSpc>
                <a:spcPts val="2600"/>
              </a:lnSpc>
              <a:spcBef>
                <a:spcPts val="215"/>
              </a:spcBef>
            </a:pP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India,</a:t>
            </a:r>
            <a:r>
              <a:rPr sz="2200" spc="-9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Department</a:t>
            </a:r>
            <a:r>
              <a:rPr sz="22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of</a:t>
            </a:r>
            <a:r>
              <a:rPr sz="2200" spc="-15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Atomic</a:t>
            </a:r>
            <a:r>
              <a:rPr sz="2200" spc="-5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Energy</a:t>
            </a:r>
            <a:r>
              <a:rPr sz="2200" spc="-6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(DAE)</a:t>
            </a:r>
            <a:r>
              <a:rPr sz="2200" spc="-6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(started</a:t>
            </a:r>
            <a:r>
              <a:rPr sz="2200" spc="-5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2F86"/>
                </a:solidFill>
                <a:latin typeface="Arial"/>
                <a:cs typeface="Arial"/>
              </a:rPr>
              <a:t>2009)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BARC,</a:t>
            </a:r>
            <a:r>
              <a:rPr sz="2200" spc="-7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70" dirty="0">
                <a:solidFill>
                  <a:srgbClr val="002F86"/>
                </a:solidFill>
                <a:latin typeface="Arial"/>
                <a:cs typeface="Arial"/>
              </a:rPr>
              <a:t>RRCAT,</a:t>
            </a:r>
            <a:r>
              <a:rPr sz="22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VECC;</a:t>
            </a:r>
            <a:r>
              <a:rPr sz="2200" spc="-7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2F86"/>
                </a:solidFill>
                <a:latin typeface="Arial"/>
                <a:cs typeface="Arial"/>
              </a:rPr>
              <a:t>and</a:t>
            </a:r>
            <a:r>
              <a:rPr sz="2200" spc="-7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2F86"/>
                </a:solidFill>
                <a:latin typeface="Arial"/>
                <a:cs typeface="Arial"/>
              </a:rPr>
              <a:t>IUAC</a:t>
            </a:r>
            <a:endParaRPr sz="2200" dirty="0">
              <a:latin typeface="Arial"/>
              <a:cs typeface="Arial"/>
            </a:endParaRPr>
          </a:p>
          <a:p>
            <a:pPr marL="125095" marR="5080">
              <a:lnSpc>
                <a:spcPct val="100000"/>
              </a:lnSpc>
              <a:spcBef>
                <a:spcPts val="425"/>
              </a:spcBef>
            </a:pP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Substantial</a:t>
            </a:r>
            <a:r>
              <a:rPr sz="1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engineering</a:t>
            </a:r>
            <a:r>
              <a:rPr sz="1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/</a:t>
            </a:r>
            <a:r>
              <a:rPr sz="1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manufacturing</a:t>
            </a:r>
            <a:r>
              <a:rPr sz="1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experience;</a:t>
            </a:r>
            <a:r>
              <a:rPr sz="1600" spc="-3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Superconducting</a:t>
            </a:r>
            <a:r>
              <a:rPr sz="1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magnets</a:t>
            </a: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600" spc="-20" dirty="0">
                <a:solidFill>
                  <a:srgbClr val="404040"/>
                </a:solidFill>
                <a:latin typeface="Arial"/>
                <a:cs typeface="Arial"/>
              </a:rPr>
              <a:t> LHC;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2</a:t>
            </a:r>
            <a:r>
              <a:rPr sz="1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GeV</a:t>
            </a:r>
            <a:r>
              <a:rPr sz="1600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synch</a:t>
            </a: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light</a:t>
            </a:r>
            <a:r>
              <a:rPr sz="1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source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2200" spc="-10" dirty="0">
                <a:solidFill>
                  <a:srgbClr val="002F86"/>
                </a:solidFill>
                <a:latin typeface="Arial"/>
                <a:cs typeface="Arial"/>
              </a:rPr>
              <a:t>Italy,</a:t>
            </a:r>
            <a:r>
              <a:rPr sz="2200" spc="-8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INFN</a:t>
            </a:r>
            <a:r>
              <a:rPr sz="2200" spc="-8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(started</a:t>
            </a:r>
            <a:r>
              <a:rPr sz="2200" spc="-8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2F86"/>
                </a:solidFill>
                <a:latin typeface="Arial"/>
                <a:cs typeface="Arial"/>
              </a:rPr>
              <a:t>2016)</a:t>
            </a:r>
            <a:endParaRPr sz="2200" dirty="0">
              <a:latin typeface="Arial"/>
              <a:cs typeface="Arial"/>
            </a:endParaRPr>
          </a:p>
          <a:p>
            <a:pPr marL="125095" marR="1571625">
              <a:lnSpc>
                <a:spcPct val="100000"/>
              </a:lnSpc>
              <a:spcBef>
                <a:spcPts val="210"/>
              </a:spcBef>
            </a:pP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Internationally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recognized</a:t>
            </a:r>
            <a:r>
              <a:rPr sz="1600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leader</a:t>
            </a:r>
            <a:r>
              <a:rPr sz="1600" spc="-2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in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superconducting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RF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technologies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SRF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cavity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cryomodule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fabrication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XFEL;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SRF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cavities</a:t>
            </a:r>
            <a:r>
              <a:rPr sz="1600" spc="-6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ESS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UK,</a:t>
            </a:r>
            <a:r>
              <a:rPr sz="2200" spc="-6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STFC</a:t>
            </a:r>
            <a:r>
              <a:rPr sz="22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UKRI</a:t>
            </a:r>
            <a:r>
              <a:rPr sz="2200" spc="-4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(started</a:t>
            </a:r>
            <a:r>
              <a:rPr sz="22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2F86"/>
                </a:solidFill>
                <a:latin typeface="Arial"/>
                <a:cs typeface="Arial"/>
              </a:rPr>
              <a:t>2017)</a:t>
            </a:r>
            <a:endParaRPr sz="2200" dirty="0">
              <a:latin typeface="Arial"/>
              <a:cs typeface="Arial"/>
            </a:endParaRPr>
          </a:p>
          <a:p>
            <a:pPr marL="125095" marR="572135">
              <a:lnSpc>
                <a:spcPct val="100000"/>
              </a:lnSpc>
              <a:spcBef>
                <a:spcPts val="140"/>
              </a:spcBef>
            </a:pP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Substantial</a:t>
            </a:r>
            <a:r>
              <a:rPr sz="1600" spc="-7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engineering</a:t>
            </a:r>
            <a:r>
              <a:rPr sz="1600" spc="-7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manufacturing</a:t>
            </a:r>
            <a:r>
              <a:rPr sz="1600" spc="-6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experience;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Construction,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operation</a:t>
            </a:r>
            <a:r>
              <a:rPr sz="1600" spc="-6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of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synch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light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&amp;</a:t>
            </a:r>
            <a:r>
              <a:rPr sz="1600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neutron</a:t>
            </a:r>
            <a:r>
              <a:rPr sz="1600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sources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SRF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cavity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processing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and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testing</a:t>
            </a:r>
            <a:r>
              <a:rPr sz="1600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ESS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France,</a:t>
            </a:r>
            <a:r>
              <a:rPr sz="2200" spc="-85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CEA,</a:t>
            </a:r>
            <a:r>
              <a:rPr sz="2200" spc="-9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CNRS/IN2P3</a:t>
            </a:r>
            <a:r>
              <a:rPr sz="2200" spc="-8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(started</a:t>
            </a:r>
            <a:r>
              <a:rPr sz="2200" spc="-8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2F86"/>
                </a:solidFill>
                <a:latin typeface="Arial"/>
                <a:cs typeface="Arial"/>
              </a:rPr>
              <a:t>2017)</a:t>
            </a:r>
            <a:endParaRPr sz="2200" dirty="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  <a:spcBef>
                <a:spcPts val="140"/>
              </a:spcBef>
            </a:pP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Internationally</a:t>
            </a: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recognized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leader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in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large-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scale</a:t>
            </a:r>
            <a:r>
              <a:rPr sz="1600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CM</a:t>
            </a:r>
            <a:r>
              <a:rPr sz="160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assembly</a:t>
            </a:r>
            <a:endParaRPr sz="1600" dirty="0">
              <a:latin typeface="Arial"/>
              <a:cs typeface="Arial"/>
            </a:endParaRPr>
          </a:p>
          <a:p>
            <a:pPr marL="89535">
              <a:lnSpc>
                <a:spcPct val="100000"/>
              </a:lnSpc>
            </a:pP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CM</a:t>
            </a:r>
            <a:r>
              <a:rPr sz="1600" spc="-4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assembly</a:t>
            </a:r>
            <a:r>
              <a:rPr sz="1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European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04040"/>
                </a:solidFill>
                <a:latin typeface="Arial"/>
                <a:cs typeface="Arial"/>
              </a:rPr>
              <a:t>XFEL</a:t>
            </a:r>
            <a:r>
              <a:rPr sz="1600" spc="-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ESS;</a:t>
            </a:r>
            <a:r>
              <a:rPr sz="1600" spc="-5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SSR2</a:t>
            </a:r>
            <a:r>
              <a:rPr sz="1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cavities</a:t>
            </a:r>
            <a:r>
              <a:rPr sz="1600" spc="-6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and</a:t>
            </a:r>
            <a:r>
              <a:rPr sz="1600"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couplers</a:t>
            </a:r>
            <a:r>
              <a:rPr sz="1600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04040"/>
                </a:solidFill>
                <a:latin typeface="Arial"/>
                <a:cs typeface="Arial"/>
              </a:rPr>
              <a:t>for</a:t>
            </a:r>
            <a:r>
              <a:rPr sz="1600" spc="-25" dirty="0">
                <a:solidFill>
                  <a:srgbClr val="404040"/>
                </a:solidFill>
                <a:latin typeface="Arial"/>
                <a:cs typeface="Arial"/>
              </a:rPr>
              <a:t> ESS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Poland,</a:t>
            </a:r>
            <a:r>
              <a:rPr sz="2200" spc="-7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WUST,</a:t>
            </a:r>
            <a:r>
              <a:rPr sz="2200" spc="-65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WUT,</a:t>
            </a:r>
            <a:r>
              <a:rPr sz="2200" spc="-9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TUL</a:t>
            </a:r>
            <a:r>
              <a:rPr sz="2200" spc="-114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2F86"/>
                </a:solidFill>
                <a:latin typeface="Arial"/>
                <a:cs typeface="Arial"/>
              </a:rPr>
              <a:t>(started</a:t>
            </a:r>
            <a:r>
              <a:rPr sz="2200" spc="-50" dirty="0">
                <a:solidFill>
                  <a:srgbClr val="002F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2F86"/>
                </a:solidFill>
                <a:latin typeface="Arial"/>
                <a:cs typeface="Arial"/>
              </a:rPr>
              <a:t>2018)</a:t>
            </a:r>
            <a:endParaRPr sz="2200" dirty="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715"/>
              </a:spcBef>
            </a:pP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Substantial</a:t>
            </a:r>
            <a:r>
              <a:rPr sz="1600" spc="-5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engineering</a:t>
            </a:r>
            <a:r>
              <a:rPr sz="1600" spc="-5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/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505050"/>
                </a:solidFill>
                <a:latin typeface="Arial"/>
                <a:cs typeface="Arial"/>
              </a:rPr>
              <a:t>manufacturing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experience;</a:t>
            </a:r>
            <a:r>
              <a:rPr sz="1600" spc="-3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CDS,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05050"/>
                </a:solidFill>
                <a:latin typeface="Arial"/>
                <a:cs typeface="Arial"/>
              </a:rPr>
              <a:t>LLRF,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QC</a:t>
            </a:r>
            <a:r>
              <a:rPr sz="1600" spc="-30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for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05050"/>
                </a:solidFill>
                <a:latin typeface="Arial"/>
                <a:cs typeface="Arial"/>
              </a:rPr>
              <a:t>XFEL,</a:t>
            </a:r>
            <a:r>
              <a:rPr sz="1600" spc="-4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505050"/>
                </a:solidFill>
                <a:latin typeface="Arial"/>
                <a:cs typeface="Arial"/>
              </a:rPr>
              <a:t>ESS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483" y="1947671"/>
            <a:ext cx="1688591" cy="126644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483" y="3406140"/>
            <a:ext cx="1688590" cy="1267967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10346435" y="0"/>
            <a:ext cx="1694814" cy="1757680"/>
            <a:chOff x="10346435" y="0"/>
            <a:chExt cx="1694814" cy="1757680"/>
          </a:xfrm>
        </p:grpSpPr>
        <p:pic>
          <p:nvPicPr>
            <p:cNvPr id="32" name="object 3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6435" y="486155"/>
              <a:ext cx="1694687" cy="127101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0399776" y="0"/>
              <a:ext cx="1629410" cy="445134"/>
            </a:xfrm>
            <a:custGeom>
              <a:avLst/>
              <a:gdLst/>
              <a:ahLst/>
              <a:cxnLst/>
              <a:rect l="l" t="t" r="r" b="b"/>
              <a:pathLst>
                <a:path w="1629409" h="445134">
                  <a:moveTo>
                    <a:pt x="1629155" y="0"/>
                  </a:moveTo>
                  <a:lnTo>
                    <a:pt x="0" y="0"/>
                  </a:lnTo>
                  <a:lnTo>
                    <a:pt x="0" y="445008"/>
                  </a:lnTo>
                  <a:lnTo>
                    <a:pt x="1629155" y="445008"/>
                  </a:lnTo>
                  <a:lnTo>
                    <a:pt x="1629155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0" y="4864608"/>
            <a:ext cx="12039575" cy="1984248"/>
            <a:chOff x="285398" y="4864608"/>
            <a:chExt cx="11754189" cy="1984248"/>
          </a:xfrm>
        </p:grpSpPr>
        <p:pic>
          <p:nvPicPr>
            <p:cNvPr id="35" name="object 3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9484" y="4864608"/>
              <a:ext cx="1690103" cy="126796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85398" y="6140196"/>
              <a:ext cx="10699974" cy="708660"/>
            </a:xfrm>
            <a:custGeom>
              <a:avLst/>
              <a:gdLst/>
              <a:ahLst/>
              <a:cxnLst/>
              <a:rect l="l" t="t" r="r" b="b"/>
              <a:pathLst>
                <a:path w="10494645" h="708659">
                  <a:moveTo>
                    <a:pt x="10494276" y="0"/>
                  </a:moveTo>
                  <a:lnTo>
                    <a:pt x="0" y="0"/>
                  </a:lnTo>
                  <a:lnTo>
                    <a:pt x="0" y="708659"/>
                  </a:lnTo>
                  <a:lnTo>
                    <a:pt x="10494276" y="708659"/>
                  </a:lnTo>
                  <a:lnTo>
                    <a:pt x="10494276" y="0"/>
                  </a:lnTo>
                  <a:close/>
                </a:path>
              </a:pathLst>
            </a:custGeom>
            <a:solidFill>
              <a:srgbClr val="002F8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209034" y="6166011"/>
            <a:ext cx="905827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1665" marR="5080" indent="-609600">
              <a:lnSpc>
                <a:spcPct val="100000"/>
              </a:lnSpc>
              <a:spcBef>
                <a:spcPts val="100"/>
              </a:spcBef>
            </a:pPr>
            <a:r>
              <a:rPr sz="2000" b="1" i="1" spc="-10" dirty="0">
                <a:solidFill>
                  <a:srgbClr val="FFFFFF"/>
                </a:solidFill>
                <a:latin typeface="Arial"/>
                <a:cs typeface="Arial"/>
              </a:rPr>
              <a:t>PIP-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r>
              <a:rPr sz="20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0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20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r>
              <a:rPr sz="20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accelerator</a:t>
            </a:r>
            <a:r>
              <a:rPr sz="20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project</a:t>
            </a:r>
            <a:r>
              <a:rPr sz="2000" b="1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built</a:t>
            </a:r>
            <a:r>
              <a:rPr sz="20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major</a:t>
            </a:r>
            <a:r>
              <a:rPr sz="20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contributions;</a:t>
            </a:r>
            <a:r>
              <a:rPr sz="20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benefits</a:t>
            </a:r>
            <a:r>
              <a:rPr sz="20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0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FFFFFF"/>
                </a:solidFill>
                <a:latin typeface="Arial"/>
                <a:cs typeface="Arial"/>
              </a:rPr>
              <a:t>world-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leading</a:t>
            </a:r>
            <a:r>
              <a:rPr sz="20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Arial"/>
                <a:cs typeface="Arial"/>
              </a:rPr>
              <a:t>expertise,</a:t>
            </a:r>
            <a:r>
              <a:rPr sz="2000" b="1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i="1" spc="-10" dirty="0">
                <a:solidFill>
                  <a:srgbClr val="FFFFFF"/>
                </a:solidFill>
                <a:latin typeface="Arial"/>
                <a:cs typeface="Arial"/>
              </a:rPr>
              <a:t>capabilities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AFC6B-50B2-435B-EA1C-5D39D9892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2BAF6D87-9307-D2A2-E2C8-5FF3811B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7A4AF-3D0A-4B4E-8F65-E5FB5C25D487}" type="datetime1">
              <a:rPr lang="en-US" smtClean="0"/>
              <a:t>10/17/2024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7114308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  <a:latin typeface="Helvetica" pitchFamily="2" charset="0"/>
              </a:rPr>
              <a:t>Superconducting Linac Scope</a:t>
            </a:r>
            <a:endParaRPr sz="2900" dirty="0">
              <a:solidFill>
                <a:srgbClr val="004C97"/>
              </a:solidFill>
              <a:latin typeface="Helvetica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5DE5A5-9956-443D-ED25-91252EAAC309}"/>
              </a:ext>
            </a:extLst>
          </p:cNvPr>
          <p:cNvSpPr/>
          <p:nvPr/>
        </p:nvSpPr>
        <p:spPr>
          <a:xfrm>
            <a:off x="95109" y="806778"/>
            <a:ext cx="6648218" cy="113296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1800">
                <a:solidFill>
                  <a:schemeClr val="accent6"/>
                </a:solidFill>
              </a:rPr>
              <a:t>Management, design, procurement, fabrication, and testing of: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chemeClr val="accent6"/>
                </a:solidFill>
              </a:rPr>
              <a:t>Superconducting Radio Frequency (SRF) cryomodules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chemeClr val="accent6"/>
                </a:solidFill>
              </a:rPr>
              <a:t>Cryogenic Plant (CP)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>
                <a:solidFill>
                  <a:schemeClr val="accent6"/>
                </a:solidFill>
              </a:rPr>
              <a:t>Cryogenic Distribution System (CDS)</a:t>
            </a:r>
          </a:p>
        </p:txBody>
      </p:sp>
      <p:pic>
        <p:nvPicPr>
          <p:cNvPr id="4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8EA8FF32-FE19-FD1E-00AC-A61466E21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6829">
            <a:off x="312400" y="3061347"/>
            <a:ext cx="11579175" cy="2539029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3C1ECC0-615C-A8F7-D22F-C23641861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" t="5961" r="2306" b="17922"/>
          <a:stretch/>
        </p:blipFill>
        <p:spPr>
          <a:xfrm>
            <a:off x="1387303" y="3916873"/>
            <a:ext cx="1480336" cy="8910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B24110-E002-9DFE-ABBD-F2EBAD60C4E2}"/>
              </a:ext>
            </a:extLst>
          </p:cNvPr>
          <p:cNvGrpSpPr/>
          <p:nvPr/>
        </p:nvGrpSpPr>
        <p:grpSpPr>
          <a:xfrm>
            <a:off x="-48284" y="3184786"/>
            <a:ext cx="1345007" cy="749149"/>
            <a:chOff x="1237148" y="1207251"/>
            <a:chExt cx="1008755" cy="5618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9874C4-B7A5-5952-BD5A-20494608D9F2}"/>
                </a:ext>
              </a:extLst>
            </p:cNvPr>
            <p:cNvSpPr txBox="1"/>
            <p:nvPr/>
          </p:nvSpPr>
          <p:spPr>
            <a:xfrm>
              <a:off x="1237148" y="1207251"/>
              <a:ext cx="100875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Cryoplant</a:t>
              </a: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</a:rPr>
                <a:t>2.5kW @ 2K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Picture 4" descr="Image result">
              <a:extLst>
                <a:ext uri="{FF2B5EF4-FFF2-40B4-BE49-F238E27FC236}">
                  <a16:creationId xmlns:a16="http://schemas.microsoft.com/office/drawing/2014/main" id="{EA5F6E27-6A30-68E4-68BA-705CFDF4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92" y="1597662"/>
              <a:ext cx="262690" cy="17145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E29C-D2C0-2871-3E72-5BADA91F1172}"/>
              </a:ext>
            </a:extLst>
          </p:cNvPr>
          <p:cNvGrpSpPr/>
          <p:nvPr/>
        </p:nvGrpSpPr>
        <p:grpSpPr>
          <a:xfrm>
            <a:off x="331519" y="4858390"/>
            <a:ext cx="946288" cy="307776"/>
            <a:chOff x="665148" y="2192869"/>
            <a:chExt cx="709716" cy="2308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B208F4-CB44-5871-2CE9-7BC605F72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8" y="2198286"/>
              <a:ext cx="296263" cy="18516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156397-74EA-D2A8-2EEF-EA66B1F0C8E4}"/>
                </a:ext>
              </a:extLst>
            </p:cNvPr>
            <p:cNvSpPr txBox="1"/>
            <p:nvPr/>
          </p:nvSpPr>
          <p:spPr>
            <a:xfrm>
              <a:off x="925857" y="2192869"/>
              <a:ext cx="449007" cy="230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CDS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206A1-BF4C-5C88-9453-85B8FB1BD358}"/>
              </a:ext>
            </a:extLst>
          </p:cNvPr>
          <p:cNvGrpSpPr/>
          <p:nvPr/>
        </p:nvGrpSpPr>
        <p:grpSpPr>
          <a:xfrm>
            <a:off x="1337352" y="3255692"/>
            <a:ext cx="1354441" cy="523220"/>
            <a:chOff x="2351946" y="2720036"/>
            <a:chExt cx="1354441" cy="523220"/>
          </a:xfrm>
        </p:grpSpPr>
        <p:pic>
          <p:nvPicPr>
            <p:cNvPr id="17" name="Picture 2" descr="Image result">
              <a:extLst>
                <a:ext uri="{FF2B5EF4-FFF2-40B4-BE49-F238E27FC236}">
                  <a16:creationId xmlns:a16="http://schemas.microsoft.com/office/drawing/2014/main" id="{A7C7F3A2-0628-7E22-CD04-04E4B6B3DF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946" y="2876247"/>
              <a:ext cx="33832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B7041A-0C63-E621-C197-0AB2403FF0F8}"/>
                </a:ext>
              </a:extLst>
            </p:cNvPr>
            <p:cNvSpPr txBox="1"/>
            <p:nvPr/>
          </p:nvSpPr>
          <p:spPr>
            <a:xfrm>
              <a:off x="2662540" y="2720036"/>
              <a:ext cx="1043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HWR</a:t>
              </a:r>
              <a:endPara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5050BD-7222-05BA-EE5E-172C28FC2210}"/>
              </a:ext>
            </a:extLst>
          </p:cNvPr>
          <p:cNvGrpSpPr/>
          <p:nvPr/>
        </p:nvGrpSpPr>
        <p:grpSpPr>
          <a:xfrm>
            <a:off x="2796298" y="2503733"/>
            <a:ext cx="1815797" cy="738663"/>
            <a:chOff x="2539244" y="2781765"/>
            <a:chExt cx="1815797" cy="7386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6DA92F-7204-D589-81DA-166B9290B349}"/>
                </a:ext>
              </a:extLst>
            </p:cNvPr>
            <p:cNvSpPr txBox="1"/>
            <p:nvPr/>
          </p:nvSpPr>
          <p:spPr>
            <a:xfrm>
              <a:off x="2906605" y="2781765"/>
              <a:ext cx="1448436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1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SSR1 x (1 + 2) 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  <p:pic>
          <p:nvPicPr>
            <p:cNvPr id="21" name="Picture 2" descr="Image result">
              <a:extLst>
                <a:ext uri="{FF2B5EF4-FFF2-40B4-BE49-F238E27FC236}">
                  <a16:creationId xmlns:a16="http://schemas.microsoft.com/office/drawing/2014/main" id="{4DE86B89-A3FA-AA7F-BC00-6FFA7A1F717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920" y="2873731"/>
              <a:ext cx="338328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Image result">
              <a:extLst>
                <a:ext uri="{FF2B5EF4-FFF2-40B4-BE49-F238E27FC236}">
                  <a16:creationId xmlns:a16="http://schemas.microsoft.com/office/drawing/2014/main" id="{AC8F18FA-493F-3985-CDEB-6D205D684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244" y="3148060"/>
              <a:ext cx="337745" cy="22860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017FEEC-DC2F-26AA-8AEB-B93C1B73F8D6}"/>
              </a:ext>
            </a:extLst>
          </p:cNvPr>
          <p:cNvSpPr txBox="1"/>
          <p:nvPr/>
        </p:nvSpPr>
        <p:spPr>
          <a:xfrm rot="20682925">
            <a:off x="94287" y="5891701"/>
            <a:ext cx="1542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>
                <a:solidFill>
                  <a:srgbClr val="FF0000"/>
                </a:solidFill>
                <a:latin typeface="Arial"/>
                <a:ea typeface="+mn-ea"/>
                <a:cs typeface="+mn-cs"/>
              </a:rPr>
              <a:t>RT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*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4AB5A544-01D6-CDD8-FA96-985770B23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0203" y="3178531"/>
            <a:ext cx="2009725" cy="1283774"/>
          </a:xfrm>
          <a:prstGeom prst="rect">
            <a:avLst/>
          </a:prstGeom>
        </p:spPr>
      </p:pic>
      <p:pic>
        <p:nvPicPr>
          <p:cNvPr id="25" name="Picture 24" descr="A picture containing yellow&#10;&#10;Description automatically generated">
            <a:extLst>
              <a:ext uri="{FF2B5EF4-FFF2-40B4-BE49-F238E27FC236}">
                <a16:creationId xmlns:a16="http://schemas.microsoft.com/office/drawing/2014/main" id="{D12BDC5A-BFFA-B655-56B0-2E0D5004604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95"/>
          <a:stretch/>
        </p:blipFill>
        <p:spPr>
          <a:xfrm>
            <a:off x="4859928" y="2712237"/>
            <a:ext cx="2020555" cy="1175330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C4E1A8A-E2FC-0084-F496-226ECE8F16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3332" y="2209447"/>
            <a:ext cx="2014193" cy="11753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043041-BD10-A5DA-1786-CC603E4FEB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450"/>
          <a:stretch/>
        </p:blipFill>
        <p:spPr>
          <a:xfrm>
            <a:off x="8734821" y="1404159"/>
            <a:ext cx="3075655" cy="134472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1D06793-5E11-D2B3-DC07-27EB4B216B5B}"/>
              </a:ext>
            </a:extLst>
          </p:cNvPr>
          <p:cNvGrpSpPr/>
          <p:nvPr/>
        </p:nvGrpSpPr>
        <p:grpSpPr>
          <a:xfrm>
            <a:off x="9617492" y="769413"/>
            <a:ext cx="2041499" cy="872050"/>
            <a:chOff x="7170916" y="567689"/>
            <a:chExt cx="1330593" cy="65403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F493D3-7A56-5662-8549-39070B0F2F1B}"/>
                </a:ext>
              </a:extLst>
            </p:cNvPr>
            <p:cNvGrpSpPr/>
            <p:nvPr/>
          </p:nvGrpSpPr>
          <p:grpSpPr>
            <a:xfrm>
              <a:off x="7170916" y="635292"/>
              <a:ext cx="253746" cy="586436"/>
              <a:chOff x="9559517" y="838330"/>
              <a:chExt cx="338328" cy="781918"/>
            </a:xfrm>
          </p:grpSpPr>
          <p:pic>
            <p:nvPicPr>
              <p:cNvPr id="31" name="Content Placeholder 7">
                <a:extLst>
                  <a:ext uri="{FF2B5EF4-FFF2-40B4-BE49-F238E27FC236}">
                    <a16:creationId xmlns:a16="http://schemas.microsoft.com/office/drawing/2014/main" id="{7C6C07AE-65F1-E85A-4327-D7C4E6B7061F}"/>
                  </a:ext>
                </a:extLst>
              </p:cNvPr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9517" y="1391648"/>
                <a:ext cx="338328" cy="228600"/>
              </a:xfrm>
              <a:prstGeom prst="rect">
                <a:avLst/>
              </a:prstGeom>
            </p:spPr>
          </p:pic>
          <p:pic>
            <p:nvPicPr>
              <p:cNvPr id="32" name="Picture 4" descr="Image result">
                <a:extLst>
                  <a:ext uri="{FF2B5EF4-FFF2-40B4-BE49-F238E27FC236}">
                    <a16:creationId xmlns:a16="http://schemas.microsoft.com/office/drawing/2014/main" id="{402EB8DB-142F-3D9E-87A3-3A055A9DBD10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1113158"/>
                <a:ext cx="338328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Image result">
                <a:extLst>
                  <a:ext uri="{FF2B5EF4-FFF2-40B4-BE49-F238E27FC236}">
                    <a16:creationId xmlns:a16="http://schemas.microsoft.com/office/drawing/2014/main" id="{E2832B7C-21B6-0D34-5D64-0969052577F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83833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E7B4B2-FB42-B275-C362-43A61435303A}"/>
                </a:ext>
              </a:extLst>
            </p:cNvPr>
            <p:cNvSpPr txBox="1"/>
            <p:nvPr/>
          </p:nvSpPr>
          <p:spPr>
            <a:xfrm>
              <a:off x="7447013" y="567689"/>
              <a:ext cx="1054496" cy="55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HB650 x (1 + 4)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99554A-15E9-4E0F-42BE-9751251408F1}"/>
              </a:ext>
            </a:extLst>
          </p:cNvPr>
          <p:cNvGrpSpPr/>
          <p:nvPr/>
        </p:nvGrpSpPr>
        <p:grpSpPr>
          <a:xfrm>
            <a:off x="4986241" y="2019646"/>
            <a:ext cx="1877368" cy="877111"/>
            <a:chOff x="3884075" y="1146813"/>
            <a:chExt cx="1408026" cy="6578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795F58-D21B-04F1-0E1E-9DE04089F23C}"/>
                </a:ext>
              </a:extLst>
            </p:cNvPr>
            <p:cNvGrpSpPr/>
            <p:nvPr/>
          </p:nvGrpSpPr>
          <p:grpSpPr>
            <a:xfrm>
              <a:off x="3884075" y="1216358"/>
              <a:ext cx="257050" cy="588290"/>
              <a:chOff x="4974280" y="2293150"/>
              <a:chExt cx="342733" cy="78438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B1E6AC9-AB17-06E8-0355-F96B578B38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4331" y="2848935"/>
                <a:ext cx="337642" cy="228600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38" name="Picture 2" descr="Image result">
                <a:extLst>
                  <a:ext uri="{FF2B5EF4-FFF2-40B4-BE49-F238E27FC236}">
                    <a16:creationId xmlns:a16="http://schemas.microsoft.com/office/drawing/2014/main" id="{84786A5A-E8AB-13C2-5565-5635B343062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8685" y="229315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Image result">
                <a:extLst>
                  <a:ext uri="{FF2B5EF4-FFF2-40B4-BE49-F238E27FC236}">
                    <a16:creationId xmlns:a16="http://schemas.microsoft.com/office/drawing/2014/main" id="{4179A10F-A6B3-2E5F-45F5-3C1FE6B360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4280" y="2571559"/>
                <a:ext cx="337745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2AAD5C-2DBF-064D-73CB-8452B6A88E9A}"/>
                </a:ext>
              </a:extLst>
            </p:cNvPr>
            <p:cNvSpPr txBox="1"/>
            <p:nvPr/>
          </p:nvSpPr>
          <p:spPr>
            <a:xfrm>
              <a:off x="4157773" y="1146813"/>
              <a:ext cx="11343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2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SSR2 </a:t>
              </a:r>
              <a:r>
                <a:rPr lang="en-US" sz="1400">
                  <a:solidFill>
                    <a:schemeClr val="accent6"/>
                  </a:solidFill>
                  <a:latin typeface="Arial"/>
                  <a:ea typeface="+mn-ea"/>
                  <a:cs typeface="+mn-cs"/>
                </a:rPr>
                <a:t>x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(1 + 7)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DED4442-210B-CB08-7CDE-3F05A5F8C427}"/>
              </a:ext>
            </a:extLst>
          </p:cNvPr>
          <p:cNvCxnSpPr>
            <a:cxnSpLocks/>
          </p:cNvCxnSpPr>
          <p:nvPr/>
        </p:nvCxnSpPr>
        <p:spPr>
          <a:xfrm flipH="1">
            <a:off x="4819513" y="3911340"/>
            <a:ext cx="312947" cy="5817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4F1FE3-5FC7-C745-CF3E-1FAB3918ACA8}"/>
              </a:ext>
            </a:extLst>
          </p:cNvPr>
          <p:cNvSpPr txBox="1"/>
          <p:nvPr/>
        </p:nvSpPr>
        <p:spPr>
          <a:xfrm rot="20642947">
            <a:off x="6079534" y="4657558"/>
            <a:ext cx="1542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SRF technology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520D21F-8AA9-7176-FD6D-190D2E5F4ABA}"/>
              </a:ext>
            </a:extLst>
          </p:cNvPr>
          <p:cNvGrpSpPr/>
          <p:nvPr/>
        </p:nvGrpSpPr>
        <p:grpSpPr>
          <a:xfrm>
            <a:off x="1396985" y="4418100"/>
            <a:ext cx="10936252" cy="861123"/>
            <a:chOff x="1396985" y="4418100"/>
            <a:chExt cx="10936252" cy="861123"/>
          </a:xfrm>
        </p:grpSpPr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6F25463B-CE84-7CEB-B2A2-584D05A6F799}"/>
                </a:ext>
              </a:extLst>
            </p:cNvPr>
            <p:cNvSpPr/>
            <p:nvPr/>
          </p:nvSpPr>
          <p:spPr>
            <a:xfrm rot="15319858">
              <a:off x="6748595" y="-933510"/>
              <a:ext cx="233032" cy="10936252"/>
            </a:xfrm>
            <a:prstGeom prst="downArrow">
              <a:avLst>
                <a:gd name="adj1" fmla="val 50000"/>
                <a:gd name="adj2" fmla="val 58940"/>
              </a:avLst>
            </a:prstGeom>
            <a:gradFill flip="none" rotWithShape="1">
              <a:gsLst>
                <a:gs pos="0">
                  <a:schemeClr val="tx1"/>
                </a:gs>
                <a:gs pos="27000">
                  <a:schemeClr val="tx1"/>
                </a:gs>
                <a:gs pos="100000">
                  <a:schemeClr val="tx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6240DEF-5AD0-5F81-1CC3-7FBDEDA04425}"/>
                </a:ext>
              </a:extLst>
            </p:cNvPr>
            <p:cNvSpPr/>
            <p:nvPr/>
          </p:nvSpPr>
          <p:spPr>
            <a:xfrm rot="20690119">
              <a:off x="1429984" y="4966217"/>
              <a:ext cx="6590521" cy="31300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48000">
                  <a:schemeClr val="bg1">
                    <a:alpha val="0"/>
                  </a:schemeClr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F9F1FDB-55AE-2C33-91AB-A53F8C5889F7}"/>
                  </a:ext>
                </a:extLst>
              </p:cNvPr>
              <p:cNvSpPr/>
              <p:nvPr/>
            </p:nvSpPr>
            <p:spPr>
              <a:xfrm>
                <a:off x="4964305" y="4747243"/>
                <a:ext cx="773734" cy="3594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177 MeV </a:t>
                </a:r>
                <a14:m>
                  <m:oMath xmlns:m="http://schemas.openxmlformats.org/officeDocument/2006/math">
                    <m:r>
                      <a:rPr lang="en-US" sz="100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=0.47</a:t>
                </a:r>
              </a:p>
            </p:txBody>
          </p:sp>
        </mc:Choice>
        <mc:Fallback xmlns=""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F9F1FDB-55AE-2C33-91AB-A53F8C588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305" y="4747243"/>
                <a:ext cx="773734" cy="359498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C59F45FD-2534-347F-ECF5-139580D81AC6}"/>
                  </a:ext>
                </a:extLst>
              </p:cNvPr>
              <p:cNvSpPr/>
              <p:nvPr/>
            </p:nvSpPr>
            <p:spPr>
              <a:xfrm>
                <a:off x="2440758" y="5461426"/>
                <a:ext cx="709662" cy="3594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32 MeV </a:t>
                </a:r>
                <a14:m>
                  <m:oMath xmlns:m="http://schemas.openxmlformats.org/officeDocument/2006/math">
                    <m:r>
                      <a:rPr lang="en-US" sz="100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=0.22</a:t>
                </a:r>
              </a:p>
            </p:txBody>
          </p:sp>
        </mc:Choice>
        <mc:Fallback xmlns=""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C59F45FD-2534-347F-ECF5-139580D81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758" y="5461426"/>
                <a:ext cx="709662" cy="359498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AE95C893-9FC5-8A3C-5DE5-A0E53451BC7A}"/>
                  </a:ext>
                </a:extLst>
              </p:cNvPr>
              <p:cNvSpPr/>
              <p:nvPr/>
            </p:nvSpPr>
            <p:spPr>
              <a:xfrm>
                <a:off x="1657209" y="5628864"/>
                <a:ext cx="709662" cy="3594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10 MeV </a:t>
                </a:r>
                <a14:m>
                  <m:oMath xmlns:m="http://schemas.openxmlformats.org/officeDocument/2006/math">
                    <m:r>
                      <a:rPr lang="en-US" sz="100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=0.11</a:t>
                </a:r>
              </a:p>
            </p:txBody>
          </p:sp>
        </mc:Choice>
        <mc:Fallback xmlns=""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AE95C893-9FC5-8A3C-5DE5-A0E53451BC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09" y="5628864"/>
                <a:ext cx="709662" cy="359498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9E66DC3A-D4BA-C40E-3DB9-2092B5D170ED}"/>
                  </a:ext>
                </a:extLst>
              </p:cNvPr>
              <p:cNvSpPr/>
              <p:nvPr/>
            </p:nvSpPr>
            <p:spPr>
              <a:xfrm>
                <a:off x="8771963" y="3739018"/>
                <a:ext cx="748342" cy="3594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516 MeV </a:t>
                </a:r>
                <a14:m>
                  <m:oMath xmlns:m="http://schemas.openxmlformats.org/officeDocument/2006/math">
                    <m:r>
                      <a:rPr lang="en-US" sz="100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=0.61</a:t>
                </a:r>
              </a:p>
            </p:txBody>
          </p:sp>
        </mc:Choice>
        <mc:Fallback xmlns=""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9E66DC3A-D4BA-C40E-3DB9-2092B5D1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963" y="3739018"/>
                <a:ext cx="748342" cy="359498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FDCE5C1C-7387-41FD-852E-259DA793E094}"/>
                  </a:ext>
                </a:extLst>
              </p:cNvPr>
              <p:cNvSpPr/>
              <p:nvPr/>
            </p:nvSpPr>
            <p:spPr>
              <a:xfrm>
                <a:off x="11151730" y="3118911"/>
                <a:ext cx="740704" cy="3594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833 MeV </a:t>
                </a:r>
                <a14:m>
                  <m:oMath xmlns:m="http://schemas.openxmlformats.org/officeDocument/2006/math">
                    <m:r>
                      <a:rPr lang="en-US" sz="100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000" i="1">
                    <a:ln w="0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=0.92</a:t>
                </a:r>
              </a:p>
            </p:txBody>
          </p:sp>
        </mc:Choice>
        <mc:Fallback xmlns=""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FDCE5C1C-7387-41FD-852E-259DA793E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730" y="3118911"/>
                <a:ext cx="740704" cy="359498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927320F0-0440-2F22-6408-EB07A10F8706}"/>
              </a:ext>
            </a:extLst>
          </p:cNvPr>
          <p:cNvGrpSpPr/>
          <p:nvPr/>
        </p:nvGrpSpPr>
        <p:grpSpPr>
          <a:xfrm>
            <a:off x="7128142" y="1410263"/>
            <a:ext cx="1947623" cy="1068638"/>
            <a:chOff x="7449269" y="1411968"/>
            <a:chExt cx="1679376" cy="106863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FE4BE71-2887-234F-6429-625E713673B7}"/>
                </a:ext>
              </a:extLst>
            </p:cNvPr>
            <p:cNvGrpSpPr/>
            <p:nvPr/>
          </p:nvGrpSpPr>
          <p:grpSpPr>
            <a:xfrm>
              <a:off x="7449269" y="1411968"/>
              <a:ext cx="346190" cy="1068638"/>
              <a:chOff x="4666061" y="1451806"/>
              <a:chExt cx="346190" cy="106863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EC3CBFE-7EDA-AA27-B964-FEF0D4E85D0B}"/>
                  </a:ext>
                </a:extLst>
              </p:cNvPr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3923" y="1732551"/>
                <a:ext cx="338328" cy="229066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54" name="Picture 4" descr="Image result">
                <a:extLst>
                  <a:ext uri="{FF2B5EF4-FFF2-40B4-BE49-F238E27FC236}">
                    <a16:creationId xmlns:a16="http://schemas.microsoft.com/office/drawing/2014/main" id="{26503B3F-6B2B-4744-9138-B95FFA21E9D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2014627"/>
                <a:ext cx="338328" cy="228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Image result">
                <a:extLst>
                  <a:ext uri="{FF2B5EF4-FFF2-40B4-BE49-F238E27FC236}">
                    <a16:creationId xmlns:a16="http://schemas.microsoft.com/office/drawing/2014/main" id="{8A226D0C-0E2A-313B-2F02-4E76D7827E0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1451806"/>
                <a:ext cx="338328" cy="22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D70D92D3-C557-D803-F64E-49B81D0FE0D5}"/>
                  </a:ext>
                </a:extLst>
              </p:cNvPr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666061" y="2291449"/>
                <a:ext cx="338328" cy="228995"/>
              </a:xfrm>
              <a:prstGeom prst="rect">
                <a:avLst/>
              </a:prstGeom>
              <a:effectLst/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D020CC3-A6FF-CD7D-41D8-3230E2823D31}"/>
                </a:ext>
              </a:extLst>
            </p:cNvPr>
            <p:cNvSpPr txBox="1"/>
            <p:nvPr/>
          </p:nvSpPr>
          <p:spPr>
            <a:xfrm>
              <a:off x="7813693" y="1508324"/>
              <a:ext cx="13149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LB650 x (1 + 9)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BE52222-070A-0E1C-BF6D-946102011BA6}"/>
              </a:ext>
            </a:extLst>
          </p:cNvPr>
          <p:cNvCxnSpPr>
            <a:cxnSpLocks/>
          </p:cNvCxnSpPr>
          <p:nvPr/>
        </p:nvCxnSpPr>
        <p:spPr>
          <a:xfrm flipH="1">
            <a:off x="2549746" y="4285178"/>
            <a:ext cx="433088" cy="82370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39AF5F-91CE-F96A-14BC-8CD35B5D115D}"/>
              </a:ext>
            </a:extLst>
          </p:cNvPr>
          <p:cNvCxnSpPr>
            <a:cxnSpLocks/>
          </p:cNvCxnSpPr>
          <p:nvPr/>
        </p:nvCxnSpPr>
        <p:spPr>
          <a:xfrm flipH="1">
            <a:off x="1695197" y="4747243"/>
            <a:ext cx="312947" cy="5817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F5C8E1A-DD38-CB1F-35D5-5C14D36692F7}"/>
              </a:ext>
            </a:extLst>
          </p:cNvPr>
          <p:cNvCxnSpPr>
            <a:cxnSpLocks/>
          </p:cNvCxnSpPr>
          <p:nvPr/>
        </p:nvCxnSpPr>
        <p:spPr>
          <a:xfrm flipH="1">
            <a:off x="6837580" y="3371829"/>
            <a:ext cx="312947" cy="5817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A5E5133-9DF0-90EC-9104-B24A473558B2}"/>
              </a:ext>
            </a:extLst>
          </p:cNvPr>
          <p:cNvCxnSpPr>
            <a:cxnSpLocks/>
          </p:cNvCxnSpPr>
          <p:nvPr/>
        </p:nvCxnSpPr>
        <p:spPr>
          <a:xfrm flipH="1">
            <a:off x="9526823" y="2626850"/>
            <a:ext cx="312947" cy="58172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39D4B1-6D6E-569E-E31F-324129DCC1D0}"/>
              </a:ext>
            </a:extLst>
          </p:cNvPr>
          <p:cNvGrpSpPr/>
          <p:nvPr/>
        </p:nvGrpSpPr>
        <p:grpSpPr>
          <a:xfrm>
            <a:off x="7546636" y="4747943"/>
            <a:ext cx="4581798" cy="1683389"/>
            <a:chOff x="395326" y="923969"/>
            <a:chExt cx="4581798" cy="168338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FE665C8-05B5-D2A8-0B65-E1F0D78E2A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5326" y="923969"/>
              <a:ext cx="4581798" cy="1400001"/>
              <a:chOff x="6358965" y="971552"/>
              <a:chExt cx="5555728" cy="169759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6582FD1-5DFB-5574-5478-AAC01D63C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358965" y="971552"/>
                <a:ext cx="5555728" cy="1697592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35FEB79-4687-114A-4B46-75DA96F48400}"/>
                  </a:ext>
                </a:extLst>
              </p:cNvPr>
              <p:cNvSpPr txBox="1"/>
              <p:nvPr/>
            </p:nvSpPr>
            <p:spPr>
              <a:xfrm>
                <a:off x="9035564" y="1012317"/>
                <a:ext cx="341360" cy="1582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97C7F77-CE3C-36A6-8894-A532A0807B0F}"/>
                </a:ext>
              </a:extLst>
            </p:cNvPr>
            <p:cNvSpPr txBox="1"/>
            <p:nvPr/>
          </p:nvSpPr>
          <p:spPr>
            <a:xfrm>
              <a:off x="447122" y="2314970"/>
              <a:ext cx="191665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>
                  <a:latin typeface="Helvetica" panose="020B0604020202020204" pitchFamily="34" charset="0"/>
                  <a:cs typeface="Helvetica" panose="020B0604020202020204" pitchFamily="34" charset="0"/>
                </a:rPr>
                <a:t>PIP-II technology map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8DA9560-283B-C94F-D1D7-3A4C40E903E6}"/>
              </a:ext>
            </a:extLst>
          </p:cNvPr>
          <p:cNvSpPr txBox="1"/>
          <p:nvPr/>
        </p:nvSpPr>
        <p:spPr>
          <a:xfrm>
            <a:off x="4573206" y="5431260"/>
            <a:ext cx="2760631" cy="919401"/>
          </a:xfrm>
          <a:prstGeom prst="roundRect">
            <a:avLst/>
          </a:prstGeom>
          <a:solidFill>
            <a:srgbClr val="004C97"/>
          </a:solidFill>
          <a:ln>
            <a:solidFill>
              <a:srgbClr val="0F2D6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in-kind contribution (IKC) from our international partners is substantial.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C0CB3C0-F7F3-DD61-B4C6-44DB8756FDB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4548" y="3380559"/>
            <a:ext cx="457200" cy="4572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5731032-7A92-39D1-F7E0-C84B1305D05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40958" y="3222322"/>
            <a:ext cx="365760" cy="36576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6F22F26-BE5B-F072-7B32-252A850CA9E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946269" y="2546766"/>
            <a:ext cx="457200" cy="4572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6140F3B-D958-1DB1-8524-5D9BDECBF931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481"/>
          <a:stretch/>
        </p:blipFill>
        <p:spPr>
          <a:xfrm>
            <a:off x="10549068" y="2447801"/>
            <a:ext cx="591210" cy="32004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B42CCF-A4BA-E946-DD11-258C201D179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552" b="1"/>
          <a:stretch/>
        </p:blipFill>
        <p:spPr>
          <a:xfrm>
            <a:off x="8220021" y="3063014"/>
            <a:ext cx="631762" cy="320040"/>
          </a:xfrm>
          <a:prstGeom prst="rect">
            <a:avLst/>
          </a:prstGeom>
        </p:spPr>
      </p:pic>
      <p:pic>
        <p:nvPicPr>
          <p:cNvPr id="72" name="Content Placeholder 5">
            <a:extLst>
              <a:ext uri="{FF2B5EF4-FFF2-40B4-BE49-F238E27FC236}">
                <a16:creationId xmlns:a16="http://schemas.microsoft.com/office/drawing/2014/main" id="{3D521963-2B19-D4C1-485A-BD23A3CBC7A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29844" y="3947257"/>
            <a:ext cx="457200" cy="457200"/>
          </a:xfrm>
          <a:prstGeom prst="rect">
            <a:avLst/>
          </a:prstGeom>
        </p:spPr>
      </p:pic>
      <p:pic>
        <p:nvPicPr>
          <p:cNvPr id="73" name="Content Placeholder 5">
            <a:extLst>
              <a:ext uri="{FF2B5EF4-FFF2-40B4-BE49-F238E27FC236}">
                <a16:creationId xmlns:a16="http://schemas.microsoft.com/office/drawing/2014/main" id="{DE70B7D6-3BF2-20F1-AFB2-9E2BA2B1024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90425" y="4484787"/>
            <a:ext cx="457200" cy="457200"/>
          </a:xfrm>
          <a:prstGeom prst="rect">
            <a:avLst/>
          </a:prstGeom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11905DDE-A1DD-583C-654A-BD81C74E7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536" y="5105740"/>
            <a:ext cx="45535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Content Placeholder 5">
            <a:extLst>
              <a:ext uri="{FF2B5EF4-FFF2-40B4-BE49-F238E27FC236}">
                <a16:creationId xmlns:a16="http://schemas.microsoft.com/office/drawing/2014/main" id="{10C105D3-FAF6-22EF-337C-3FA445FF50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544" y="3724949"/>
            <a:ext cx="457200" cy="457200"/>
          </a:xfrm>
          <a:prstGeom prst="rect">
            <a:avLst/>
          </a:prstGeom>
        </p:spPr>
      </p:pic>
      <p:pic>
        <p:nvPicPr>
          <p:cNvPr id="76" name="Picture 2" descr="Image">
            <a:extLst>
              <a:ext uri="{FF2B5EF4-FFF2-40B4-BE49-F238E27FC236}">
                <a16:creationId xmlns:a16="http://schemas.microsoft.com/office/drawing/2014/main" id="{8CEDE69F-EEB2-611C-09E5-490AB634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648" y="3750123"/>
            <a:ext cx="411480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31233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477866662A34DA5A2E24F6F36E45D" ma:contentTypeVersion="2" ma:contentTypeDescription="Create a new document." ma:contentTypeScope="" ma:versionID="f4f4db04c187c75924969842a2bd5cd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0B508BE-BB46-4A0C-B87D-B1619481FDB4}">
  <ds:schemaRefs>
    <ds:schemaRef ds:uri="5c9f3ab6-242c-461d-a351-c910a751d111"/>
    <ds:schemaRef ds:uri="bd67544a-4fdc-43d0-a9af-82cf53222c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bd67544a-4fdc-43d0-a9af-82cf53222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19637</TotalTime>
  <Words>2191</Words>
  <Application>Microsoft Office PowerPoint</Application>
  <PresentationFormat>Widescreen</PresentationFormat>
  <Paragraphs>474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Telegraf UltraBold</vt:lpstr>
      <vt:lpstr>Times New Roman</vt:lpstr>
      <vt:lpstr>2_Fermilab_PPT_090915</vt:lpstr>
      <vt:lpstr>PowerPoint Presentation</vt:lpstr>
      <vt:lpstr>Outline</vt:lpstr>
      <vt:lpstr>Collaborative Talk on behalf of larger PIP-II Team</vt:lpstr>
      <vt:lpstr>Present FNAL Accelerator Complex</vt:lpstr>
      <vt:lpstr>PIP-II Era Accelerator Complex</vt:lpstr>
      <vt:lpstr>PIP-II Mission</vt:lpstr>
      <vt:lpstr>Main Injector</vt:lpstr>
      <vt:lpstr>PowerPoint Presentation</vt:lpstr>
      <vt:lpstr>Superconducting Linac Scope</vt:lpstr>
      <vt:lpstr>PIP-II Cavity Development</vt:lpstr>
      <vt:lpstr>SRF technology map</vt:lpstr>
      <vt:lpstr>Prototype HB650</vt:lpstr>
      <vt:lpstr>Pre-production LB650</vt:lpstr>
      <vt:lpstr>Cryoplant</vt:lpstr>
      <vt:lpstr>Cryogenics Distribution System</vt:lpstr>
      <vt:lpstr>Linac Scope</vt:lpstr>
      <vt:lpstr>PIP2IT - PIP-II Injector Test</vt:lpstr>
      <vt:lpstr>PIP2IT PIP-II Injector Test</vt:lpstr>
      <vt:lpstr>PIP2IT – Expansion of new amplifiers for CM testing</vt:lpstr>
      <vt:lpstr>PIP-II Linac</vt:lpstr>
      <vt:lpstr> PIP-II Linac</vt:lpstr>
      <vt:lpstr>LLRF System Overview</vt:lpstr>
      <vt:lpstr>PIP-II Injection into Booster</vt:lpstr>
      <vt:lpstr>LLRF Collaboration with Poland</vt:lpstr>
      <vt:lpstr>PIP-II Accelerator Upgrades</vt:lpstr>
      <vt:lpstr>Challenges and Path Forward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Jeremiah Holzbauer</cp:lastModifiedBy>
  <cp:revision>5</cp:revision>
  <cp:lastPrinted>2024-02-22T19:58:18Z</cp:lastPrinted>
  <dcterms:created xsi:type="dcterms:W3CDTF">2019-12-16T19:54:36Z</dcterms:created>
  <dcterms:modified xsi:type="dcterms:W3CDTF">2024-10-21T03:05:52Z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0x010100589477866662A34DA5A2E24F6F36E45D</vt:lpwstr>
  </property>
</Properties>
</file>