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3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89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F19F-B1CD-4AB8-8F12-8EF44752C03B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22E64-C7C8-46F4-ADD4-9A498B287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119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F19F-B1CD-4AB8-8F12-8EF44752C03B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22E64-C7C8-46F4-ADD4-9A498B287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532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F19F-B1CD-4AB8-8F12-8EF44752C03B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22E64-C7C8-46F4-ADD4-9A498B287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872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F19F-B1CD-4AB8-8F12-8EF44752C03B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22E64-C7C8-46F4-ADD4-9A498B287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78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F19F-B1CD-4AB8-8F12-8EF44752C03B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22E64-C7C8-46F4-ADD4-9A498B287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43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F19F-B1CD-4AB8-8F12-8EF44752C03B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22E64-C7C8-46F4-ADD4-9A498B287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59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F19F-B1CD-4AB8-8F12-8EF44752C03B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22E64-C7C8-46F4-ADD4-9A498B287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1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F19F-B1CD-4AB8-8F12-8EF44752C03B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22E64-C7C8-46F4-ADD4-9A498B287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83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F19F-B1CD-4AB8-8F12-8EF44752C03B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22E64-C7C8-46F4-ADD4-9A498B287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70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F19F-B1CD-4AB8-8F12-8EF44752C03B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22E64-C7C8-46F4-ADD4-9A498B287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46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F19F-B1CD-4AB8-8F12-8EF44752C03B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22E64-C7C8-46F4-ADD4-9A498B287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832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CF19F-B1CD-4AB8-8F12-8EF44752C03B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22E64-C7C8-46F4-ADD4-9A498B287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4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65" y="387705"/>
            <a:ext cx="8759101" cy="4637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565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6501" y="365126"/>
            <a:ext cx="6484588" cy="631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9382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ok</dc:creator>
  <cp:lastModifiedBy>ok</cp:lastModifiedBy>
  <cp:revision>2</cp:revision>
  <cp:lastPrinted>2020-03-24T06:06:36Z</cp:lastPrinted>
  <dcterms:created xsi:type="dcterms:W3CDTF">2020-03-24T06:05:14Z</dcterms:created>
  <dcterms:modified xsi:type="dcterms:W3CDTF">2020-03-24T06:08:19Z</dcterms:modified>
</cp:coreProperties>
</file>