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77" r:id="rId2"/>
    <p:sldId id="268" r:id="rId3"/>
    <p:sldId id="275" r:id="rId4"/>
    <p:sldId id="261" r:id="rId5"/>
    <p:sldId id="262" r:id="rId6"/>
    <p:sldId id="259" r:id="rId7"/>
    <p:sldId id="276" r:id="rId8"/>
    <p:sldId id="282" r:id="rId9"/>
    <p:sldId id="26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ontserrat" panose="020B0604020202020204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a52bcb48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a52bcb48e_0_3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4a52bcb48e_0_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62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285999" y="3923072"/>
            <a:ext cx="612000" cy="0"/>
          </a:xfrm>
          <a:prstGeom prst="straightConnector1">
            <a:avLst/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241755" y="4615577"/>
            <a:ext cx="7197213" cy="84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2271046" y="5323506"/>
            <a:ext cx="6164263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apa">
  <p:cSld name="2_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2227007" y="1165128"/>
            <a:ext cx="191729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9197801" y="59983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10515600" y="330200"/>
            <a:ext cx="1188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pt-PT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loba</a:t>
            </a: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.pt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109475" y="1606950"/>
            <a:ext cx="60636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2109475" y="3168625"/>
            <a:ext cx="9197100" cy="3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03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apa">
  <p:cSld name="5_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2173220" y="1165128"/>
            <a:ext cx="191729" cy="0"/>
          </a:xfrm>
          <a:prstGeom prst="straightConnector1">
            <a:avLst/>
          </a:prstGeom>
          <a:noFill/>
          <a:ln w="666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669237" y="1414894"/>
            <a:ext cx="5027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9197801" y="59983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10515600" y="330200"/>
            <a:ext cx="1046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pt-PT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loba</a:t>
            </a: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.pt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apa">
  <p:cSld name="6_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9197801" y="59983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10515600" y="330200"/>
            <a:ext cx="13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pt-PT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loba</a:t>
            </a:r>
            <a:r>
              <a:rPr lang="pt-P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.pt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347775" y="1190675"/>
            <a:ext cx="69729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228600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457200" lvl="2" indent="-228600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457200" lvl="3" indent="-228600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457200" lvl="4" indent="-228600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-228600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457200" lvl="6" indent="-228600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" lvl="7" indent="-228600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57200" lvl="8" indent="-228600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 idx="2"/>
          </p:nvPr>
        </p:nvSpPr>
        <p:spPr>
          <a:xfrm>
            <a:off x="2347775" y="2612675"/>
            <a:ext cx="69729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228600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457200" lvl="2" indent="-228600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457200" lvl="3" indent="-228600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457200" lvl="4" indent="-228600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-228600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457200" lvl="6" indent="-228600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" lvl="7" indent="-228600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57200" lvl="8" indent="-228600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 idx="3"/>
          </p:nvPr>
        </p:nvSpPr>
        <p:spPr>
          <a:xfrm>
            <a:off x="2347775" y="4328200"/>
            <a:ext cx="69729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228600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457200" lvl="2" indent="-228600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457200" lvl="3" indent="-228600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457200" lvl="4" indent="-228600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-228600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457200" lvl="6" indent="-228600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" lvl="7" indent="-228600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57200" lvl="8" indent="-228600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apa">
  <p:cSld name="7_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xão reta 2"/>
          <p:cNvCxnSpPr/>
          <p:nvPr userDrawn="1"/>
        </p:nvCxnSpPr>
        <p:spPr>
          <a:xfrm>
            <a:off x="2227007" y="1165128"/>
            <a:ext cx="191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137850" y="1489844"/>
            <a:ext cx="4454678" cy="574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GothamBold" pitchFamily="50" charset="0"/>
              </a:defRPr>
            </a:lvl1pPr>
          </a:lstStyle>
          <a:p>
            <a:pPr lvl="0"/>
            <a:r>
              <a:rPr lang="pt-PT" dirty="0"/>
              <a:t>TÍTULO LOREM IPSUM</a:t>
            </a: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109787" y="2316162"/>
            <a:ext cx="4482741" cy="2949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Gotham" panose="02000604030000020004" pitchFamily="50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probo </a:t>
            </a:r>
            <a:r>
              <a:rPr lang="pt-PT" dirty="0" err="1"/>
              <a:t>melius</a:t>
            </a:r>
            <a:r>
              <a:rPr lang="pt-PT" dirty="0"/>
              <a:t> </a:t>
            </a:r>
            <a:r>
              <a:rPr lang="pt-PT" dirty="0" err="1"/>
              <a:t>laboramus</a:t>
            </a:r>
            <a:r>
              <a:rPr lang="pt-PT" dirty="0"/>
              <a:t> </a:t>
            </a:r>
            <a:r>
              <a:rPr lang="pt-PT" dirty="0" err="1"/>
              <a:t>eos</a:t>
            </a:r>
            <a:r>
              <a:rPr lang="pt-PT" dirty="0"/>
              <a:t> te, cum </a:t>
            </a:r>
            <a:r>
              <a:rPr lang="pt-PT" dirty="0" err="1"/>
              <a:t>mundi</a:t>
            </a:r>
            <a:r>
              <a:rPr lang="pt-PT" dirty="0"/>
              <a:t> verear </a:t>
            </a:r>
            <a:r>
              <a:rPr lang="pt-PT" dirty="0" err="1"/>
              <a:t>ne</a:t>
            </a:r>
            <a:r>
              <a:rPr lang="pt-PT" dirty="0"/>
              <a:t>, cu </a:t>
            </a:r>
            <a:r>
              <a:rPr lang="pt-PT" dirty="0" err="1"/>
              <a:t>putant</a:t>
            </a:r>
            <a:r>
              <a:rPr lang="pt-PT" dirty="0"/>
              <a:t> </a:t>
            </a:r>
            <a:r>
              <a:rPr lang="pt-PT" dirty="0" err="1"/>
              <a:t>doctus</a:t>
            </a:r>
            <a:r>
              <a:rPr lang="pt-PT" dirty="0"/>
              <a:t> </a:t>
            </a:r>
            <a:r>
              <a:rPr lang="pt-PT" dirty="0" err="1"/>
              <a:t>saperet</a:t>
            </a:r>
            <a:r>
              <a:rPr lang="pt-PT" dirty="0"/>
              <a:t> </a:t>
            </a:r>
            <a:r>
              <a:rPr lang="pt-PT" dirty="0" err="1"/>
              <a:t>ius</a:t>
            </a:r>
            <a:r>
              <a:rPr lang="pt-PT" dirty="0"/>
              <a:t>. </a:t>
            </a:r>
            <a:r>
              <a:rPr lang="pt-PT" dirty="0" err="1"/>
              <a:t>Vel</a:t>
            </a:r>
            <a:r>
              <a:rPr lang="pt-PT" dirty="0"/>
              <a:t> </a:t>
            </a:r>
            <a:r>
              <a:rPr lang="pt-PT" dirty="0" err="1"/>
              <a:t>nihil</a:t>
            </a:r>
            <a:r>
              <a:rPr lang="pt-PT" dirty="0"/>
              <a:t> </a:t>
            </a:r>
            <a:r>
              <a:rPr lang="pt-PT" dirty="0" err="1"/>
              <a:t>iudico</a:t>
            </a:r>
            <a:r>
              <a:rPr lang="pt-PT" dirty="0"/>
              <a:t> id.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Ne</a:t>
            </a:r>
            <a:r>
              <a:rPr lang="pt-PT" dirty="0"/>
              <a:t> labores </a:t>
            </a:r>
            <a:r>
              <a:rPr lang="pt-PT" dirty="0" err="1"/>
              <a:t>volutpat</a:t>
            </a:r>
            <a:r>
              <a:rPr lang="pt-PT" dirty="0"/>
              <a:t> </a:t>
            </a:r>
            <a:r>
              <a:rPr lang="pt-PT" dirty="0" err="1"/>
              <a:t>evertitur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, tantas </a:t>
            </a:r>
            <a:r>
              <a:rPr lang="pt-PT" dirty="0" err="1"/>
              <a:t>option</a:t>
            </a:r>
            <a:r>
              <a:rPr lang="pt-PT" dirty="0"/>
              <a:t> </a:t>
            </a:r>
            <a:r>
              <a:rPr lang="pt-PT" dirty="0" err="1"/>
              <a:t>virtute</a:t>
            </a:r>
            <a:r>
              <a:rPr lang="pt-PT" dirty="0"/>
              <a:t> </a:t>
            </a:r>
            <a:r>
              <a:rPr lang="pt-PT" dirty="0" err="1"/>
              <a:t>mea</a:t>
            </a:r>
            <a:r>
              <a:rPr lang="pt-PT" dirty="0"/>
              <a:t> </a:t>
            </a:r>
            <a:r>
              <a:rPr lang="pt-PT" dirty="0" err="1"/>
              <a:t>ne</a:t>
            </a:r>
            <a:r>
              <a:rPr lang="pt-PT" dirty="0"/>
              <a:t>, </a:t>
            </a:r>
            <a:r>
              <a:rPr lang="pt-PT" dirty="0" err="1"/>
              <a:t>tation</a:t>
            </a:r>
            <a:r>
              <a:rPr lang="pt-PT" dirty="0"/>
              <a:t> </a:t>
            </a:r>
            <a:r>
              <a:rPr lang="pt-PT" dirty="0" err="1"/>
              <a:t>postulant</a:t>
            </a:r>
            <a:r>
              <a:rPr lang="pt-PT" dirty="0"/>
              <a:t> </a:t>
            </a:r>
            <a:r>
              <a:rPr lang="pt-PT" dirty="0" err="1"/>
              <a:t>partiendo</a:t>
            </a:r>
            <a:r>
              <a:rPr lang="pt-PT" dirty="0"/>
              <a:t> ad </a:t>
            </a:r>
            <a:r>
              <a:rPr lang="pt-PT" dirty="0" err="1"/>
              <a:t>eam</a:t>
            </a:r>
            <a:r>
              <a:rPr lang="pt-PT" dirty="0"/>
              <a:t>. Duo </a:t>
            </a:r>
            <a:r>
              <a:rPr lang="pt-PT" dirty="0" err="1"/>
              <a:t>ne</a:t>
            </a:r>
            <a:r>
              <a:rPr lang="pt-PT" dirty="0"/>
              <a:t> </a:t>
            </a:r>
            <a:r>
              <a:rPr lang="pt-PT" dirty="0" err="1"/>
              <a:t>iudico</a:t>
            </a:r>
            <a:r>
              <a:rPr lang="pt-PT" dirty="0"/>
              <a:t> partem.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Lisque</a:t>
            </a:r>
            <a:r>
              <a:rPr lang="pt-PT" dirty="0"/>
              <a:t> </a:t>
            </a:r>
            <a:r>
              <a:rPr lang="pt-PT" dirty="0" err="1"/>
              <a:t>gubergren</a:t>
            </a:r>
            <a:r>
              <a:rPr lang="pt-PT" dirty="0"/>
              <a:t> </a:t>
            </a:r>
            <a:r>
              <a:rPr lang="pt-PT" dirty="0" err="1"/>
              <a:t>eum</a:t>
            </a:r>
            <a:r>
              <a:rPr lang="pt-PT" dirty="0"/>
              <a:t> te, </a:t>
            </a:r>
            <a:r>
              <a:rPr lang="pt-PT" dirty="0" err="1"/>
              <a:t>ius</a:t>
            </a:r>
            <a:r>
              <a:rPr lang="pt-PT" dirty="0"/>
              <a:t> </a:t>
            </a:r>
            <a:r>
              <a:rPr lang="pt-PT" dirty="0" err="1"/>
              <a:t>iisque</a:t>
            </a:r>
            <a:r>
              <a:rPr lang="pt-PT" dirty="0"/>
              <a:t> </a:t>
            </a:r>
            <a:r>
              <a:rPr lang="pt-PT" dirty="0" err="1"/>
              <a:t>impedit</a:t>
            </a:r>
            <a:r>
              <a:rPr lang="pt-PT" dirty="0"/>
              <a:t> </a:t>
            </a:r>
            <a:r>
              <a:rPr lang="pt-PT" dirty="0" err="1"/>
              <a:t>dissentiet</a:t>
            </a:r>
            <a:r>
              <a:rPr lang="pt-PT" dirty="0"/>
              <a:t> cu. </a:t>
            </a:r>
            <a:r>
              <a:rPr lang="pt-PT" dirty="0" err="1"/>
              <a:t>Quot</a:t>
            </a:r>
            <a:r>
              <a:rPr lang="pt-PT" dirty="0"/>
              <a:t>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salutatus</a:t>
            </a:r>
            <a:r>
              <a:rPr lang="pt-PT" dirty="0"/>
              <a:t> te quo. Eu quo </a:t>
            </a:r>
            <a:r>
              <a:rPr lang="pt-PT" dirty="0" err="1"/>
              <a:t>unum</a:t>
            </a:r>
            <a:r>
              <a:rPr lang="pt-PT" dirty="0"/>
              <a:t> </a:t>
            </a:r>
            <a:r>
              <a:rPr lang="pt-PT" dirty="0" err="1"/>
              <a:t>nominati</a:t>
            </a:r>
            <a:r>
              <a:rPr lang="pt-PT" dirty="0"/>
              <a:t>. In </a:t>
            </a:r>
            <a:r>
              <a:rPr lang="pt-PT" dirty="0" err="1"/>
              <a:t>praesent</a:t>
            </a:r>
            <a:r>
              <a:rPr lang="pt-PT" dirty="0"/>
              <a:t> </a:t>
            </a:r>
            <a:r>
              <a:rPr lang="pt-PT" dirty="0" err="1"/>
              <a:t>vulputate</a:t>
            </a:r>
            <a:r>
              <a:rPr lang="pt-PT" dirty="0"/>
              <a:t> </a:t>
            </a:r>
            <a:r>
              <a:rPr lang="pt-PT" dirty="0" err="1"/>
              <a:t>efficiendi</a:t>
            </a:r>
            <a:r>
              <a:rPr lang="pt-PT" dirty="0"/>
              <a:t> </a:t>
            </a:r>
            <a:r>
              <a:rPr lang="pt-PT" dirty="0" err="1"/>
              <a:t>sea</a:t>
            </a:r>
            <a:r>
              <a:rPr lang="pt-PT" dirty="0"/>
              <a:t>.</a:t>
            </a:r>
          </a:p>
        </p:txBody>
      </p:sp>
      <p:sp>
        <p:nvSpPr>
          <p:cNvPr id="14" name="Marcador de Posição do Número do Diapositivo 5"/>
          <p:cNvSpPr>
            <a:spLocks noGrp="1"/>
          </p:cNvSpPr>
          <p:nvPr>
            <p:ph type="sldNum" sz="quarter" idx="16"/>
          </p:nvPr>
        </p:nvSpPr>
        <p:spPr>
          <a:xfrm>
            <a:off x="9197801" y="59983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GothamBold" pitchFamily="50" charset="0"/>
              </a:defRPr>
            </a:lvl1pPr>
          </a:lstStyle>
          <a:p>
            <a:fld id="{54C40CC9-D0F4-499D-833A-0030FA555E9D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10515600" y="330200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>
                <a:latin typeface="Gotham" panose="02000604030000020004"/>
              </a:rPr>
              <a:t>www.</a:t>
            </a:r>
            <a:r>
              <a:rPr lang="pt-PT" sz="1000" b="1" dirty="0">
                <a:latin typeface="Gotham" panose="02000604030000020004"/>
              </a:rPr>
              <a:t>loba</a:t>
            </a:r>
            <a:r>
              <a:rPr lang="pt-PT" sz="1000" dirty="0">
                <a:latin typeface="Gotham" panose="02000604030000020004"/>
              </a:rPr>
              <a:t>.pt</a:t>
            </a:r>
          </a:p>
        </p:txBody>
      </p:sp>
    </p:spTree>
    <p:extLst>
      <p:ext uri="{BB962C8B-B14F-4D97-AF65-F5344CB8AC3E}">
        <p14:creationId xmlns:p14="http://schemas.microsoft.com/office/powerpoint/2010/main" val="302461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xão reta 9"/>
          <p:cNvCxnSpPr/>
          <p:nvPr userDrawn="1"/>
        </p:nvCxnSpPr>
        <p:spPr>
          <a:xfrm>
            <a:off x="2285999" y="3923072"/>
            <a:ext cx="612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o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1755" y="4615577"/>
            <a:ext cx="7197213" cy="841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PT" sz="4800" baseline="0" dirty="0">
                <a:solidFill>
                  <a:schemeClr val="bg1"/>
                </a:solidFill>
                <a:latin typeface="GothamBold" pitchFamily="50" charset="0"/>
              </a:defRPr>
            </a:lvl1pPr>
            <a:lvl5pPr marL="1828800" indent="0" algn="l">
              <a:buNone/>
              <a:defRPr>
                <a:solidFill>
                  <a:schemeClr val="bg1"/>
                </a:solidFill>
                <a:latin typeface="GothamBlack" pitchFamily="50" charset="0"/>
              </a:defRPr>
            </a:lvl5pPr>
          </a:lstStyle>
          <a:p>
            <a:pPr lvl="0"/>
            <a:r>
              <a:rPr lang="pt-PT" dirty="0"/>
              <a:t>TÍTULO LOREM IPSUM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2271046" y="5323506"/>
            <a:ext cx="6164263" cy="620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Gotham "/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SUB-TÍTULO LOREM IPSUM</a:t>
            </a:r>
          </a:p>
        </p:txBody>
      </p:sp>
    </p:spTree>
    <p:extLst>
      <p:ext uri="{BB962C8B-B14F-4D97-AF65-F5344CB8AC3E}">
        <p14:creationId xmlns:p14="http://schemas.microsoft.com/office/powerpoint/2010/main" val="418022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9" r:id="rId5"/>
    <p:sldLayoutId id="2147483661" r:id="rId6"/>
    <p:sldLayoutId id="214748366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1"/>
          </p:nvPr>
        </p:nvSpPr>
        <p:spPr>
          <a:xfrm>
            <a:off x="3065722" y="2562448"/>
            <a:ext cx="6654013" cy="2908367"/>
          </a:xfrm>
        </p:spPr>
        <p:txBody>
          <a:bodyPr>
            <a:normAutofit/>
          </a:bodyPr>
          <a:lstStyle/>
          <a:p>
            <a:br>
              <a:rPr lang="pt-PT" sz="1800" b="1" dirty="0"/>
            </a:br>
            <a:r>
              <a:rPr lang="pt-PT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CREDO </a:t>
            </a:r>
            <a:r>
              <a:rPr lang="pt-PT" sz="32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Visegr</a:t>
            </a:r>
            <a:r>
              <a:rPr lang="hu-HU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ád W</a:t>
            </a:r>
            <a:r>
              <a:rPr lang="pt-PT" sz="32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orkshop</a:t>
            </a:r>
            <a:r>
              <a:rPr lang="hu-HU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2019</a:t>
            </a:r>
            <a:endParaRPr lang="pt-PT" sz="32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pt-PT" sz="1800" b="1" dirty="0"/>
              <a:t> Opava | 22nd. </a:t>
            </a:r>
            <a:r>
              <a:rPr lang="pt-PT" sz="1800" b="1" dirty="0" err="1"/>
              <a:t>of</a:t>
            </a:r>
            <a:r>
              <a:rPr lang="pt-PT" sz="1800" b="1" dirty="0"/>
              <a:t> </a:t>
            </a:r>
            <a:r>
              <a:rPr lang="pt-PT" sz="1800" b="1" dirty="0" err="1"/>
              <a:t>November</a:t>
            </a:r>
            <a:r>
              <a:rPr lang="pt-PT" sz="1800" b="1" dirty="0"/>
              <a:t>, 2019</a:t>
            </a:r>
          </a:p>
          <a:p>
            <a:br>
              <a:rPr lang="pt-PT" sz="1800" dirty="0"/>
            </a:br>
            <a:br>
              <a:rPr lang="pt-PT" sz="1800" dirty="0"/>
            </a:br>
            <a:r>
              <a:rPr lang="pt-PT" sz="2800" dirty="0"/>
              <a:t>LOBA </a:t>
            </a:r>
            <a:r>
              <a:rPr lang="pt-PT" sz="2800" dirty="0" err="1"/>
              <a:t>Introduction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81793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>
          <a:xfrm>
            <a:off x="4722503" y="1276116"/>
            <a:ext cx="5463831" cy="574931"/>
          </a:xfrm>
        </p:spPr>
        <p:txBody>
          <a:bodyPr/>
          <a:lstStyle/>
          <a:p>
            <a:r>
              <a:rPr lang="pt-PT" b="1" dirty="0"/>
              <a:t>ABOUT LOBA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1"/>
          </p:nvPr>
        </p:nvSpPr>
        <p:spPr>
          <a:xfrm>
            <a:off x="4722503" y="1851047"/>
            <a:ext cx="7469497" cy="34115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/>
              <a:t>LOBA - Customer Experience Design: Solutions for promotion, communication, relationships and interaction with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/>
              <a:t>Our mission: To provide excellent customer experiences to our clients’ customers.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Dissemination and Communication Services:</a:t>
            </a:r>
            <a:br>
              <a:rPr lang="en-US" sz="1800" b="1" dirty="0"/>
            </a:br>
            <a:endParaRPr lang="en-GB" sz="700" b="1" dirty="0"/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Branding and project identity, 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Marketing activities, 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Dissemination and exploitation of results,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Communication activities (i.e. events, workshops…), 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Design and production of promotional material (i.e. brochure, posters, roll-ups) and merchandising, 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Video production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Social Media management, 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SEO and SEM management and 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PR management (i.e. press releases, newsletters).</a:t>
            </a:r>
            <a:r>
              <a:rPr lang="en-GB" sz="1800" dirty="0"/>
              <a:t>	</a:t>
            </a:r>
            <a:endParaRPr lang="en-US" sz="1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C40CC9-D0F4-499D-833A-0030FA555E9D}" type="slidenum">
              <a:rPr lang="pt-PT" smtClean="0"/>
              <a:pPr/>
              <a:t>2</a:t>
            </a:fld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9CAAAB-AC5E-42CA-99F0-C6D5E983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4" y="1431917"/>
            <a:ext cx="4429678" cy="44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>
          <a:xfrm>
            <a:off x="2137849" y="1294974"/>
            <a:ext cx="7059951" cy="574931"/>
          </a:xfrm>
        </p:spPr>
        <p:txBody>
          <a:bodyPr/>
          <a:lstStyle/>
          <a:p>
            <a:r>
              <a:rPr lang="pt-PT" sz="2000" b="1" dirty="0" err="1"/>
              <a:t>LOBAcx</a:t>
            </a:r>
            <a:r>
              <a:rPr lang="pt-PT" sz="2000" b="1" dirty="0"/>
              <a:t> TEAM – Aveiro, Porto, Guarda &amp; </a:t>
            </a:r>
            <a:r>
              <a:rPr lang="pt-PT" sz="2000" b="1" dirty="0" err="1"/>
              <a:t>Lisbon</a:t>
            </a:r>
            <a:endParaRPr lang="pt-PT" sz="20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C40CC9-D0F4-499D-833A-0030FA555E9D}" type="slidenum">
              <a:rPr lang="pt-PT" smtClean="0"/>
              <a:pPr/>
              <a:t>3</a:t>
            </a:fld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66E79D2-1D76-45BA-911F-A92849DC9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3" b="22513"/>
          <a:stretch/>
        </p:blipFill>
        <p:spPr>
          <a:xfrm>
            <a:off x="952500" y="1924547"/>
            <a:ext cx="10287000" cy="40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1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>
            <a:spLocks noGrp="1"/>
          </p:cNvSpPr>
          <p:nvPr>
            <p:ph type="body" idx="1"/>
          </p:nvPr>
        </p:nvSpPr>
        <p:spPr>
          <a:xfrm>
            <a:off x="2052084" y="1276670"/>
            <a:ext cx="5155306" cy="5521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pt-PT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EU PROJECTS - HOW</a:t>
            </a:r>
            <a:r>
              <a:rPr lang="hu-H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WE DO:</a:t>
            </a:r>
            <a:endParaRPr lang="pt-PT" sz="16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/>
            <a:endParaRPr lang="pt-PT" sz="16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/>
            <a:endParaRPr lang="pt-PT" sz="16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/>
            <a:r>
              <a:rPr lang="hu-H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pt-PT" sz="16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/>
            <a:endParaRPr sz="1600" dirty="0"/>
          </a:p>
        </p:txBody>
      </p:sp>
      <p:sp>
        <p:nvSpPr>
          <p:cNvPr id="212" name="Google Shape;212;p19"/>
          <p:cNvSpPr txBox="1">
            <a:spLocks noGrp="1"/>
          </p:cNvSpPr>
          <p:nvPr>
            <p:ph type="sldNum" idx="12"/>
          </p:nvPr>
        </p:nvSpPr>
        <p:spPr>
          <a:xfrm>
            <a:off x="9197801" y="59983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1E0992-4DB3-4E5E-B8B5-2B315C9C710C}"/>
              </a:ext>
            </a:extLst>
          </p:cNvPr>
          <p:cNvSpPr txBox="1"/>
          <p:nvPr/>
        </p:nvSpPr>
        <p:spPr>
          <a:xfrm>
            <a:off x="2137145" y="1945757"/>
            <a:ext cx="8612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Dissemination and Communication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Protokols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Planning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Targeting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Executing</a:t>
            </a:r>
            <a:b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Translate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research to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actionable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knowledge-visually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attractive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Infographs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materials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b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u-HU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EU projects since 2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010 (network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capacity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experience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FP7, H2020, COSME)</a:t>
            </a:r>
            <a:b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t-PT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Provide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professional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service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Consortium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Partners</a:t>
            </a:r>
            <a:endParaRPr lang="pt-PT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Let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serve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during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project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Ask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help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anytime</a:t>
            </a:r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285750" indent="-285750">
              <a:buFontTx/>
              <a:buChar char="-"/>
            </a:pPr>
            <a:endParaRPr lang="pt-PT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PT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P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SUCCESSFUL COMMUNICATION  AND DISSEMINATION OF THE PROJECT RESULTS AND ACTIVITIES NEEDS EFFORTS FROM ALL PARTNERS!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>
            <a:spLocks noGrp="1"/>
          </p:cNvSpPr>
          <p:nvPr>
            <p:ph type="sldNum" idx="12"/>
          </p:nvPr>
        </p:nvSpPr>
        <p:spPr>
          <a:xfrm>
            <a:off x="9197801" y="59983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8DEBF1-525C-4C75-8E4A-CEDBDEBC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35" y="531392"/>
            <a:ext cx="2381250" cy="209550"/>
          </a:xfrm>
          <a:prstGeom prst="rect">
            <a:avLst/>
          </a:prstGeom>
        </p:spPr>
      </p:pic>
      <p:pic>
        <p:nvPicPr>
          <p:cNvPr id="17" name="image2.jpeg">
            <a:extLst>
              <a:ext uri="{FF2B5EF4-FFF2-40B4-BE49-F238E27FC236}">
                <a16:creationId xmlns:a16="http://schemas.microsoft.com/office/drawing/2014/main" id="{9199974D-5FE3-48BE-8765-F474033534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075" y="3549195"/>
            <a:ext cx="1962150" cy="838200"/>
          </a:xfrm>
          <a:prstGeom prst="rect">
            <a:avLst/>
          </a:prstGeom>
        </p:spPr>
      </p:pic>
      <p:pic>
        <p:nvPicPr>
          <p:cNvPr id="18" name="image3.png">
            <a:extLst>
              <a:ext uri="{FF2B5EF4-FFF2-40B4-BE49-F238E27FC236}">
                <a16:creationId xmlns:a16="http://schemas.microsoft.com/office/drawing/2014/main" id="{1C4FF012-A0D1-41C8-A3C7-9964E87A316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5747" y="4602361"/>
            <a:ext cx="2380952" cy="619048"/>
          </a:xfrm>
          <a:prstGeom prst="rect">
            <a:avLst/>
          </a:prstGeom>
        </p:spPr>
      </p:pic>
      <p:pic>
        <p:nvPicPr>
          <p:cNvPr id="19" name="image4.png">
            <a:extLst>
              <a:ext uri="{FF2B5EF4-FFF2-40B4-BE49-F238E27FC236}">
                <a16:creationId xmlns:a16="http://schemas.microsoft.com/office/drawing/2014/main" id="{F3D0C664-30BA-459F-A0A6-67C32D1AA15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49047" y="1339898"/>
            <a:ext cx="1219048" cy="657143"/>
          </a:xfrm>
          <a:prstGeom prst="rect">
            <a:avLst/>
          </a:prstGeom>
        </p:spPr>
      </p:pic>
      <p:pic>
        <p:nvPicPr>
          <p:cNvPr id="20" name="image5.png">
            <a:extLst>
              <a:ext uri="{FF2B5EF4-FFF2-40B4-BE49-F238E27FC236}">
                <a16:creationId xmlns:a16="http://schemas.microsoft.com/office/drawing/2014/main" id="{7EA2D347-2B14-43D3-8B40-68AAE4BAEF1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1330" y="2996094"/>
            <a:ext cx="2380952" cy="952381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B83C675-1C33-48B1-AE60-21EF93F0B4F7}"/>
              </a:ext>
            </a:extLst>
          </p:cNvPr>
          <p:cNvGrpSpPr/>
          <p:nvPr/>
        </p:nvGrpSpPr>
        <p:grpSpPr>
          <a:xfrm>
            <a:off x="9788478" y="3744216"/>
            <a:ext cx="1646944" cy="523810"/>
            <a:chOff x="9375691" y="3989563"/>
            <a:chExt cx="1646944" cy="523810"/>
          </a:xfrm>
        </p:grpSpPr>
        <p:pic>
          <p:nvPicPr>
            <p:cNvPr id="32" name="image7.png">
              <a:extLst>
                <a:ext uri="{FF2B5EF4-FFF2-40B4-BE49-F238E27FC236}">
                  <a16:creationId xmlns:a16="http://schemas.microsoft.com/office/drawing/2014/main" id="{2F6F866D-7ABF-439F-BF64-1E9DD4A17E3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03587" y="4032249"/>
              <a:ext cx="1019048" cy="228571"/>
            </a:xfrm>
            <a:prstGeom prst="rect">
              <a:avLst/>
            </a:prstGeom>
          </p:spPr>
        </p:pic>
        <p:pic>
          <p:nvPicPr>
            <p:cNvPr id="33" name="image6.png">
              <a:extLst>
                <a:ext uri="{FF2B5EF4-FFF2-40B4-BE49-F238E27FC236}">
                  <a16:creationId xmlns:a16="http://schemas.microsoft.com/office/drawing/2014/main" id="{8803F564-559C-4A85-8912-8D1F23612B7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5691" y="3989563"/>
              <a:ext cx="447619" cy="523810"/>
            </a:xfrm>
            <a:prstGeom prst="rect">
              <a:avLst/>
            </a:prstGeom>
          </p:spPr>
        </p:pic>
      </p:grpSp>
      <p:pic>
        <p:nvPicPr>
          <p:cNvPr id="34" name="image8.png">
            <a:extLst>
              <a:ext uri="{FF2B5EF4-FFF2-40B4-BE49-F238E27FC236}">
                <a16:creationId xmlns:a16="http://schemas.microsoft.com/office/drawing/2014/main" id="{51C4961B-7648-4C74-BE6E-59DDB2D0596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1910" y="1472547"/>
            <a:ext cx="1923810" cy="457143"/>
          </a:xfrm>
          <a:prstGeom prst="rect">
            <a:avLst/>
          </a:prstGeom>
        </p:spPr>
      </p:pic>
      <p:pic>
        <p:nvPicPr>
          <p:cNvPr id="35" name="image9.png">
            <a:extLst>
              <a:ext uri="{FF2B5EF4-FFF2-40B4-BE49-F238E27FC236}">
                <a16:creationId xmlns:a16="http://schemas.microsoft.com/office/drawing/2014/main" id="{27307BD5-FBAE-4876-AAD8-77034EBAAF99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50988" y="5520073"/>
            <a:ext cx="2579649" cy="758721"/>
          </a:xfrm>
          <a:prstGeom prst="rect">
            <a:avLst/>
          </a:prstGeom>
        </p:spPr>
      </p:pic>
      <p:pic>
        <p:nvPicPr>
          <p:cNvPr id="36" name="image11.png">
            <a:extLst>
              <a:ext uri="{FF2B5EF4-FFF2-40B4-BE49-F238E27FC236}">
                <a16:creationId xmlns:a16="http://schemas.microsoft.com/office/drawing/2014/main" id="{CAD1EABF-6D10-40C6-A957-D4F76B06921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48988" y="326934"/>
            <a:ext cx="1645389" cy="567376"/>
          </a:xfrm>
          <a:prstGeom prst="rect">
            <a:avLst/>
          </a:prstGeom>
        </p:spPr>
      </p:pic>
      <p:pic>
        <p:nvPicPr>
          <p:cNvPr id="37" name="image12.png">
            <a:extLst>
              <a:ext uri="{FF2B5EF4-FFF2-40B4-BE49-F238E27FC236}">
                <a16:creationId xmlns:a16="http://schemas.microsoft.com/office/drawing/2014/main" id="{A56D574B-9203-4891-83E0-E6F13B3CEB33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23930" y="4994722"/>
            <a:ext cx="2824334" cy="419299"/>
          </a:xfrm>
          <a:prstGeom prst="rect">
            <a:avLst/>
          </a:prstGeom>
        </p:spPr>
      </p:pic>
      <p:pic>
        <p:nvPicPr>
          <p:cNvPr id="38" name="image13.jpeg">
            <a:extLst>
              <a:ext uri="{FF2B5EF4-FFF2-40B4-BE49-F238E27FC236}">
                <a16:creationId xmlns:a16="http://schemas.microsoft.com/office/drawing/2014/main" id="{91920EED-0F8E-4692-88DC-A8BF47586FAA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17636" y="433279"/>
            <a:ext cx="1573313" cy="1394173"/>
          </a:xfrm>
          <a:prstGeom prst="rect">
            <a:avLst/>
          </a:prstGeom>
        </p:spPr>
      </p:pic>
      <p:pic>
        <p:nvPicPr>
          <p:cNvPr id="39" name="image14.jpeg">
            <a:extLst>
              <a:ext uri="{FF2B5EF4-FFF2-40B4-BE49-F238E27FC236}">
                <a16:creationId xmlns:a16="http://schemas.microsoft.com/office/drawing/2014/main" id="{9B9A1030-8D8C-4122-B92F-3A635A002B1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29474" y="1636591"/>
            <a:ext cx="1314450" cy="1362075"/>
          </a:xfrm>
          <a:prstGeom prst="rect">
            <a:avLst/>
          </a:prstGeom>
        </p:spPr>
      </p:pic>
      <p:pic>
        <p:nvPicPr>
          <p:cNvPr id="40" name="image15.png">
            <a:extLst>
              <a:ext uri="{FF2B5EF4-FFF2-40B4-BE49-F238E27FC236}">
                <a16:creationId xmlns:a16="http://schemas.microsoft.com/office/drawing/2014/main" id="{D9362A55-770B-4E59-AC2C-E4C5B8BCCF46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722" y="274926"/>
            <a:ext cx="2082580" cy="988412"/>
          </a:xfrm>
          <a:prstGeom prst="rect">
            <a:avLst/>
          </a:prstGeom>
        </p:spPr>
      </p:pic>
      <p:pic>
        <p:nvPicPr>
          <p:cNvPr id="41" name="image16.png">
            <a:extLst>
              <a:ext uri="{FF2B5EF4-FFF2-40B4-BE49-F238E27FC236}">
                <a16:creationId xmlns:a16="http://schemas.microsoft.com/office/drawing/2014/main" id="{E90CF64A-00FB-4AA0-811B-8AD9FB19E4B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29712" y="5414021"/>
            <a:ext cx="1952381" cy="27619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A1C4C643-8BE2-44D2-B020-491126965C63}"/>
              </a:ext>
            </a:extLst>
          </p:cNvPr>
          <p:cNvGrpSpPr/>
          <p:nvPr/>
        </p:nvGrpSpPr>
        <p:grpSpPr>
          <a:xfrm>
            <a:off x="354356" y="2340590"/>
            <a:ext cx="2732669" cy="563360"/>
            <a:chOff x="1379634" y="2160648"/>
            <a:chExt cx="2016454" cy="415707"/>
          </a:xfrm>
        </p:grpSpPr>
        <p:pic>
          <p:nvPicPr>
            <p:cNvPr id="42" name="image18.png">
              <a:extLst>
                <a:ext uri="{FF2B5EF4-FFF2-40B4-BE49-F238E27FC236}">
                  <a16:creationId xmlns:a16="http://schemas.microsoft.com/office/drawing/2014/main" id="{835A7DC5-1919-4C7A-8EE0-6CB06DF9F23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53231" y="2176355"/>
              <a:ext cx="1542857" cy="400000"/>
            </a:xfrm>
            <a:prstGeom prst="rect">
              <a:avLst/>
            </a:prstGeom>
          </p:spPr>
        </p:pic>
        <p:pic>
          <p:nvPicPr>
            <p:cNvPr id="43" name="image17.png">
              <a:extLst>
                <a:ext uri="{FF2B5EF4-FFF2-40B4-BE49-F238E27FC236}">
                  <a16:creationId xmlns:a16="http://schemas.microsoft.com/office/drawing/2014/main" id="{C2287A79-D1CF-48F4-AAB9-9D8B291285E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9634" y="2160648"/>
              <a:ext cx="390476" cy="390476"/>
            </a:xfrm>
            <a:prstGeom prst="rect">
              <a:avLst/>
            </a:prstGeom>
          </p:spPr>
        </p:pic>
      </p:grpSp>
      <p:pic>
        <p:nvPicPr>
          <p:cNvPr id="45" name="image20.png">
            <a:extLst>
              <a:ext uri="{FF2B5EF4-FFF2-40B4-BE49-F238E27FC236}">
                <a16:creationId xmlns:a16="http://schemas.microsoft.com/office/drawing/2014/main" id="{178679B5-AC0E-4EE4-80AB-D4ED456F2A62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902906" y="940925"/>
            <a:ext cx="3038095" cy="819048"/>
          </a:xfrm>
          <a:prstGeom prst="rect">
            <a:avLst/>
          </a:prstGeom>
        </p:spPr>
      </p:pic>
      <p:pic>
        <p:nvPicPr>
          <p:cNvPr id="46" name="image21.jpeg">
            <a:extLst>
              <a:ext uri="{FF2B5EF4-FFF2-40B4-BE49-F238E27FC236}">
                <a16:creationId xmlns:a16="http://schemas.microsoft.com/office/drawing/2014/main" id="{32F291B5-CA74-4BD4-A560-5E30C14483E0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434935" y="2016631"/>
            <a:ext cx="2522639" cy="1270899"/>
          </a:xfrm>
          <a:prstGeom prst="rect">
            <a:avLst/>
          </a:prstGeom>
        </p:spPr>
      </p:pic>
      <p:pic>
        <p:nvPicPr>
          <p:cNvPr id="44" name="image19.png">
            <a:extLst>
              <a:ext uri="{FF2B5EF4-FFF2-40B4-BE49-F238E27FC236}">
                <a16:creationId xmlns:a16="http://schemas.microsoft.com/office/drawing/2014/main" id="{866EABE1-A5C3-4575-B77B-6F6D92027595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82093" y="4567176"/>
            <a:ext cx="3086002" cy="816225"/>
          </a:xfrm>
          <a:prstGeom prst="rect">
            <a:avLst/>
          </a:prstGeom>
        </p:spPr>
      </p:pic>
      <p:pic>
        <p:nvPicPr>
          <p:cNvPr id="47" name="image22.jpeg">
            <a:extLst>
              <a:ext uri="{FF2B5EF4-FFF2-40B4-BE49-F238E27FC236}">
                <a16:creationId xmlns:a16="http://schemas.microsoft.com/office/drawing/2014/main" id="{A3845EBC-6A39-4113-83AB-8BDCC3C0E2AA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09387" y="2059736"/>
            <a:ext cx="1085850" cy="1200150"/>
          </a:xfrm>
          <a:prstGeom prst="rect">
            <a:avLst/>
          </a:prstGeom>
        </p:spPr>
      </p:pic>
      <p:grpSp>
        <p:nvGrpSpPr>
          <p:cNvPr id="48" name="Group 2">
            <a:extLst>
              <a:ext uri="{FF2B5EF4-FFF2-40B4-BE49-F238E27FC236}">
                <a16:creationId xmlns:a16="http://schemas.microsoft.com/office/drawing/2014/main" id="{BDA0E468-D191-4D35-9DC0-269E60488C9F}"/>
              </a:ext>
            </a:extLst>
          </p:cNvPr>
          <p:cNvGrpSpPr>
            <a:grpSpLocks/>
          </p:cNvGrpSpPr>
          <p:nvPr/>
        </p:nvGrpSpPr>
        <p:grpSpPr bwMode="auto">
          <a:xfrm>
            <a:off x="7532080" y="3210425"/>
            <a:ext cx="1268782" cy="1152436"/>
            <a:chOff x="0" y="0"/>
            <a:chExt cx="803" cy="802"/>
          </a:xfrm>
        </p:grpSpPr>
        <p:pic>
          <p:nvPicPr>
            <p:cNvPr id="49" name="Picture 21">
              <a:extLst>
                <a:ext uri="{FF2B5EF4-FFF2-40B4-BE49-F238E27FC236}">
                  <a16:creationId xmlns:a16="http://schemas.microsoft.com/office/drawing/2014/main" id="{6B4A8014-04D3-4D3A-8439-18FA307CF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502"/>
              <a:ext cx="29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0">
              <a:extLst>
                <a:ext uri="{FF2B5EF4-FFF2-40B4-BE49-F238E27FC236}">
                  <a16:creationId xmlns:a16="http://schemas.microsoft.com/office/drawing/2014/main" id="{DE5E6AE3-7D5C-4387-AECC-5734EFDF3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4"/>
              <a:ext cx="29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2FB288B-18ED-4F23-B874-2E965FB72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4"/>
              <a:ext cx="294" cy="503"/>
            </a:xfrm>
            <a:custGeom>
              <a:avLst/>
              <a:gdLst>
                <a:gd name="T0" fmla="+- 0 506 504"/>
                <a:gd name="T1" fmla="*/ T0 w 294"/>
                <a:gd name="T2" fmla="+- 0 5 5"/>
                <a:gd name="T3" fmla="*/ 5 h 503"/>
                <a:gd name="T4" fmla="+- 0 504 504"/>
                <a:gd name="T5" fmla="*/ T4 w 294"/>
                <a:gd name="T6" fmla="+- 0 6 5"/>
                <a:gd name="T7" fmla="*/ 6 h 503"/>
                <a:gd name="T8" fmla="+- 0 504 504"/>
                <a:gd name="T9" fmla="*/ T8 w 294"/>
                <a:gd name="T10" fmla="+- 0 7 5"/>
                <a:gd name="T11" fmla="*/ 7 h 503"/>
                <a:gd name="T12" fmla="+- 0 794 504"/>
                <a:gd name="T13" fmla="*/ T12 w 294"/>
                <a:gd name="T14" fmla="+- 0 507 5"/>
                <a:gd name="T15" fmla="*/ 507 h 503"/>
                <a:gd name="T16" fmla="+- 0 794 504"/>
                <a:gd name="T17" fmla="*/ T16 w 294"/>
                <a:gd name="T18" fmla="+- 0 507 5"/>
                <a:gd name="T19" fmla="*/ 507 h 503"/>
                <a:gd name="T20" fmla="+- 0 795 504"/>
                <a:gd name="T21" fmla="*/ T20 w 294"/>
                <a:gd name="T22" fmla="+- 0 507 5"/>
                <a:gd name="T23" fmla="*/ 507 h 503"/>
                <a:gd name="T24" fmla="+- 0 796 504"/>
                <a:gd name="T25" fmla="*/ T24 w 294"/>
                <a:gd name="T26" fmla="+- 0 507 5"/>
                <a:gd name="T27" fmla="*/ 507 h 503"/>
                <a:gd name="T28" fmla="+- 0 797 504"/>
                <a:gd name="T29" fmla="*/ T28 w 294"/>
                <a:gd name="T30" fmla="+- 0 506 5"/>
                <a:gd name="T31" fmla="*/ 506 h 503"/>
                <a:gd name="T32" fmla="+- 0 797 504"/>
                <a:gd name="T33" fmla="*/ T32 w 294"/>
                <a:gd name="T34" fmla="+- 0 505 5"/>
                <a:gd name="T35" fmla="*/ 505 h 503"/>
                <a:gd name="T36" fmla="+- 0 507 504"/>
                <a:gd name="T37" fmla="*/ T36 w 294"/>
                <a:gd name="T38" fmla="+- 0 5 5"/>
                <a:gd name="T39" fmla="*/ 5 h 503"/>
                <a:gd name="T40" fmla="+- 0 506 504"/>
                <a:gd name="T41" fmla="*/ T40 w 294"/>
                <a:gd name="T42" fmla="+- 0 5 5"/>
                <a:gd name="T43" fmla="*/ 5 h 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94" h="503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90" y="502"/>
                  </a:lnTo>
                  <a:lnTo>
                    <a:pt x="291" y="502"/>
                  </a:lnTo>
                  <a:lnTo>
                    <a:pt x="292" y="502"/>
                  </a:lnTo>
                  <a:lnTo>
                    <a:pt x="293" y="501"/>
                  </a:lnTo>
                  <a:lnTo>
                    <a:pt x="293" y="50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834FEC4-3C05-476F-9C1E-131BEE0C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293"/>
              <a:ext cx="294" cy="503"/>
            </a:xfrm>
            <a:custGeom>
              <a:avLst/>
              <a:gdLst>
                <a:gd name="T0" fmla="+- 0 795 504"/>
                <a:gd name="T1" fmla="*/ T0 w 294"/>
                <a:gd name="T2" fmla="+- 0 294 294"/>
                <a:gd name="T3" fmla="*/ 294 h 503"/>
                <a:gd name="T4" fmla="+- 0 794 504"/>
                <a:gd name="T5" fmla="*/ T4 w 294"/>
                <a:gd name="T6" fmla="+- 0 294 294"/>
                <a:gd name="T7" fmla="*/ 294 h 503"/>
                <a:gd name="T8" fmla="+- 0 504 504"/>
                <a:gd name="T9" fmla="*/ T8 w 294"/>
                <a:gd name="T10" fmla="+- 0 794 294"/>
                <a:gd name="T11" fmla="*/ 794 h 503"/>
                <a:gd name="T12" fmla="+- 0 504 504"/>
                <a:gd name="T13" fmla="*/ T12 w 294"/>
                <a:gd name="T14" fmla="+- 0 795 294"/>
                <a:gd name="T15" fmla="*/ 795 h 503"/>
                <a:gd name="T16" fmla="+- 0 505 504"/>
                <a:gd name="T17" fmla="*/ T16 w 294"/>
                <a:gd name="T18" fmla="+- 0 796 294"/>
                <a:gd name="T19" fmla="*/ 796 h 503"/>
                <a:gd name="T20" fmla="+- 0 506 504"/>
                <a:gd name="T21" fmla="*/ T20 w 294"/>
                <a:gd name="T22" fmla="+- 0 796 294"/>
                <a:gd name="T23" fmla="*/ 796 h 503"/>
                <a:gd name="T24" fmla="+- 0 507 504"/>
                <a:gd name="T25" fmla="*/ T24 w 294"/>
                <a:gd name="T26" fmla="+- 0 796 294"/>
                <a:gd name="T27" fmla="*/ 796 h 503"/>
                <a:gd name="T28" fmla="+- 0 507 504"/>
                <a:gd name="T29" fmla="*/ T28 w 294"/>
                <a:gd name="T30" fmla="+- 0 796 294"/>
                <a:gd name="T31" fmla="*/ 796 h 503"/>
                <a:gd name="T32" fmla="+- 0 797 504"/>
                <a:gd name="T33" fmla="*/ T32 w 294"/>
                <a:gd name="T34" fmla="+- 0 296 294"/>
                <a:gd name="T35" fmla="*/ 296 h 503"/>
                <a:gd name="T36" fmla="+- 0 797 504"/>
                <a:gd name="T37" fmla="*/ T36 w 294"/>
                <a:gd name="T38" fmla="+- 0 295 294"/>
                <a:gd name="T39" fmla="*/ 295 h 503"/>
                <a:gd name="T40" fmla="+- 0 795 504"/>
                <a:gd name="T41" fmla="*/ T40 w 294"/>
                <a:gd name="T42" fmla="+- 0 294 294"/>
                <a:gd name="T43" fmla="*/ 294 h 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94" h="503">
                  <a:moveTo>
                    <a:pt x="291" y="0"/>
                  </a:moveTo>
                  <a:lnTo>
                    <a:pt x="290" y="0"/>
                  </a:lnTo>
                  <a:lnTo>
                    <a:pt x="0" y="500"/>
                  </a:lnTo>
                  <a:lnTo>
                    <a:pt x="0" y="501"/>
                  </a:lnTo>
                  <a:lnTo>
                    <a:pt x="1" y="502"/>
                  </a:lnTo>
                  <a:lnTo>
                    <a:pt x="2" y="502"/>
                  </a:lnTo>
                  <a:lnTo>
                    <a:pt x="3" y="502"/>
                  </a:lnTo>
                  <a:lnTo>
                    <a:pt x="293" y="2"/>
                  </a:lnTo>
                  <a:lnTo>
                    <a:pt x="293" y="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pic>
          <p:nvPicPr>
            <p:cNvPr id="53" name="Picture 17">
              <a:extLst>
                <a:ext uri="{FF2B5EF4-FFF2-40B4-BE49-F238E27FC236}">
                  <a16:creationId xmlns:a16="http://schemas.microsoft.com/office/drawing/2014/main" id="{36C63A6F-7A84-4751-BD18-BB5C77C61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02"/>
              <a:ext cx="29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403954DF-ECA8-4B5E-A9D2-9420CFD1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4"/>
              <a:ext cx="294" cy="503"/>
            </a:xfrm>
            <a:custGeom>
              <a:avLst/>
              <a:gdLst>
                <a:gd name="T0" fmla="+- 0 297 6"/>
                <a:gd name="T1" fmla="*/ T0 w 294"/>
                <a:gd name="T2" fmla="+- 0 5 5"/>
                <a:gd name="T3" fmla="*/ 5 h 503"/>
                <a:gd name="T4" fmla="+- 0 296 6"/>
                <a:gd name="T5" fmla="*/ T4 w 294"/>
                <a:gd name="T6" fmla="+- 0 5 5"/>
                <a:gd name="T7" fmla="*/ 5 h 503"/>
                <a:gd name="T8" fmla="+- 0 295 6"/>
                <a:gd name="T9" fmla="*/ T8 w 294"/>
                <a:gd name="T10" fmla="+- 0 6 5"/>
                <a:gd name="T11" fmla="*/ 6 h 503"/>
                <a:gd name="T12" fmla="+- 0 6 6"/>
                <a:gd name="T13" fmla="*/ T12 w 294"/>
                <a:gd name="T14" fmla="+- 0 505 5"/>
                <a:gd name="T15" fmla="*/ 505 h 503"/>
                <a:gd name="T16" fmla="+- 0 6 6"/>
                <a:gd name="T17" fmla="*/ T16 w 294"/>
                <a:gd name="T18" fmla="+- 0 506 5"/>
                <a:gd name="T19" fmla="*/ 506 h 503"/>
                <a:gd name="T20" fmla="+- 0 7 6"/>
                <a:gd name="T21" fmla="*/ T20 w 294"/>
                <a:gd name="T22" fmla="+- 0 507 5"/>
                <a:gd name="T23" fmla="*/ 507 h 503"/>
                <a:gd name="T24" fmla="+- 0 8 6"/>
                <a:gd name="T25" fmla="*/ T24 w 294"/>
                <a:gd name="T26" fmla="+- 0 507 5"/>
                <a:gd name="T27" fmla="*/ 507 h 503"/>
                <a:gd name="T28" fmla="+- 0 9 6"/>
                <a:gd name="T29" fmla="*/ T28 w 294"/>
                <a:gd name="T30" fmla="+- 0 507 5"/>
                <a:gd name="T31" fmla="*/ 507 h 503"/>
                <a:gd name="T32" fmla="+- 0 9 6"/>
                <a:gd name="T33" fmla="*/ T32 w 294"/>
                <a:gd name="T34" fmla="+- 0 507 5"/>
                <a:gd name="T35" fmla="*/ 507 h 503"/>
                <a:gd name="T36" fmla="+- 0 299 6"/>
                <a:gd name="T37" fmla="*/ T36 w 294"/>
                <a:gd name="T38" fmla="+- 0 7 5"/>
                <a:gd name="T39" fmla="*/ 7 h 503"/>
                <a:gd name="T40" fmla="+- 0 299 6"/>
                <a:gd name="T41" fmla="*/ T40 w 294"/>
                <a:gd name="T42" fmla="+- 0 6 5"/>
                <a:gd name="T43" fmla="*/ 6 h 503"/>
                <a:gd name="T44" fmla="+- 0 297 6"/>
                <a:gd name="T45" fmla="*/ T44 w 294"/>
                <a:gd name="T46" fmla="+- 0 5 5"/>
                <a:gd name="T47" fmla="*/ 5 h 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294" h="503">
                  <a:moveTo>
                    <a:pt x="291" y="0"/>
                  </a:moveTo>
                  <a:lnTo>
                    <a:pt x="290" y="0"/>
                  </a:lnTo>
                  <a:lnTo>
                    <a:pt x="289" y="1"/>
                  </a:lnTo>
                  <a:lnTo>
                    <a:pt x="0" y="500"/>
                  </a:lnTo>
                  <a:lnTo>
                    <a:pt x="0" y="501"/>
                  </a:lnTo>
                  <a:lnTo>
                    <a:pt x="1" y="502"/>
                  </a:lnTo>
                  <a:lnTo>
                    <a:pt x="2" y="502"/>
                  </a:lnTo>
                  <a:lnTo>
                    <a:pt x="3" y="502"/>
                  </a:lnTo>
                  <a:lnTo>
                    <a:pt x="293" y="2"/>
                  </a:lnTo>
                  <a:lnTo>
                    <a:pt x="293" y="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60849914-3FF6-49A2-9168-A885C050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293"/>
              <a:ext cx="294" cy="503"/>
            </a:xfrm>
            <a:custGeom>
              <a:avLst/>
              <a:gdLst>
                <a:gd name="T0" fmla="+- 0 8 6"/>
                <a:gd name="T1" fmla="*/ T0 w 294"/>
                <a:gd name="T2" fmla="+- 0 294 294"/>
                <a:gd name="T3" fmla="*/ 294 h 503"/>
                <a:gd name="T4" fmla="+- 0 6 6"/>
                <a:gd name="T5" fmla="*/ T4 w 294"/>
                <a:gd name="T6" fmla="+- 0 295 294"/>
                <a:gd name="T7" fmla="*/ 295 h 503"/>
                <a:gd name="T8" fmla="+- 0 6 6"/>
                <a:gd name="T9" fmla="*/ T8 w 294"/>
                <a:gd name="T10" fmla="+- 0 296 294"/>
                <a:gd name="T11" fmla="*/ 296 h 503"/>
                <a:gd name="T12" fmla="+- 0 295 6"/>
                <a:gd name="T13" fmla="*/ T12 w 294"/>
                <a:gd name="T14" fmla="+- 0 796 294"/>
                <a:gd name="T15" fmla="*/ 796 h 503"/>
                <a:gd name="T16" fmla="+- 0 296 6"/>
                <a:gd name="T17" fmla="*/ T16 w 294"/>
                <a:gd name="T18" fmla="+- 0 796 294"/>
                <a:gd name="T19" fmla="*/ 796 h 503"/>
                <a:gd name="T20" fmla="+- 0 297 6"/>
                <a:gd name="T21" fmla="*/ T20 w 294"/>
                <a:gd name="T22" fmla="+- 0 796 294"/>
                <a:gd name="T23" fmla="*/ 796 h 503"/>
                <a:gd name="T24" fmla="+- 0 298 6"/>
                <a:gd name="T25" fmla="*/ T24 w 294"/>
                <a:gd name="T26" fmla="+- 0 796 294"/>
                <a:gd name="T27" fmla="*/ 796 h 503"/>
                <a:gd name="T28" fmla="+- 0 299 6"/>
                <a:gd name="T29" fmla="*/ T28 w 294"/>
                <a:gd name="T30" fmla="+- 0 795 294"/>
                <a:gd name="T31" fmla="*/ 795 h 503"/>
                <a:gd name="T32" fmla="+- 0 299 6"/>
                <a:gd name="T33" fmla="*/ T32 w 294"/>
                <a:gd name="T34" fmla="+- 0 794 294"/>
                <a:gd name="T35" fmla="*/ 794 h 503"/>
                <a:gd name="T36" fmla="+- 0 9 6"/>
                <a:gd name="T37" fmla="*/ T36 w 294"/>
                <a:gd name="T38" fmla="+- 0 294 294"/>
                <a:gd name="T39" fmla="*/ 294 h 503"/>
                <a:gd name="T40" fmla="+- 0 8 6"/>
                <a:gd name="T41" fmla="*/ T40 w 294"/>
                <a:gd name="T42" fmla="+- 0 294 294"/>
                <a:gd name="T43" fmla="*/ 294 h 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94" h="503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89" y="502"/>
                  </a:lnTo>
                  <a:lnTo>
                    <a:pt x="290" y="502"/>
                  </a:lnTo>
                  <a:lnTo>
                    <a:pt x="291" y="502"/>
                  </a:lnTo>
                  <a:lnTo>
                    <a:pt x="292" y="502"/>
                  </a:lnTo>
                  <a:lnTo>
                    <a:pt x="293" y="501"/>
                  </a:lnTo>
                  <a:lnTo>
                    <a:pt x="293" y="50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390790F4-04E6-4E5B-BB1B-7A4E0DF2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4"/>
              <a:ext cx="792" cy="294"/>
            </a:xfrm>
            <a:custGeom>
              <a:avLst/>
              <a:gdLst>
                <a:gd name="T0" fmla="+- 0 795 6"/>
                <a:gd name="T1" fmla="*/ T0 w 792"/>
                <a:gd name="T2" fmla="+- 0 5 5"/>
                <a:gd name="T3" fmla="*/ 5 h 294"/>
                <a:gd name="T4" fmla="+- 0 6 6"/>
                <a:gd name="T5" fmla="*/ T4 w 792"/>
                <a:gd name="T6" fmla="+- 0 295 5"/>
                <a:gd name="T7" fmla="*/ 295 h 294"/>
                <a:gd name="T8" fmla="+- 0 6 6"/>
                <a:gd name="T9" fmla="*/ T8 w 792"/>
                <a:gd name="T10" fmla="+- 0 296 5"/>
                <a:gd name="T11" fmla="*/ 296 h 294"/>
                <a:gd name="T12" fmla="+- 0 6 6"/>
                <a:gd name="T13" fmla="*/ T12 w 792"/>
                <a:gd name="T14" fmla="+- 0 298 5"/>
                <a:gd name="T15" fmla="*/ 298 h 294"/>
                <a:gd name="T16" fmla="+- 0 7 6"/>
                <a:gd name="T17" fmla="*/ T16 w 792"/>
                <a:gd name="T18" fmla="+- 0 298 5"/>
                <a:gd name="T19" fmla="*/ 298 h 294"/>
                <a:gd name="T20" fmla="+- 0 8 6"/>
                <a:gd name="T21" fmla="*/ T20 w 792"/>
                <a:gd name="T22" fmla="+- 0 298 5"/>
                <a:gd name="T23" fmla="*/ 298 h 294"/>
                <a:gd name="T24" fmla="+- 0 8 6"/>
                <a:gd name="T25" fmla="*/ T24 w 792"/>
                <a:gd name="T26" fmla="+- 0 298 5"/>
                <a:gd name="T27" fmla="*/ 298 h 294"/>
                <a:gd name="T28" fmla="+- 0 797 6"/>
                <a:gd name="T29" fmla="*/ T28 w 792"/>
                <a:gd name="T30" fmla="+- 0 9 5"/>
                <a:gd name="T31" fmla="*/ 9 h 294"/>
                <a:gd name="T32" fmla="+- 0 797 6"/>
                <a:gd name="T33" fmla="*/ T32 w 792"/>
                <a:gd name="T34" fmla="+- 0 7 5"/>
                <a:gd name="T35" fmla="*/ 7 h 294"/>
                <a:gd name="T36" fmla="+- 0 797 6"/>
                <a:gd name="T37" fmla="*/ T36 w 792"/>
                <a:gd name="T38" fmla="+- 0 5 5"/>
                <a:gd name="T39" fmla="*/ 5 h 294"/>
                <a:gd name="T40" fmla="+- 0 795 6"/>
                <a:gd name="T41" fmla="*/ T40 w 792"/>
                <a:gd name="T42" fmla="+- 0 5 5"/>
                <a:gd name="T43" fmla="*/ 5 h 2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792" h="294">
                  <a:moveTo>
                    <a:pt x="789" y="0"/>
                  </a:moveTo>
                  <a:lnTo>
                    <a:pt x="0" y="290"/>
                  </a:lnTo>
                  <a:lnTo>
                    <a:pt x="0" y="291"/>
                  </a:lnTo>
                  <a:lnTo>
                    <a:pt x="0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791" y="4"/>
                  </a:lnTo>
                  <a:lnTo>
                    <a:pt x="791" y="2"/>
                  </a:lnTo>
                  <a:lnTo>
                    <a:pt x="791" y="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87F2BE9-3596-4DC7-84BD-72CFB83D0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4"/>
              <a:ext cx="792" cy="294"/>
            </a:xfrm>
            <a:custGeom>
              <a:avLst/>
              <a:gdLst>
                <a:gd name="T0" fmla="+- 0 8 6"/>
                <a:gd name="T1" fmla="*/ T0 w 792"/>
                <a:gd name="T2" fmla="+- 0 5 5"/>
                <a:gd name="T3" fmla="*/ 5 h 294"/>
                <a:gd name="T4" fmla="+- 0 6 6"/>
                <a:gd name="T5" fmla="*/ T4 w 792"/>
                <a:gd name="T6" fmla="+- 0 5 5"/>
                <a:gd name="T7" fmla="*/ 5 h 294"/>
                <a:gd name="T8" fmla="+- 0 6 6"/>
                <a:gd name="T9" fmla="*/ T8 w 792"/>
                <a:gd name="T10" fmla="+- 0 7 5"/>
                <a:gd name="T11" fmla="*/ 7 h 294"/>
                <a:gd name="T12" fmla="+- 0 6 6"/>
                <a:gd name="T13" fmla="*/ T12 w 792"/>
                <a:gd name="T14" fmla="+- 0 9 5"/>
                <a:gd name="T15" fmla="*/ 9 h 294"/>
                <a:gd name="T16" fmla="+- 0 794 6"/>
                <a:gd name="T17" fmla="*/ T16 w 792"/>
                <a:gd name="T18" fmla="+- 0 298 5"/>
                <a:gd name="T19" fmla="*/ 298 h 294"/>
                <a:gd name="T20" fmla="+- 0 795 6"/>
                <a:gd name="T21" fmla="*/ T20 w 792"/>
                <a:gd name="T22" fmla="+- 0 298 5"/>
                <a:gd name="T23" fmla="*/ 298 h 294"/>
                <a:gd name="T24" fmla="+- 0 796 6"/>
                <a:gd name="T25" fmla="*/ T24 w 792"/>
                <a:gd name="T26" fmla="+- 0 298 5"/>
                <a:gd name="T27" fmla="*/ 298 h 294"/>
                <a:gd name="T28" fmla="+- 0 797 6"/>
                <a:gd name="T29" fmla="*/ T28 w 792"/>
                <a:gd name="T30" fmla="+- 0 298 5"/>
                <a:gd name="T31" fmla="*/ 298 h 294"/>
                <a:gd name="T32" fmla="+- 0 797 6"/>
                <a:gd name="T33" fmla="*/ T32 w 792"/>
                <a:gd name="T34" fmla="+- 0 296 5"/>
                <a:gd name="T35" fmla="*/ 296 h 294"/>
                <a:gd name="T36" fmla="+- 0 797 6"/>
                <a:gd name="T37" fmla="*/ T36 w 792"/>
                <a:gd name="T38" fmla="+- 0 295 5"/>
                <a:gd name="T39" fmla="*/ 295 h 294"/>
                <a:gd name="T40" fmla="+- 0 8 6"/>
                <a:gd name="T41" fmla="*/ T40 w 792"/>
                <a:gd name="T42" fmla="+- 0 5 5"/>
                <a:gd name="T43" fmla="*/ 5 h 2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792" h="29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788" y="293"/>
                  </a:lnTo>
                  <a:lnTo>
                    <a:pt x="789" y="293"/>
                  </a:lnTo>
                  <a:lnTo>
                    <a:pt x="790" y="293"/>
                  </a:lnTo>
                  <a:lnTo>
                    <a:pt x="791" y="293"/>
                  </a:lnTo>
                  <a:lnTo>
                    <a:pt x="791" y="291"/>
                  </a:lnTo>
                  <a:lnTo>
                    <a:pt x="791" y="29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8BE9F424-7230-4A09-83AF-5EBA91BDB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4"/>
              <a:ext cx="503" cy="294"/>
            </a:xfrm>
            <a:custGeom>
              <a:avLst/>
              <a:gdLst>
                <a:gd name="T0" fmla="+- 0 506 6"/>
                <a:gd name="T1" fmla="*/ T0 w 503"/>
                <a:gd name="T2" fmla="+- 0 5 5"/>
                <a:gd name="T3" fmla="*/ 5 h 294"/>
                <a:gd name="T4" fmla="+- 0 6 6"/>
                <a:gd name="T5" fmla="*/ T4 w 503"/>
                <a:gd name="T6" fmla="+- 0 295 5"/>
                <a:gd name="T7" fmla="*/ 295 h 294"/>
                <a:gd name="T8" fmla="+- 0 6 6"/>
                <a:gd name="T9" fmla="*/ T8 w 503"/>
                <a:gd name="T10" fmla="+- 0 296 5"/>
                <a:gd name="T11" fmla="*/ 296 h 294"/>
                <a:gd name="T12" fmla="+- 0 7 6"/>
                <a:gd name="T13" fmla="*/ T12 w 503"/>
                <a:gd name="T14" fmla="+- 0 298 5"/>
                <a:gd name="T15" fmla="*/ 298 h 294"/>
                <a:gd name="T16" fmla="+- 0 7 6"/>
                <a:gd name="T17" fmla="*/ T16 w 503"/>
                <a:gd name="T18" fmla="+- 0 298 5"/>
                <a:gd name="T19" fmla="*/ 298 h 294"/>
                <a:gd name="T20" fmla="+- 0 8 6"/>
                <a:gd name="T21" fmla="*/ T20 w 503"/>
                <a:gd name="T22" fmla="+- 0 298 5"/>
                <a:gd name="T23" fmla="*/ 298 h 294"/>
                <a:gd name="T24" fmla="+- 0 9 6"/>
                <a:gd name="T25" fmla="*/ T24 w 503"/>
                <a:gd name="T26" fmla="+- 0 298 5"/>
                <a:gd name="T27" fmla="*/ 298 h 294"/>
                <a:gd name="T28" fmla="+- 0 508 6"/>
                <a:gd name="T29" fmla="*/ T28 w 503"/>
                <a:gd name="T30" fmla="+- 0 8 5"/>
                <a:gd name="T31" fmla="*/ 8 h 294"/>
                <a:gd name="T32" fmla="+- 0 508 6"/>
                <a:gd name="T33" fmla="*/ T32 w 503"/>
                <a:gd name="T34" fmla="+- 0 7 5"/>
                <a:gd name="T35" fmla="*/ 7 h 294"/>
                <a:gd name="T36" fmla="+- 0 507 6"/>
                <a:gd name="T37" fmla="*/ T36 w 503"/>
                <a:gd name="T38" fmla="+- 0 5 5"/>
                <a:gd name="T39" fmla="*/ 5 h 294"/>
                <a:gd name="T40" fmla="+- 0 506 6"/>
                <a:gd name="T41" fmla="*/ T40 w 503"/>
                <a:gd name="T42" fmla="+- 0 5 5"/>
                <a:gd name="T43" fmla="*/ 5 h 2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503" h="294">
                  <a:moveTo>
                    <a:pt x="500" y="0"/>
                  </a:moveTo>
                  <a:lnTo>
                    <a:pt x="0" y="290"/>
                  </a:lnTo>
                  <a:lnTo>
                    <a:pt x="0" y="291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3" y="293"/>
                  </a:lnTo>
                  <a:lnTo>
                    <a:pt x="502" y="3"/>
                  </a:lnTo>
                  <a:lnTo>
                    <a:pt x="502" y="2"/>
                  </a:lnTo>
                  <a:lnTo>
                    <a:pt x="501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519F0B6-9A6C-4BDE-A913-EE2AB37DE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502"/>
              <a:ext cx="503" cy="294"/>
            </a:xfrm>
            <a:custGeom>
              <a:avLst/>
              <a:gdLst>
                <a:gd name="T0" fmla="+- 0 795 295"/>
                <a:gd name="T1" fmla="*/ T0 w 503"/>
                <a:gd name="T2" fmla="+- 0 503 503"/>
                <a:gd name="T3" fmla="*/ 503 h 294"/>
                <a:gd name="T4" fmla="+- 0 295 295"/>
                <a:gd name="T5" fmla="*/ T4 w 503"/>
                <a:gd name="T6" fmla="+- 0 793 503"/>
                <a:gd name="T7" fmla="*/ 793 h 294"/>
                <a:gd name="T8" fmla="+- 0 295 295"/>
                <a:gd name="T9" fmla="*/ T8 w 503"/>
                <a:gd name="T10" fmla="+- 0 794 503"/>
                <a:gd name="T11" fmla="*/ 794 h 294"/>
                <a:gd name="T12" fmla="+- 0 295 295"/>
                <a:gd name="T13" fmla="*/ T12 w 503"/>
                <a:gd name="T14" fmla="+- 0 796 503"/>
                <a:gd name="T15" fmla="*/ 796 h 294"/>
                <a:gd name="T16" fmla="+- 0 296 295"/>
                <a:gd name="T17" fmla="*/ T16 w 503"/>
                <a:gd name="T18" fmla="+- 0 796 503"/>
                <a:gd name="T19" fmla="*/ 796 h 294"/>
                <a:gd name="T20" fmla="+- 0 297 295"/>
                <a:gd name="T21" fmla="*/ T20 w 503"/>
                <a:gd name="T22" fmla="+- 0 796 503"/>
                <a:gd name="T23" fmla="*/ 796 h 294"/>
                <a:gd name="T24" fmla="+- 0 298 295"/>
                <a:gd name="T25" fmla="*/ T24 w 503"/>
                <a:gd name="T26" fmla="+- 0 796 503"/>
                <a:gd name="T27" fmla="*/ 796 h 294"/>
                <a:gd name="T28" fmla="+- 0 797 295"/>
                <a:gd name="T29" fmla="*/ T28 w 503"/>
                <a:gd name="T30" fmla="+- 0 506 503"/>
                <a:gd name="T31" fmla="*/ 506 h 294"/>
                <a:gd name="T32" fmla="+- 0 797 295"/>
                <a:gd name="T33" fmla="*/ T32 w 503"/>
                <a:gd name="T34" fmla="+- 0 505 503"/>
                <a:gd name="T35" fmla="*/ 505 h 294"/>
                <a:gd name="T36" fmla="+- 0 796 295"/>
                <a:gd name="T37" fmla="*/ T36 w 503"/>
                <a:gd name="T38" fmla="+- 0 503 503"/>
                <a:gd name="T39" fmla="*/ 503 h 294"/>
                <a:gd name="T40" fmla="+- 0 795 295"/>
                <a:gd name="T41" fmla="*/ T40 w 503"/>
                <a:gd name="T42" fmla="+- 0 503 503"/>
                <a:gd name="T43" fmla="*/ 503 h 2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503" h="294">
                  <a:moveTo>
                    <a:pt x="500" y="0"/>
                  </a:moveTo>
                  <a:lnTo>
                    <a:pt x="0" y="290"/>
                  </a:lnTo>
                  <a:lnTo>
                    <a:pt x="0" y="291"/>
                  </a:lnTo>
                  <a:lnTo>
                    <a:pt x="0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3" y="293"/>
                  </a:lnTo>
                  <a:lnTo>
                    <a:pt x="502" y="3"/>
                  </a:lnTo>
                  <a:lnTo>
                    <a:pt x="502" y="2"/>
                  </a:lnTo>
                  <a:lnTo>
                    <a:pt x="501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DC550D8D-BB54-4E39-8743-0B1A7439C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502"/>
              <a:ext cx="503" cy="294"/>
            </a:xfrm>
            <a:custGeom>
              <a:avLst/>
              <a:gdLst>
                <a:gd name="T0" fmla="+- 0 8 6"/>
                <a:gd name="T1" fmla="*/ T0 w 503"/>
                <a:gd name="T2" fmla="+- 0 503 503"/>
                <a:gd name="T3" fmla="*/ 503 h 294"/>
                <a:gd name="T4" fmla="+- 0 7 6"/>
                <a:gd name="T5" fmla="*/ T4 w 503"/>
                <a:gd name="T6" fmla="+- 0 503 503"/>
                <a:gd name="T7" fmla="*/ 503 h 294"/>
                <a:gd name="T8" fmla="+- 0 6 6"/>
                <a:gd name="T9" fmla="*/ T8 w 503"/>
                <a:gd name="T10" fmla="+- 0 505 503"/>
                <a:gd name="T11" fmla="*/ 505 h 294"/>
                <a:gd name="T12" fmla="+- 0 6 6"/>
                <a:gd name="T13" fmla="*/ T12 w 503"/>
                <a:gd name="T14" fmla="+- 0 506 503"/>
                <a:gd name="T15" fmla="*/ 506 h 294"/>
                <a:gd name="T16" fmla="+- 0 505 6"/>
                <a:gd name="T17" fmla="*/ T16 w 503"/>
                <a:gd name="T18" fmla="+- 0 796 503"/>
                <a:gd name="T19" fmla="*/ 796 h 294"/>
                <a:gd name="T20" fmla="+- 0 506 6"/>
                <a:gd name="T21" fmla="*/ T20 w 503"/>
                <a:gd name="T22" fmla="+- 0 796 503"/>
                <a:gd name="T23" fmla="*/ 796 h 294"/>
                <a:gd name="T24" fmla="+- 0 507 6"/>
                <a:gd name="T25" fmla="*/ T24 w 503"/>
                <a:gd name="T26" fmla="+- 0 796 503"/>
                <a:gd name="T27" fmla="*/ 796 h 294"/>
                <a:gd name="T28" fmla="+- 0 507 6"/>
                <a:gd name="T29" fmla="*/ T28 w 503"/>
                <a:gd name="T30" fmla="+- 0 796 503"/>
                <a:gd name="T31" fmla="*/ 796 h 294"/>
                <a:gd name="T32" fmla="+- 0 508 6"/>
                <a:gd name="T33" fmla="*/ T32 w 503"/>
                <a:gd name="T34" fmla="+- 0 794 503"/>
                <a:gd name="T35" fmla="*/ 794 h 294"/>
                <a:gd name="T36" fmla="+- 0 508 6"/>
                <a:gd name="T37" fmla="*/ T36 w 503"/>
                <a:gd name="T38" fmla="+- 0 793 503"/>
                <a:gd name="T39" fmla="*/ 793 h 294"/>
                <a:gd name="T40" fmla="+- 0 8 6"/>
                <a:gd name="T41" fmla="*/ T40 w 503"/>
                <a:gd name="T42" fmla="+- 0 503 503"/>
                <a:gd name="T43" fmla="*/ 503 h 2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503" h="294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499" y="293"/>
                  </a:lnTo>
                  <a:lnTo>
                    <a:pt x="500" y="293"/>
                  </a:lnTo>
                  <a:lnTo>
                    <a:pt x="501" y="293"/>
                  </a:lnTo>
                  <a:lnTo>
                    <a:pt x="502" y="291"/>
                  </a:lnTo>
                  <a:lnTo>
                    <a:pt x="502" y="29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9FCC3D27-A441-4CE7-B75C-441BE4EF6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4"/>
              <a:ext cx="294" cy="792"/>
            </a:xfrm>
            <a:custGeom>
              <a:avLst/>
              <a:gdLst>
                <a:gd name="T0" fmla="+- 0 8 6"/>
                <a:gd name="T1" fmla="*/ T0 w 294"/>
                <a:gd name="T2" fmla="+- 0 5 5"/>
                <a:gd name="T3" fmla="*/ 5 h 792"/>
                <a:gd name="T4" fmla="+- 0 6 6"/>
                <a:gd name="T5" fmla="*/ T4 w 294"/>
                <a:gd name="T6" fmla="+- 0 6 5"/>
                <a:gd name="T7" fmla="*/ 6 h 792"/>
                <a:gd name="T8" fmla="+- 0 6 6"/>
                <a:gd name="T9" fmla="*/ T8 w 294"/>
                <a:gd name="T10" fmla="+- 0 7 5"/>
                <a:gd name="T11" fmla="*/ 7 h 792"/>
                <a:gd name="T12" fmla="+- 0 295 6"/>
                <a:gd name="T13" fmla="*/ T12 w 294"/>
                <a:gd name="T14" fmla="+- 0 796 5"/>
                <a:gd name="T15" fmla="*/ 796 h 792"/>
                <a:gd name="T16" fmla="+- 0 296 6"/>
                <a:gd name="T17" fmla="*/ T16 w 294"/>
                <a:gd name="T18" fmla="+- 0 796 5"/>
                <a:gd name="T19" fmla="*/ 796 h 792"/>
                <a:gd name="T20" fmla="+- 0 297 6"/>
                <a:gd name="T21" fmla="*/ T20 w 294"/>
                <a:gd name="T22" fmla="+- 0 796 5"/>
                <a:gd name="T23" fmla="*/ 796 h 792"/>
                <a:gd name="T24" fmla="+- 0 297 6"/>
                <a:gd name="T25" fmla="*/ T24 w 294"/>
                <a:gd name="T26" fmla="+- 0 796 5"/>
                <a:gd name="T27" fmla="*/ 796 h 792"/>
                <a:gd name="T28" fmla="+- 0 299 6"/>
                <a:gd name="T29" fmla="*/ T28 w 294"/>
                <a:gd name="T30" fmla="+- 0 796 5"/>
                <a:gd name="T31" fmla="*/ 796 h 792"/>
                <a:gd name="T32" fmla="+- 0 299 6"/>
                <a:gd name="T33" fmla="*/ T32 w 294"/>
                <a:gd name="T34" fmla="+- 0 795 5"/>
                <a:gd name="T35" fmla="*/ 795 h 792"/>
                <a:gd name="T36" fmla="+- 0 9 6"/>
                <a:gd name="T37" fmla="*/ T36 w 294"/>
                <a:gd name="T38" fmla="+- 0 5 5"/>
                <a:gd name="T39" fmla="*/ 5 h 792"/>
                <a:gd name="T40" fmla="+- 0 8 6"/>
                <a:gd name="T41" fmla="*/ T40 w 294"/>
                <a:gd name="T42" fmla="+- 0 5 5"/>
                <a:gd name="T43" fmla="*/ 5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94" h="792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89" y="791"/>
                  </a:lnTo>
                  <a:lnTo>
                    <a:pt x="290" y="791"/>
                  </a:lnTo>
                  <a:lnTo>
                    <a:pt x="291" y="791"/>
                  </a:lnTo>
                  <a:lnTo>
                    <a:pt x="293" y="791"/>
                  </a:lnTo>
                  <a:lnTo>
                    <a:pt x="293" y="79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B8FCEA40-3D6F-4DAD-B713-2BB5ACFD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4"/>
              <a:ext cx="294" cy="792"/>
            </a:xfrm>
            <a:custGeom>
              <a:avLst/>
              <a:gdLst>
                <a:gd name="T0" fmla="+- 0 297 6"/>
                <a:gd name="T1" fmla="*/ T0 w 294"/>
                <a:gd name="T2" fmla="+- 0 5 5"/>
                <a:gd name="T3" fmla="*/ 5 h 792"/>
                <a:gd name="T4" fmla="+- 0 295 6"/>
                <a:gd name="T5" fmla="*/ T4 w 294"/>
                <a:gd name="T6" fmla="+- 0 5 5"/>
                <a:gd name="T7" fmla="*/ 5 h 792"/>
                <a:gd name="T8" fmla="+- 0 6 6"/>
                <a:gd name="T9" fmla="*/ T8 w 294"/>
                <a:gd name="T10" fmla="+- 0 795 5"/>
                <a:gd name="T11" fmla="*/ 795 h 792"/>
                <a:gd name="T12" fmla="+- 0 6 6"/>
                <a:gd name="T13" fmla="*/ T12 w 294"/>
                <a:gd name="T14" fmla="+- 0 796 5"/>
                <a:gd name="T15" fmla="*/ 796 h 792"/>
                <a:gd name="T16" fmla="+- 0 7 6"/>
                <a:gd name="T17" fmla="*/ T16 w 294"/>
                <a:gd name="T18" fmla="+- 0 796 5"/>
                <a:gd name="T19" fmla="*/ 796 h 792"/>
                <a:gd name="T20" fmla="+- 0 8 6"/>
                <a:gd name="T21" fmla="*/ T20 w 294"/>
                <a:gd name="T22" fmla="+- 0 796 5"/>
                <a:gd name="T23" fmla="*/ 796 h 792"/>
                <a:gd name="T24" fmla="+- 0 9 6"/>
                <a:gd name="T25" fmla="*/ T24 w 294"/>
                <a:gd name="T26" fmla="+- 0 796 5"/>
                <a:gd name="T27" fmla="*/ 796 h 792"/>
                <a:gd name="T28" fmla="+- 0 10 6"/>
                <a:gd name="T29" fmla="*/ T28 w 294"/>
                <a:gd name="T30" fmla="+- 0 796 5"/>
                <a:gd name="T31" fmla="*/ 796 h 792"/>
                <a:gd name="T32" fmla="+- 0 299 6"/>
                <a:gd name="T33" fmla="*/ T32 w 294"/>
                <a:gd name="T34" fmla="+- 0 7 5"/>
                <a:gd name="T35" fmla="*/ 7 h 792"/>
                <a:gd name="T36" fmla="+- 0 299 6"/>
                <a:gd name="T37" fmla="*/ T36 w 294"/>
                <a:gd name="T38" fmla="+- 0 6 5"/>
                <a:gd name="T39" fmla="*/ 6 h 792"/>
                <a:gd name="T40" fmla="+- 0 297 6"/>
                <a:gd name="T41" fmla="*/ T40 w 294"/>
                <a:gd name="T42" fmla="+- 0 5 5"/>
                <a:gd name="T43" fmla="*/ 5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94" h="792">
                  <a:moveTo>
                    <a:pt x="291" y="0"/>
                  </a:moveTo>
                  <a:lnTo>
                    <a:pt x="289" y="0"/>
                  </a:lnTo>
                  <a:lnTo>
                    <a:pt x="0" y="790"/>
                  </a:lnTo>
                  <a:lnTo>
                    <a:pt x="0" y="791"/>
                  </a:lnTo>
                  <a:lnTo>
                    <a:pt x="1" y="791"/>
                  </a:lnTo>
                  <a:lnTo>
                    <a:pt x="2" y="791"/>
                  </a:lnTo>
                  <a:lnTo>
                    <a:pt x="3" y="791"/>
                  </a:lnTo>
                  <a:lnTo>
                    <a:pt x="4" y="791"/>
                  </a:lnTo>
                  <a:lnTo>
                    <a:pt x="293" y="2"/>
                  </a:lnTo>
                  <a:lnTo>
                    <a:pt x="293" y="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ACD62EF4-7EC7-4435-BE3B-C82A67CA9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4"/>
              <a:ext cx="294" cy="792"/>
            </a:xfrm>
            <a:custGeom>
              <a:avLst/>
              <a:gdLst>
                <a:gd name="T0" fmla="+- 0 795 504"/>
                <a:gd name="T1" fmla="*/ T0 w 294"/>
                <a:gd name="T2" fmla="+- 0 5 5"/>
                <a:gd name="T3" fmla="*/ 5 h 792"/>
                <a:gd name="T4" fmla="+- 0 793 504"/>
                <a:gd name="T5" fmla="*/ T4 w 294"/>
                <a:gd name="T6" fmla="+- 0 5 5"/>
                <a:gd name="T7" fmla="*/ 5 h 792"/>
                <a:gd name="T8" fmla="+- 0 504 504"/>
                <a:gd name="T9" fmla="*/ T8 w 294"/>
                <a:gd name="T10" fmla="+- 0 795 5"/>
                <a:gd name="T11" fmla="*/ 795 h 792"/>
                <a:gd name="T12" fmla="+- 0 504 504"/>
                <a:gd name="T13" fmla="*/ T12 w 294"/>
                <a:gd name="T14" fmla="+- 0 796 5"/>
                <a:gd name="T15" fmla="*/ 796 h 792"/>
                <a:gd name="T16" fmla="+- 0 505 504"/>
                <a:gd name="T17" fmla="*/ T16 w 294"/>
                <a:gd name="T18" fmla="+- 0 796 5"/>
                <a:gd name="T19" fmla="*/ 796 h 792"/>
                <a:gd name="T20" fmla="+- 0 506 504"/>
                <a:gd name="T21" fmla="*/ T20 w 294"/>
                <a:gd name="T22" fmla="+- 0 796 5"/>
                <a:gd name="T23" fmla="*/ 796 h 792"/>
                <a:gd name="T24" fmla="+- 0 507 504"/>
                <a:gd name="T25" fmla="*/ T24 w 294"/>
                <a:gd name="T26" fmla="+- 0 796 5"/>
                <a:gd name="T27" fmla="*/ 796 h 792"/>
                <a:gd name="T28" fmla="+- 0 508 504"/>
                <a:gd name="T29" fmla="*/ T28 w 294"/>
                <a:gd name="T30" fmla="+- 0 796 5"/>
                <a:gd name="T31" fmla="*/ 796 h 792"/>
                <a:gd name="T32" fmla="+- 0 797 504"/>
                <a:gd name="T33" fmla="*/ T32 w 294"/>
                <a:gd name="T34" fmla="+- 0 7 5"/>
                <a:gd name="T35" fmla="*/ 7 h 792"/>
                <a:gd name="T36" fmla="+- 0 797 504"/>
                <a:gd name="T37" fmla="*/ T36 w 294"/>
                <a:gd name="T38" fmla="+- 0 6 5"/>
                <a:gd name="T39" fmla="*/ 6 h 792"/>
                <a:gd name="T40" fmla="+- 0 795 504"/>
                <a:gd name="T41" fmla="*/ T40 w 294"/>
                <a:gd name="T42" fmla="+- 0 5 5"/>
                <a:gd name="T43" fmla="*/ 5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94" h="792">
                  <a:moveTo>
                    <a:pt x="291" y="0"/>
                  </a:moveTo>
                  <a:lnTo>
                    <a:pt x="289" y="0"/>
                  </a:lnTo>
                  <a:lnTo>
                    <a:pt x="0" y="790"/>
                  </a:lnTo>
                  <a:lnTo>
                    <a:pt x="0" y="791"/>
                  </a:lnTo>
                  <a:lnTo>
                    <a:pt x="1" y="791"/>
                  </a:lnTo>
                  <a:lnTo>
                    <a:pt x="2" y="791"/>
                  </a:lnTo>
                  <a:lnTo>
                    <a:pt x="3" y="791"/>
                  </a:lnTo>
                  <a:lnTo>
                    <a:pt x="4" y="791"/>
                  </a:lnTo>
                  <a:lnTo>
                    <a:pt x="293" y="2"/>
                  </a:lnTo>
                  <a:lnTo>
                    <a:pt x="293" y="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AutoShape 6">
              <a:extLst>
                <a:ext uri="{FF2B5EF4-FFF2-40B4-BE49-F238E27FC236}">
                  <a16:creationId xmlns:a16="http://schemas.microsoft.com/office/drawing/2014/main" id="{8489F0FA-12B2-4D3D-B9DE-BF76872F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4"/>
              <a:ext cx="792" cy="294"/>
            </a:xfrm>
            <a:custGeom>
              <a:avLst/>
              <a:gdLst>
                <a:gd name="T0" fmla="+- 0 297 6"/>
                <a:gd name="T1" fmla="*/ T0 w 792"/>
                <a:gd name="T2" fmla="+- 0 5 5"/>
                <a:gd name="T3" fmla="*/ 5 h 294"/>
                <a:gd name="T4" fmla="+- 0 296 6"/>
                <a:gd name="T5" fmla="*/ T4 w 792"/>
                <a:gd name="T6" fmla="+- 0 5 5"/>
                <a:gd name="T7" fmla="*/ 5 h 294"/>
                <a:gd name="T8" fmla="+- 0 6 6"/>
                <a:gd name="T9" fmla="*/ T8 w 792"/>
                <a:gd name="T10" fmla="+- 0 295 5"/>
                <a:gd name="T11" fmla="*/ 295 h 294"/>
                <a:gd name="T12" fmla="+- 0 6 6"/>
                <a:gd name="T13" fmla="*/ T12 w 792"/>
                <a:gd name="T14" fmla="+- 0 297 5"/>
                <a:gd name="T15" fmla="*/ 297 h 294"/>
                <a:gd name="T16" fmla="+- 0 7 6"/>
                <a:gd name="T17" fmla="*/ T16 w 792"/>
                <a:gd name="T18" fmla="+- 0 298 5"/>
                <a:gd name="T19" fmla="*/ 298 h 294"/>
                <a:gd name="T20" fmla="+- 0 9 6"/>
                <a:gd name="T21" fmla="*/ T20 w 792"/>
                <a:gd name="T22" fmla="+- 0 298 5"/>
                <a:gd name="T23" fmla="*/ 298 h 294"/>
                <a:gd name="T24" fmla="+- 0 297 6"/>
                <a:gd name="T25" fmla="*/ T24 w 792"/>
                <a:gd name="T26" fmla="+- 0 10 5"/>
                <a:gd name="T27" fmla="*/ 10 h 294"/>
                <a:gd name="T28" fmla="+- 0 305 6"/>
                <a:gd name="T29" fmla="*/ T28 w 792"/>
                <a:gd name="T30" fmla="+- 0 10 5"/>
                <a:gd name="T31" fmla="*/ 10 h 294"/>
                <a:gd name="T32" fmla="+- 0 297 6"/>
                <a:gd name="T33" fmla="*/ T32 w 792"/>
                <a:gd name="T34" fmla="+- 0 5 5"/>
                <a:gd name="T35" fmla="*/ 5 h 294"/>
                <a:gd name="T36" fmla="+- 0 305 6"/>
                <a:gd name="T37" fmla="*/ T36 w 792"/>
                <a:gd name="T38" fmla="+- 0 10 5"/>
                <a:gd name="T39" fmla="*/ 10 h 294"/>
                <a:gd name="T40" fmla="+- 0 297 6"/>
                <a:gd name="T41" fmla="*/ T40 w 792"/>
                <a:gd name="T42" fmla="+- 0 10 5"/>
                <a:gd name="T43" fmla="*/ 10 h 294"/>
                <a:gd name="T44" fmla="+- 0 794 6"/>
                <a:gd name="T45" fmla="*/ T44 w 792"/>
                <a:gd name="T46" fmla="+- 0 298 5"/>
                <a:gd name="T47" fmla="*/ 298 h 294"/>
                <a:gd name="T48" fmla="+- 0 795 6"/>
                <a:gd name="T49" fmla="*/ T48 w 792"/>
                <a:gd name="T50" fmla="+- 0 298 5"/>
                <a:gd name="T51" fmla="*/ 298 h 294"/>
                <a:gd name="T52" fmla="+- 0 796 6"/>
                <a:gd name="T53" fmla="*/ T52 w 792"/>
                <a:gd name="T54" fmla="+- 0 298 5"/>
                <a:gd name="T55" fmla="*/ 298 h 294"/>
                <a:gd name="T56" fmla="+- 0 796 6"/>
                <a:gd name="T57" fmla="*/ T56 w 792"/>
                <a:gd name="T58" fmla="+- 0 298 5"/>
                <a:gd name="T59" fmla="*/ 298 h 294"/>
                <a:gd name="T60" fmla="+- 0 797 6"/>
                <a:gd name="T61" fmla="*/ T60 w 792"/>
                <a:gd name="T62" fmla="+- 0 296 5"/>
                <a:gd name="T63" fmla="*/ 296 h 294"/>
                <a:gd name="T64" fmla="+- 0 797 6"/>
                <a:gd name="T65" fmla="*/ T64 w 792"/>
                <a:gd name="T66" fmla="+- 0 295 5"/>
                <a:gd name="T67" fmla="*/ 295 h 294"/>
                <a:gd name="T68" fmla="+- 0 305 6"/>
                <a:gd name="T69" fmla="*/ T68 w 792"/>
                <a:gd name="T70" fmla="+- 0 10 5"/>
                <a:gd name="T71" fmla="*/ 10 h 2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792" h="294">
                  <a:moveTo>
                    <a:pt x="291" y="0"/>
                  </a:moveTo>
                  <a:lnTo>
                    <a:pt x="290" y="0"/>
                  </a:lnTo>
                  <a:lnTo>
                    <a:pt x="0" y="290"/>
                  </a:lnTo>
                  <a:lnTo>
                    <a:pt x="0" y="292"/>
                  </a:lnTo>
                  <a:lnTo>
                    <a:pt x="1" y="293"/>
                  </a:lnTo>
                  <a:lnTo>
                    <a:pt x="3" y="293"/>
                  </a:lnTo>
                  <a:lnTo>
                    <a:pt x="291" y="5"/>
                  </a:lnTo>
                  <a:lnTo>
                    <a:pt x="299" y="5"/>
                  </a:lnTo>
                  <a:lnTo>
                    <a:pt x="291" y="0"/>
                  </a:lnTo>
                  <a:close/>
                  <a:moveTo>
                    <a:pt x="299" y="5"/>
                  </a:moveTo>
                  <a:lnTo>
                    <a:pt x="291" y="5"/>
                  </a:lnTo>
                  <a:lnTo>
                    <a:pt x="788" y="293"/>
                  </a:lnTo>
                  <a:lnTo>
                    <a:pt x="789" y="293"/>
                  </a:lnTo>
                  <a:lnTo>
                    <a:pt x="790" y="293"/>
                  </a:lnTo>
                  <a:lnTo>
                    <a:pt x="791" y="291"/>
                  </a:lnTo>
                  <a:lnTo>
                    <a:pt x="791" y="290"/>
                  </a:lnTo>
                  <a:lnTo>
                    <a:pt x="299" y="5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AutoShape 5">
              <a:extLst>
                <a:ext uri="{FF2B5EF4-FFF2-40B4-BE49-F238E27FC236}">
                  <a16:creationId xmlns:a16="http://schemas.microsoft.com/office/drawing/2014/main" id="{30FFD983-6565-4C5C-A017-6017927E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4"/>
              <a:ext cx="792" cy="792"/>
            </a:xfrm>
            <a:custGeom>
              <a:avLst/>
              <a:gdLst>
                <a:gd name="T0" fmla="+- 0 8 6"/>
                <a:gd name="T1" fmla="*/ T0 w 792"/>
                <a:gd name="T2" fmla="+- 0 503 5"/>
                <a:gd name="T3" fmla="*/ 503 h 792"/>
                <a:gd name="T4" fmla="+- 0 6 6"/>
                <a:gd name="T5" fmla="*/ T4 w 792"/>
                <a:gd name="T6" fmla="+- 0 503 5"/>
                <a:gd name="T7" fmla="*/ 503 h 792"/>
                <a:gd name="T8" fmla="+- 0 6 6"/>
                <a:gd name="T9" fmla="*/ T8 w 792"/>
                <a:gd name="T10" fmla="+- 0 506 5"/>
                <a:gd name="T11" fmla="*/ 506 h 792"/>
                <a:gd name="T12" fmla="+- 0 6 6"/>
                <a:gd name="T13" fmla="*/ T12 w 792"/>
                <a:gd name="T14" fmla="+- 0 507 5"/>
                <a:gd name="T15" fmla="*/ 507 h 792"/>
                <a:gd name="T16" fmla="+- 0 794 6"/>
                <a:gd name="T17" fmla="*/ T16 w 792"/>
                <a:gd name="T18" fmla="+- 0 796 5"/>
                <a:gd name="T19" fmla="*/ 796 h 792"/>
                <a:gd name="T20" fmla="+- 0 795 6"/>
                <a:gd name="T21" fmla="*/ T20 w 792"/>
                <a:gd name="T22" fmla="+- 0 796 5"/>
                <a:gd name="T23" fmla="*/ 796 h 792"/>
                <a:gd name="T24" fmla="+- 0 796 6"/>
                <a:gd name="T25" fmla="*/ T24 w 792"/>
                <a:gd name="T26" fmla="+- 0 796 5"/>
                <a:gd name="T27" fmla="*/ 796 h 792"/>
                <a:gd name="T28" fmla="+- 0 796 6"/>
                <a:gd name="T29" fmla="*/ T28 w 792"/>
                <a:gd name="T30" fmla="+- 0 796 5"/>
                <a:gd name="T31" fmla="*/ 796 h 792"/>
                <a:gd name="T32" fmla="+- 0 797 6"/>
                <a:gd name="T33" fmla="*/ T32 w 792"/>
                <a:gd name="T34" fmla="+- 0 795 5"/>
                <a:gd name="T35" fmla="*/ 795 h 792"/>
                <a:gd name="T36" fmla="+- 0 797 6"/>
                <a:gd name="T37" fmla="*/ T36 w 792"/>
                <a:gd name="T38" fmla="+- 0 794 5"/>
                <a:gd name="T39" fmla="*/ 794 h 792"/>
                <a:gd name="T40" fmla="+- 0 796 6"/>
                <a:gd name="T41" fmla="*/ T40 w 792"/>
                <a:gd name="T42" fmla="+- 0 791 5"/>
                <a:gd name="T43" fmla="*/ 791 h 792"/>
                <a:gd name="T44" fmla="+- 0 791 6"/>
                <a:gd name="T45" fmla="*/ T44 w 792"/>
                <a:gd name="T46" fmla="+- 0 791 5"/>
                <a:gd name="T47" fmla="*/ 791 h 792"/>
                <a:gd name="T48" fmla="+- 0 9 6"/>
                <a:gd name="T49" fmla="*/ T48 w 792"/>
                <a:gd name="T50" fmla="+- 0 503 5"/>
                <a:gd name="T51" fmla="*/ 503 h 792"/>
                <a:gd name="T52" fmla="+- 0 8 6"/>
                <a:gd name="T53" fmla="*/ T52 w 792"/>
                <a:gd name="T54" fmla="+- 0 503 5"/>
                <a:gd name="T55" fmla="*/ 503 h 792"/>
                <a:gd name="T56" fmla="+- 0 506 6"/>
                <a:gd name="T57" fmla="*/ T56 w 792"/>
                <a:gd name="T58" fmla="+- 0 5 5"/>
                <a:gd name="T59" fmla="*/ 5 h 792"/>
                <a:gd name="T60" fmla="+- 0 504 6"/>
                <a:gd name="T61" fmla="*/ T60 w 792"/>
                <a:gd name="T62" fmla="+- 0 6 5"/>
                <a:gd name="T63" fmla="*/ 6 h 792"/>
                <a:gd name="T64" fmla="+- 0 504 6"/>
                <a:gd name="T65" fmla="*/ T64 w 792"/>
                <a:gd name="T66" fmla="+- 0 7 5"/>
                <a:gd name="T67" fmla="*/ 7 h 792"/>
                <a:gd name="T68" fmla="+- 0 791 6"/>
                <a:gd name="T69" fmla="*/ T68 w 792"/>
                <a:gd name="T70" fmla="+- 0 791 5"/>
                <a:gd name="T71" fmla="*/ 791 h 792"/>
                <a:gd name="T72" fmla="+- 0 796 6"/>
                <a:gd name="T73" fmla="*/ T72 w 792"/>
                <a:gd name="T74" fmla="+- 0 791 5"/>
                <a:gd name="T75" fmla="*/ 791 h 792"/>
                <a:gd name="T76" fmla="+- 0 508 6"/>
                <a:gd name="T77" fmla="*/ T76 w 792"/>
                <a:gd name="T78" fmla="+- 0 5 5"/>
                <a:gd name="T79" fmla="*/ 5 h 792"/>
                <a:gd name="T80" fmla="+- 0 506 6"/>
                <a:gd name="T81" fmla="*/ T80 w 792"/>
                <a:gd name="T82" fmla="+- 0 5 5"/>
                <a:gd name="T83" fmla="*/ 5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792" h="792">
                  <a:moveTo>
                    <a:pt x="2" y="498"/>
                  </a:moveTo>
                  <a:lnTo>
                    <a:pt x="0" y="498"/>
                  </a:lnTo>
                  <a:lnTo>
                    <a:pt x="0" y="501"/>
                  </a:lnTo>
                  <a:lnTo>
                    <a:pt x="0" y="502"/>
                  </a:lnTo>
                  <a:lnTo>
                    <a:pt x="788" y="791"/>
                  </a:lnTo>
                  <a:lnTo>
                    <a:pt x="789" y="791"/>
                  </a:lnTo>
                  <a:lnTo>
                    <a:pt x="790" y="791"/>
                  </a:lnTo>
                  <a:lnTo>
                    <a:pt x="791" y="790"/>
                  </a:lnTo>
                  <a:lnTo>
                    <a:pt x="791" y="789"/>
                  </a:lnTo>
                  <a:lnTo>
                    <a:pt x="790" y="786"/>
                  </a:lnTo>
                  <a:lnTo>
                    <a:pt x="785" y="786"/>
                  </a:lnTo>
                  <a:lnTo>
                    <a:pt x="3" y="498"/>
                  </a:lnTo>
                  <a:lnTo>
                    <a:pt x="2" y="498"/>
                  </a:lnTo>
                  <a:close/>
                  <a:moveTo>
                    <a:pt x="500" y="0"/>
                  </a:moveTo>
                  <a:lnTo>
                    <a:pt x="498" y="1"/>
                  </a:lnTo>
                  <a:lnTo>
                    <a:pt x="498" y="2"/>
                  </a:lnTo>
                  <a:lnTo>
                    <a:pt x="785" y="786"/>
                  </a:lnTo>
                  <a:lnTo>
                    <a:pt x="790" y="786"/>
                  </a:lnTo>
                  <a:lnTo>
                    <a:pt x="502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4">
              <a:extLst>
                <a:ext uri="{FF2B5EF4-FFF2-40B4-BE49-F238E27FC236}">
                  <a16:creationId xmlns:a16="http://schemas.microsoft.com/office/drawing/2014/main" id="{DCD734D3-35E6-4F3D-A68E-B16E33FB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502"/>
              <a:ext cx="792" cy="294"/>
            </a:xfrm>
            <a:custGeom>
              <a:avLst/>
              <a:gdLst>
                <a:gd name="T0" fmla="+- 0 795 6"/>
                <a:gd name="T1" fmla="*/ T0 w 792"/>
                <a:gd name="T2" fmla="+- 0 503 503"/>
                <a:gd name="T3" fmla="*/ 503 h 294"/>
                <a:gd name="T4" fmla="+- 0 6 6"/>
                <a:gd name="T5" fmla="*/ T4 w 792"/>
                <a:gd name="T6" fmla="+- 0 793 503"/>
                <a:gd name="T7" fmla="*/ 793 h 294"/>
                <a:gd name="T8" fmla="+- 0 6 6"/>
                <a:gd name="T9" fmla="*/ T8 w 792"/>
                <a:gd name="T10" fmla="+- 0 794 503"/>
                <a:gd name="T11" fmla="*/ 794 h 294"/>
                <a:gd name="T12" fmla="+- 0 6 6"/>
                <a:gd name="T13" fmla="*/ T12 w 792"/>
                <a:gd name="T14" fmla="+- 0 796 503"/>
                <a:gd name="T15" fmla="*/ 796 h 294"/>
                <a:gd name="T16" fmla="+- 0 7 6"/>
                <a:gd name="T17" fmla="*/ T16 w 792"/>
                <a:gd name="T18" fmla="+- 0 796 503"/>
                <a:gd name="T19" fmla="*/ 796 h 294"/>
                <a:gd name="T20" fmla="+- 0 8 6"/>
                <a:gd name="T21" fmla="*/ T20 w 792"/>
                <a:gd name="T22" fmla="+- 0 796 503"/>
                <a:gd name="T23" fmla="*/ 796 h 294"/>
                <a:gd name="T24" fmla="+- 0 8 6"/>
                <a:gd name="T25" fmla="*/ T24 w 792"/>
                <a:gd name="T26" fmla="+- 0 796 503"/>
                <a:gd name="T27" fmla="*/ 796 h 294"/>
                <a:gd name="T28" fmla="+- 0 797 6"/>
                <a:gd name="T29" fmla="*/ T28 w 792"/>
                <a:gd name="T30" fmla="+- 0 507 503"/>
                <a:gd name="T31" fmla="*/ 507 h 294"/>
                <a:gd name="T32" fmla="+- 0 797 6"/>
                <a:gd name="T33" fmla="*/ T32 w 792"/>
                <a:gd name="T34" fmla="+- 0 506 503"/>
                <a:gd name="T35" fmla="*/ 506 h 294"/>
                <a:gd name="T36" fmla="+- 0 797 6"/>
                <a:gd name="T37" fmla="*/ T36 w 792"/>
                <a:gd name="T38" fmla="+- 0 503 503"/>
                <a:gd name="T39" fmla="*/ 503 h 294"/>
                <a:gd name="T40" fmla="+- 0 795 6"/>
                <a:gd name="T41" fmla="*/ T40 w 792"/>
                <a:gd name="T42" fmla="+- 0 503 503"/>
                <a:gd name="T43" fmla="*/ 503 h 2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792" h="294">
                  <a:moveTo>
                    <a:pt x="789" y="0"/>
                  </a:moveTo>
                  <a:lnTo>
                    <a:pt x="0" y="290"/>
                  </a:lnTo>
                  <a:lnTo>
                    <a:pt x="0" y="291"/>
                  </a:lnTo>
                  <a:lnTo>
                    <a:pt x="0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791" y="4"/>
                  </a:lnTo>
                  <a:lnTo>
                    <a:pt x="791" y="3"/>
                  </a:lnTo>
                  <a:lnTo>
                    <a:pt x="791" y="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196FFE45-B543-4923-8410-202B8773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3" cy="802"/>
            </a:xfrm>
            <a:custGeom>
              <a:avLst/>
              <a:gdLst>
                <a:gd name="T0" fmla="*/ 795 w 803"/>
                <a:gd name="T1" fmla="*/ 802 h 802"/>
                <a:gd name="T2" fmla="*/ 802 w 803"/>
                <a:gd name="T3" fmla="*/ 794 h 802"/>
                <a:gd name="T4" fmla="*/ 442 w 803"/>
                <a:gd name="T5" fmla="*/ 657 h 802"/>
                <a:gd name="T6" fmla="*/ 375 w 803"/>
                <a:gd name="T7" fmla="*/ 202 h 802"/>
                <a:gd name="T8" fmla="*/ 1 w 803"/>
                <a:gd name="T9" fmla="*/ 502 h 802"/>
                <a:gd name="T10" fmla="*/ 146 w 803"/>
                <a:gd name="T11" fmla="*/ 563 h 802"/>
                <a:gd name="T12" fmla="*/ 4 w 803"/>
                <a:gd name="T13" fmla="*/ 800 h 802"/>
                <a:gd name="T14" fmla="*/ 10 w 803"/>
                <a:gd name="T15" fmla="*/ 801 h 802"/>
                <a:gd name="T16" fmla="*/ 159 w 803"/>
                <a:gd name="T17" fmla="*/ 568 h 802"/>
                <a:gd name="T18" fmla="*/ 170 w 803"/>
                <a:gd name="T19" fmla="*/ 551 h 802"/>
                <a:gd name="T20" fmla="*/ 212 w 803"/>
                <a:gd name="T21" fmla="*/ 458 h 802"/>
                <a:gd name="T22" fmla="*/ 297 w 803"/>
                <a:gd name="T23" fmla="*/ 436 h 802"/>
                <a:gd name="T24" fmla="*/ 448 w 803"/>
                <a:gd name="T25" fmla="*/ 205 h 802"/>
                <a:gd name="T26" fmla="*/ 383 w 803"/>
                <a:gd name="T27" fmla="*/ 189 h 802"/>
                <a:gd name="T28" fmla="*/ 697 w 803"/>
                <a:gd name="T29" fmla="*/ 548 h 802"/>
                <a:gd name="T30" fmla="*/ 712 w 803"/>
                <a:gd name="T31" fmla="*/ 548 h 802"/>
                <a:gd name="T32" fmla="*/ 381 w 803"/>
                <a:gd name="T33" fmla="*/ 650 h 802"/>
                <a:gd name="T34" fmla="*/ 401 w 803"/>
                <a:gd name="T35" fmla="*/ 657 h 802"/>
                <a:gd name="T36" fmla="*/ 442 w 803"/>
                <a:gd name="T37" fmla="*/ 642 h 802"/>
                <a:gd name="T38" fmla="*/ 639 w 803"/>
                <a:gd name="T39" fmla="*/ 349 h 802"/>
                <a:gd name="T40" fmla="*/ 401 w 803"/>
                <a:gd name="T41" fmla="*/ 642 h 802"/>
                <a:gd name="T42" fmla="*/ 712 w 803"/>
                <a:gd name="T43" fmla="*/ 548 h 802"/>
                <a:gd name="T44" fmla="*/ 706 w 803"/>
                <a:gd name="T45" fmla="*/ 531 h 802"/>
                <a:gd name="T46" fmla="*/ 212 w 803"/>
                <a:gd name="T47" fmla="*/ 458 h 802"/>
                <a:gd name="T48" fmla="*/ 229 w 803"/>
                <a:gd name="T49" fmla="*/ 458 h 802"/>
                <a:gd name="T50" fmla="*/ 746 w 803"/>
                <a:gd name="T51" fmla="*/ 531 h 802"/>
                <a:gd name="T52" fmla="*/ 801 w 803"/>
                <a:gd name="T53" fmla="*/ 503 h 802"/>
                <a:gd name="T54" fmla="*/ 448 w 803"/>
                <a:gd name="T55" fmla="*/ 205 h 802"/>
                <a:gd name="T56" fmla="*/ 619 w 803"/>
                <a:gd name="T57" fmla="*/ 336 h 802"/>
                <a:gd name="T58" fmla="*/ 624 w 803"/>
                <a:gd name="T59" fmla="*/ 349 h 802"/>
                <a:gd name="T60" fmla="*/ 687 w 803"/>
                <a:gd name="T61" fmla="*/ 332 h 802"/>
                <a:gd name="T62" fmla="*/ 664 w 803"/>
                <a:gd name="T63" fmla="*/ 257 h 802"/>
                <a:gd name="T64" fmla="*/ 583 w 803"/>
                <a:gd name="T65" fmla="*/ 238 h 802"/>
                <a:gd name="T66" fmla="*/ 605 w 803"/>
                <a:gd name="T67" fmla="*/ 257 h 802"/>
                <a:gd name="T68" fmla="*/ 687 w 803"/>
                <a:gd name="T69" fmla="*/ 332 h 802"/>
                <a:gd name="T70" fmla="*/ 802 w 803"/>
                <a:gd name="T71" fmla="*/ 293 h 802"/>
                <a:gd name="T72" fmla="*/ 241 w 803"/>
                <a:gd name="T73" fmla="*/ 155 h 802"/>
                <a:gd name="T74" fmla="*/ 0 w 803"/>
                <a:gd name="T75" fmla="*/ 296 h 802"/>
                <a:gd name="T76" fmla="*/ 242 w 803"/>
                <a:gd name="T77" fmla="*/ 169 h 802"/>
                <a:gd name="T78" fmla="*/ 519 w 803"/>
                <a:gd name="T79" fmla="*/ 23 h 802"/>
                <a:gd name="T80" fmla="*/ 598 w 803"/>
                <a:gd name="T81" fmla="*/ 238 h 802"/>
                <a:gd name="T82" fmla="*/ 502 w 803"/>
                <a:gd name="T83" fmla="*/ 1 h 802"/>
                <a:gd name="T84" fmla="*/ 504 w 803"/>
                <a:gd name="T85" fmla="*/ 23 h 802"/>
                <a:gd name="T86" fmla="*/ 509 w 803"/>
                <a:gd name="T87" fmla="*/ 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3" h="802">
                  <a:moveTo>
                    <a:pt x="442" y="657"/>
                  </a:moveTo>
                  <a:lnTo>
                    <a:pt x="401" y="657"/>
                  </a:lnTo>
                  <a:lnTo>
                    <a:pt x="795" y="802"/>
                  </a:lnTo>
                  <a:lnTo>
                    <a:pt x="798" y="801"/>
                  </a:lnTo>
                  <a:lnTo>
                    <a:pt x="802" y="797"/>
                  </a:lnTo>
                  <a:lnTo>
                    <a:pt x="802" y="794"/>
                  </a:lnTo>
                  <a:lnTo>
                    <a:pt x="798" y="783"/>
                  </a:lnTo>
                  <a:lnTo>
                    <a:pt x="783" y="783"/>
                  </a:lnTo>
                  <a:lnTo>
                    <a:pt x="442" y="657"/>
                  </a:lnTo>
                  <a:close/>
                  <a:moveTo>
                    <a:pt x="301" y="169"/>
                  </a:moveTo>
                  <a:lnTo>
                    <a:pt x="242" y="169"/>
                  </a:lnTo>
                  <a:lnTo>
                    <a:pt x="375" y="202"/>
                  </a:lnTo>
                  <a:lnTo>
                    <a:pt x="223" y="441"/>
                  </a:lnTo>
                  <a:lnTo>
                    <a:pt x="3" y="499"/>
                  </a:lnTo>
                  <a:lnTo>
                    <a:pt x="1" y="502"/>
                  </a:lnTo>
                  <a:lnTo>
                    <a:pt x="1" y="508"/>
                  </a:lnTo>
                  <a:lnTo>
                    <a:pt x="3" y="511"/>
                  </a:lnTo>
                  <a:lnTo>
                    <a:pt x="146" y="563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4" y="800"/>
                  </a:lnTo>
                  <a:lnTo>
                    <a:pt x="6" y="801"/>
                  </a:lnTo>
                  <a:lnTo>
                    <a:pt x="9" y="801"/>
                  </a:lnTo>
                  <a:lnTo>
                    <a:pt x="10" y="801"/>
                  </a:lnTo>
                  <a:lnTo>
                    <a:pt x="65" y="781"/>
                  </a:lnTo>
                  <a:lnTo>
                    <a:pt x="25" y="781"/>
                  </a:lnTo>
                  <a:lnTo>
                    <a:pt x="159" y="568"/>
                  </a:lnTo>
                  <a:lnTo>
                    <a:pt x="199" y="568"/>
                  </a:lnTo>
                  <a:lnTo>
                    <a:pt x="167" y="556"/>
                  </a:lnTo>
                  <a:lnTo>
                    <a:pt x="170" y="551"/>
                  </a:lnTo>
                  <a:lnTo>
                    <a:pt x="153" y="551"/>
                  </a:lnTo>
                  <a:lnTo>
                    <a:pt x="31" y="506"/>
                  </a:lnTo>
                  <a:lnTo>
                    <a:pt x="212" y="458"/>
                  </a:lnTo>
                  <a:lnTo>
                    <a:pt x="229" y="458"/>
                  </a:lnTo>
                  <a:lnTo>
                    <a:pt x="232" y="453"/>
                  </a:lnTo>
                  <a:lnTo>
                    <a:pt x="297" y="436"/>
                  </a:lnTo>
                  <a:lnTo>
                    <a:pt x="243" y="436"/>
                  </a:lnTo>
                  <a:lnTo>
                    <a:pt x="389" y="205"/>
                  </a:lnTo>
                  <a:lnTo>
                    <a:pt x="448" y="205"/>
                  </a:lnTo>
                  <a:lnTo>
                    <a:pt x="397" y="193"/>
                  </a:lnTo>
                  <a:lnTo>
                    <a:pt x="399" y="189"/>
                  </a:lnTo>
                  <a:lnTo>
                    <a:pt x="383" y="189"/>
                  </a:lnTo>
                  <a:lnTo>
                    <a:pt x="301" y="169"/>
                  </a:lnTo>
                  <a:close/>
                  <a:moveTo>
                    <a:pt x="712" y="548"/>
                  </a:moveTo>
                  <a:lnTo>
                    <a:pt x="697" y="548"/>
                  </a:lnTo>
                  <a:lnTo>
                    <a:pt x="783" y="783"/>
                  </a:lnTo>
                  <a:lnTo>
                    <a:pt x="798" y="783"/>
                  </a:lnTo>
                  <a:lnTo>
                    <a:pt x="712" y="548"/>
                  </a:lnTo>
                  <a:close/>
                  <a:moveTo>
                    <a:pt x="199" y="568"/>
                  </a:moveTo>
                  <a:lnTo>
                    <a:pt x="159" y="568"/>
                  </a:lnTo>
                  <a:lnTo>
                    <a:pt x="381" y="650"/>
                  </a:lnTo>
                  <a:lnTo>
                    <a:pt x="25" y="781"/>
                  </a:lnTo>
                  <a:lnTo>
                    <a:pt x="65" y="781"/>
                  </a:lnTo>
                  <a:lnTo>
                    <a:pt x="401" y="657"/>
                  </a:lnTo>
                  <a:lnTo>
                    <a:pt x="442" y="657"/>
                  </a:lnTo>
                  <a:lnTo>
                    <a:pt x="422" y="650"/>
                  </a:lnTo>
                  <a:lnTo>
                    <a:pt x="442" y="642"/>
                  </a:lnTo>
                  <a:lnTo>
                    <a:pt x="401" y="642"/>
                  </a:lnTo>
                  <a:lnTo>
                    <a:pt x="199" y="568"/>
                  </a:lnTo>
                  <a:close/>
                  <a:moveTo>
                    <a:pt x="639" y="349"/>
                  </a:moveTo>
                  <a:lnTo>
                    <a:pt x="624" y="349"/>
                  </a:lnTo>
                  <a:lnTo>
                    <a:pt x="693" y="535"/>
                  </a:lnTo>
                  <a:lnTo>
                    <a:pt x="401" y="642"/>
                  </a:lnTo>
                  <a:lnTo>
                    <a:pt x="442" y="642"/>
                  </a:lnTo>
                  <a:lnTo>
                    <a:pt x="697" y="548"/>
                  </a:lnTo>
                  <a:lnTo>
                    <a:pt x="712" y="548"/>
                  </a:lnTo>
                  <a:lnTo>
                    <a:pt x="710" y="544"/>
                  </a:lnTo>
                  <a:lnTo>
                    <a:pt x="746" y="531"/>
                  </a:lnTo>
                  <a:lnTo>
                    <a:pt x="706" y="531"/>
                  </a:lnTo>
                  <a:lnTo>
                    <a:pt x="639" y="349"/>
                  </a:lnTo>
                  <a:close/>
                  <a:moveTo>
                    <a:pt x="229" y="458"/>
                  </a:moveTo>
                  <a:lnTo>
                    <a:pt x="212" y="458"/>
                  </a:lnTo>
                  <a:lnTo>
                    <a:pt x="153" y="551"/>
                  </a:lnTo>
                  <a:lnTo>
                    <a:pt x="170" y="551"/>
                  </a:lnTo>
                  <a:lnTo>
                    <a:pt x="229" y="458"/>
                  </a:lnTo>
                  <a:close/>
                  <a:moveTo>
                    <a:pt x="796" y="497"/>
                  </a:moveTo>
                  <a:lnTo>
                    <a:pt x="706" y="531"/>
                  </a:lnTo>
                  <a:lnTo>
                    <a:pt x="746" y="531"/>
                  </a:lnTo>
                  <a:lnTo>
                    <a:pt x="801" y="510"/>
                  </a:lnTo>
                  <a:lnTo>
                    <a:pt x="803" y="506"/>
                  </a:lnTo>
                  <a:lnTo>
                    <a:pt x="801" y="503"/>
                  </a:lnTo>
                  <a:lnTo>
                    <a:pt x="800" y="499"/>
                  </a:lnTo>
                  <a:lnTo>
                    <a:pt x="796" y="497"/>
                  </a:lnTo>
                  <a:close/>
                  <a:moveTo>
                    <a:pt x="448" y="205"/>
                  </a:moveTo>
                  <a:lnTo>
                    <a:pt x="389" y="205"/>
                  </a:lnTo>
                  <a:lnTo>
                    <a:pt x="589" y="253"/>
                  </a:lnTo>
                  <a:lnTo>
                    <a:pt x="619" y="336"/>
                  </a:lnTo>
                  <a:lnTo>
                    <a:pt x="243" y="436"/>
                  </a:lnTo>
                  <a:lnTo>
                    <a:pt x="297" y="436"/>
                  </a:lnTo>
                  <a:lnTo>
                    <a:pt x="624" y="349"/>
                  </a:lnTo>
                  <a:lnTo>
                    <a:pt x="639" y="349"/>
                  </a:lnTo>
                  <a:lnTo>
                    <a:pt x="637" y="345"/>
                  </a:lnTo>
                  <a:lnTo>
                    <a:pt x="687" y="332"/>
                  </a:lnTo>
                  <a:lnTo>
                    <a:pt x="633" y="332"/>
                  </a:lnTo>
                  <a:lnTo>
                    <a:pt x="605" y="257"/>
                  </a:lnTo>
                  <a:lnTo>
                    <a:pt x="664" y="257"/>
                  </a:lnTo>
                  <a:lnTo>
                    <a:pt x="599" y="242"/>
                  </a:lnTo>
                  <a:lnTo>
                    <a:pt x="598" y="238"/>
                  </a:lnTo>
                  <a:lnTo>
                    <a:pt x="583" y="238"/>
                  </a:lnTo>
                  <a:lnTo>
                    <a:pt x="448" y="205"/>
                  </a:lnTo>
                  <a:close/>
                  <a:moveTo>
                    <a:pt x="664" y="257"/>
                  </a:moveTo>
                  <a:lnTo>
                    <a:pt x="605" y="257"/>
                  </a:lnTo>
                  <a:lnTo>
                    <a:pt x="767" y="296"/>
                  </a:lnTo>
                  <a:lnTo>
                    <a:pt x="633" y="332"/>
                  </a:lnTo>
                  <a:lnTo>
                    <a:pt x="687" y="332"/>
                  </a:lnTo>
                  <a:lnTo>
                    <a:pt x="800" y="302"/>
                  </a:lnTo>
                  <a:lnTo>
                    <a:pt x="802" y="299"/>
                  </a:lnTo>
                  <a:lnTo>
                    <a:pt x="802" y="293"/>
                  </a:lnTo>
                  <a:lnTo>
                    <a:pt x="800" y="290"/>
                  </a:lnTo>
                  <a:lnTo>
                    <a:pt x="664" y="257"/>
                  </a:lnTo>
                  <a:close/>
                  <a:moveTo>
                    <a:pt x="241" y="155"/>
                  </a:moveTo>
                  <a:lnTo>
                    <a:pt x="239" y="155"/>
                  </a:lnTo>
                  <a:lnTo>
                    <a:pt x="1" y="292"/>
                  </a:lnTo>
                  <a:lnTo>
                    <a:pt x="0" y="296"/>
                  </a:lnTo>
                  <a:lnTo>
                    <a:pt x="4" y="303"/>
                  </a:lnTo>
                  <a:lnTo>
                    <a:pt x="8" y="304"/>
                  </a:lnTo>
                  <a:lnTo>
                    <a:pt x="242" y="169"/>
                  </a:lnTo>
                  <a:lnTo>
                    <a:pt x="301" y="169"/>
                  </a:lnTo>
                  <a:lnTo>
                    <a:pt x="241" y="155"/>
                  </a:lnTo>
                  <a:close/>
                  <a:moveTo>
                    <a:pt x="519" y="23"/>
                  </a:moveTo>
                  <a:lnTo>
                    <a:pt x="504" y="23"/>
                  </a:lnTo>
                  <a:lnTo>
                    <a:pt x="583" y="238"/>
                  </a:lnTo>
                  <a:lnTo>
                    <a:pt x="598" y="238"/>
                  </a:lnTo>
                  <a:lnTo>
                    <a:pt x="519" y="23"/>
                  </a:lnTo>
                  <a:close/>
                  <a:moveTo>
                    <a:pt x="504" y="0"/>
                  </a:moveTo>
                  <a:lnTo>
                    <a:pt x="502" y="1"/>
                  </a:lnTo>
                  <a:lnTo>
                    <a:pt x="383" y="189"/>
                  </a:lnTo>
                  <a:lnTo>
                    <a:pt x="399" y="189"/>
                  </a:lnTo>
                  <a:lnTo>
                    <a:pt x="504" y="23"/>
                  </a:lnTo>
                  <a:lnTo>
                    <a:pt x="519" y="23"/>
                  </a:lnTo>
                  <a:lnTo>
                    <a:pt x="512" y="2"/>
                  </a:lnTo>
                  <a:lnTo>
                    <a:pt x="509" y="1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2D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ldNum" idx="12"/>
          </p:nvPr>
        </p:nvSpPr>
        <p:spPr>
          <a:xfrm>
            <a:off x="9197801" y="59983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5812344" y="991315"/>
            <a:ext cx="5812971" cy="500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r>
              <a:rPr lang="hu-H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...</a:t>
            </a:r>
            <a:r>
              <a:rPr lang="pt-P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Collecting</a:t>
            </a:r>
            <a:r>
              <a:rPr lang="pt-P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pt-P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</a:t>
            </a:r>
            <a:r>
              <a:rPr lang="hu-H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080929-A969-4E1E-8CFE-6CBA87ED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79" y="282344"/>
            <a:ext cx="5306786" cy="35378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D1040C8-A1F6-45F1-A13D-57240D43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466" y="2311287"/>
            <a:ext cx="5528849" cy="368705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418E509-F06F-45D0-83DB-8B78A0A51099}"/>
              </a:ext>
            </a:extLst>
          </p:cNvPr>
          <p:cNvSpPr txBox="1"/>
          <p:nvPr/>
        </p:nvSpPr>
        <p:spPr>
          <a:xfrm>
            <a:off x="950608" y="4957186"/>
            <a:ext cx="473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Delivering</a:t>
            </a:r>
            <a:r>
              <a:rPr lang="pt-P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pt-P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bottom</a:t>
            </a:r>
            <a:r>
              <a:rPr lang="hu-H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....</a:t>
            </a:r>
            <a:endParaRPr lang="en-GB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38600B-C406-48F6-803F-B90134F69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007" y="2632586"/>
            <a:ext cx="1703502" cy="17833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2851AF-51ED-4ACC-B067-845AC7FF6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966" y="2621416"/>
            <a:ext cx="1684319" cy="18163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E31BE45-414A-4810-91CA-D9B4CA93B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506" y="2621416"/>
            <a:ext cx="1761818" cy="18163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C8973D1-C8E4-4580-B7A0-94D33036B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621416"/>
            <a:ext cx="1895475" cy="18573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67225DD-BB2E-4607-9467-5074D1D9C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865" y="2653269"/>
            <a:ext cx="1714500" cy="1752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C96A3FA-9CC3-4A5E-AC06-98FDCFCB4E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1151" y="2643480"/>
            <a:ext cx="1752629" cy="179424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F789010-AADA-4980-9866-A5757CB84419}"/>
              </a:ext>
            </a:extLst>
          </p:cNvPr>
          <p:cNvSpPr txBox="1"/>
          <p:nvPr/>
        </p:nvSpPr>
        <p:spPr>
          <a:xfrm>
            <a:off x="8274506" y="5236028"/>
            <a:ext cx="429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EU </a:t>
            </a:r>
            <a:r>
              <a:rPr lang="pt-PT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pt-PT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Project Team</a:t>
            </a:r>
            <a:endParaRPr lang="en-GB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6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1"/>
          </p:nvPr>
        </p:nvSpPr>
        <p:spPr>
          <a:xfrm>
            <a:off x="3583172" y="3285460"/>
            <a:ext cx="6136563" cy="2185355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 err="1"/>
              <a:t>Thank</a:t>
            </a:r>
            <a:r>
              <a:rPr lang="pt-PT" sz="2400" b="1" dirty="0"/>
              <a:t> </a:t>
            </a:r>
            <a:r>
              <a:rPr lang="pt-PT" sz="2400" b="1" dirty="0" err="1"/>
              <a:t>you</a:t>
            </a:r>
            <a:r>
              <a:rPr lang="pt-PT" sz="2400" b="1" dirty="0"/>
              <a:t> for </a:t>
            </a:r>
            <a:r>
              <a:rPr lang="pt-PT" sz="2400" b="1" dirty="0" err="1"/>
              <a:t>your</a:t>
            </a:r>
            <a:r>
              <a:rPr lang="pt-PT" sz="2400" b="1" dirty="0"/>
              <a:t> </a:t>
            </a:r>
            <a:r>
              <a:rPr lang="pt-PT" sz="2400" b="1" dirty="0" err="1"/>
              <a:t>attention</a:t>
            </a:r>
            <a:r>
              <a:rPr lang="pt-PT" sz="2400" b="1" dirty="0"/>
              <a:t>!</a:t>
            </a:r>
          </a:p>
          <a:p>
            <a:pPr algn="ctr"/>
            <a:endParaRPr lang="pt-PT" sz="2400" b="1" dirty="0"/>
          </a:p>
          <a:p>
            <a:pPr algn="ctr"/>
            <a:r>
              <a:rPr lang="pt-PT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Szabolcs</a:t>
            </a:r>
            <a:r>
              <a:rPr lang="pt-PT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Jakab</a:t>
            </a:r>
            <a:r>
              <a:rPr lang="pt-PT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szabolcs@loba.pt</a:t>
            </a:r>
            <a:endParaRPr lang="pt-PT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9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261</Words>
  <Application>Microsoft Office PowerPoint</Application>
  <PresentationFormat>Ecrã Panorâmico</PresentationFormat>
  <Paragraphs>42</Paragraphs>
  <Slides>9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9" baseType="lpstr">
      <vt:lpstr>Gotham </vt:lpstr>
      <vt:lpstr>GothamBlack</vt:lpstr>
      <vt:lpstr>GothamBold</vt:lpstr>
      <vt:lpstr>Montserrat</vt:lpstr>
      <vt:lpstr>Gotham</vt:lpstr>
      <vt:lpstr>Calibri Light</vt:lpstr>
      <vt:lpstr>Wingdings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...Collecting from the Sky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26</cp:revision>
  <dcterms:modified xsi:type="dcterms:W3CDTF">2019-11-21T17:38:33Z</dcterms:modified>
</cp:coreProperties>
</file>