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bookmarkIdSeed="6">
  <p:sldMasterIdLst>
    <p:sldMasterId id="2147483648" r:id="rId1"/>
    <p:sldMasterId id="2147483732" r:id="rId2"/>
  </p:sldMasterIdLst>
  <p:notesMasterIdLst>
    <p:notesMasterId r:id="rId25"/>
  </p:notesMasterIdLst>
  <p:sldIdLst>
    <p:sldId id="326" r:id="rId3"/>
    <p:sldId id="1507" r:id="rId4"/>
    <p:sldId id="1515" r:id="rId5"/>
    <p:sldId id="1521" r:id="rId6"/>
    <p:sldId id="1519" r:id="rId7"/>
    <p:sldId id="1523" r:id="rId8"/>
    <p:sldId id="1522" r:id="rId9"/>
    <p:sldId id="1524" r:id="rId10"/>
    <p:sldId id="1528" r:id="rId11"/>
    <p:sldId id="1518" r:id="rId12"/>
    <p:sldId id="1526" r:id="rId13"/>
    <p:sldId id="1529" r:id="rId14"/>
    <p:sldId id="1531" r:id="rId15"/>
    <p:sldId id="1533" r:id="rId16"/>
    <p:sldId id="1534" r:id="rId17"/>
    <p:sldId id="1535" r:id="rId18"/>
    <p:sldId id="1532" r:id="rId19"/>
    <p:sldId id="1530" r:id="rId20"/>
    <p:sldId id="1536" r:id="rId21"/>
    <p:sldId id="1538" r:id="rId22"/>
    <p:sldId id="1537" r:id="rId23"/>
    <p:sldId id="1539" r:id="rId24"/>
  </p:sldIdLst>
  <p:sldSz cx="9144000" cy="6858000" type="screen4x3"/>
  <p:notesSz cx="7559675" cy="10691813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DejaVu Sans" charset="0"/>
      </a:defRPr>
    </a:lvl1pPr>
    <a:lvl2pPr marL="742950" indent="-28575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DejaVu Sans" charset="0"/>
      </a:defRPr>
    </a:lvl2pPr>
    <a:lvl3pPr marL="1143000" indent="-228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DejaVu Sans" charset="0"/>
      </a:defRPr>
    </a:lvl3pPr>
    <a:lvl4pPr marL="1600200" indent="-228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DejaVu Sans" charset="0"/>
      </a:defRPr>
    </a:lvl4pPr>
    <a:lvl5pPr marL="2057400" indent="-228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DejaVu Sans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DejaVu Sans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DejaVu Sans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DejaVu Sans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DejaVu Sans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FFFF"/>
    <a:srgbClr val="FFFFCC"/>
    <a:srgbClr val="99FFCC"/>
    <a:srgbClr val="33CCCC"/>
    <a:srgbClr val="00FFFF"/>
    <a:srgbClr val="00476C"/>
    <a:srgbClr val="2F55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Styl pośredni 2 — Ak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STANOWISKO\Kopia%2018615_vtap202_10h04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8780146567089837E-2"/>
          <c:y val="4.9777107590171572E-2"/>
          <c:w val="0.84501647510665945"/>
          <c:h val="0.90044578481965687"/>
        </c:manualLayout>
      </c:layout>
      <c:scatterChart>
        <c:scatterStyle val="lineMarker"/>
        <c:varyColors val="0"/>
        <c:ser>
          <c:idx val="2"/>
          <c:order val="0"/>
          <c:tx>
            <c:strRef>
              <c:f>vtap202_10h04!$I$18</c:f>
              <c:strCache>
                <c:ptCount val="1"/>
                <c:pt idx="0">
                  <c:v>Power law fit</c:v>
                </c:pt>
              </c:strCache>
            </c:strRef>
          </c:tx>
          <c:spPr>
            <a:ln w="254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vtap202_10h04!$C$19:$C$720</c:f>
              <c:numCache>
                <c:formatCode>General</c:formatCode>
                <c:ptCount val="702"/>
                <c:pt idx="0">
                  <c:v>-1.02</c:v>
                </c:pt>
                <c:pt idx="1">
                  <c:v>-1.02</c:v>
                </c:pt>
                <c:pt idx="2">
                  <c:v>-1.02</c:v>
                </c:pt>
                <c:pt idx="3">
                  <c:v>-1.03</c:v>
                </c:pt>
                <c:pt idx="4">
                  <c:v>-1.03</c:v>
                </c:pt>
                <c:pt idx="5">
                  <c:v>-1.03</c:v>
                </c:pt>
                <c:pt idx="6">
                  <c:v>-1</c:v>
                </c:pt>
                <c:pt idx="7">
                  <c:v>-1</c:v>
                </c:pt>
                <c:pt idx="8">
                  <c:v>-1</c:v>
                </c:pt>
                <c:pt idx="9">
                  <c:v>-1</c:v>
                </c:pt>
                <c:pt idx="10">
                  <c:v>-1</c:v>
                </c:pt>
                <c:pt idx="11">
                  <c:v>-1</c:v>
                </c:pt>
                <c:pt idx="12">
                  <c:v>-0.84</c:v>
                </c:pt>
                <c:pt idx="13">
                  <c:v>-0.84</c:v>
                </c:pt>
                <c:pt idx="14">
                  <c:v>-0.84</c:v>
                </c:pt>
                <c:pt idx="15">
                  <c:v>1.89</c:v>
                </c:pt>
                <c:pt idx="16">
                  <c:v>1.89</c:v>
                </c:pt>
                <c:pt idx="17">
                  <c:v>1.89</c:v>
                </c:pt>
                <c:pt idx="18">
                  <c:v>4.12</c:v>
                </c:pt>
                <c:pt idx="19">
                  <c:v>4.12</c:v>
                </c:pt>
                <c:pt idx="20">
                  <c:v>4.12</c:v>
                </c:pt>
                <c:pt idx="21">
                  <c:v>6.7</c:v>
                </c:pt>
                <c:pt idx="22">
                  <c:v>6.7</c:v>
                </c:pt>
                <c:pt idx="23">
                  <c:v>6.7</c:v>
                </c:pt>
                <c:pt idx="24">
                  <c:v>9.27</c:v>
                </c:pt>
                <c:pt idx="25">
                  <c:v>9.27</c:v>
                </c:pt>
                <c:pt idx="26">
                  <c:v>9.27</c:v>
                </c:pt>
                <c:pt idx="27">
                  <c:v>11.6</c:v>
                </c:pt>
                <c:pt idx="28">
                  <c:v>11.6</c:v>
                </c:pt>
                <c:pt idx="29">
                  <c:v>11.6</c:v>
                </c:pt>
                <c:pt idx="30">
                  <c:v>14.33</c:v>
                </c:pt>
                <c:pt idx="31">
                  <c:v>14.33</c:v>
                </c:pt>
                <c:pt idx="32">
                  <c:v>14.33</c:v>
                </c:pt>
                <c:pt idx="33">
                  <c:v>16.32</c:v>
                </c:pt>
                <c:pt idx="34">
                  <c:v>16.32</c:v>
                </c:pt>
                <c:pt idx="35">
                  <c:v>16.32</c:v>
                </c:pt>
                <c:pt idx="36">
                  <c:v>18.98</c:v>
                </c:pt>
                <c:pt idx="37">
                  <c:v>18.98</c:v>
                </c:pt>
                <c:pt idx="38">
                  <c:v>18.98</c:v>
                </c:pt>
                <c:pt idx="39">
                  <c:v>21.37</c:v>
                </c:pt>
                <c:pt idx="40">
                  <c:v>21.37</c:v>
                </c:pt>
                <c:pt idx="41">
                  <c:v>21.37</c:v>
                </c:pt>
                <c:pt idx="42">
                  <c:v>23.53</c:v>
                </c:pt>
                <c:pt idx="43">
                  <c:v>23.53</c:v>
                </c:pt>
                <c:pt idx="44">
                  <c:v>23.53</c:v>
                </c:pt>
                <c:pt idx="45">
                  <c:v>26.17</c:v>
                </c:pt>
                <c:pt idx="46">
                  <c:v>26.17</c:v>
                </c:pt>
                <c:pt idx="47">
                  <c:v>26.17</c:v>
                </c:pt>
                <c:pt idx="48">
                  <c:v>28.39</c:v>
                </c:pt>
                <c:pt idx="49">
                  <c:v>28.39</c:v>
                </c:pt>
                <c:pt idx="50">
                  <c:v>28.39</c:v>
                </c:pt>
                <c:pt idx="51">
                  <c:v>30.82</c:v>
                </c:pt>
                <c:pt idx="52">
                  <c:v>30.82</c:v>
                </c:pt>
                <c:pt idx="53">
                  <c:v>30.82</c:v>
                </c:pt>
                <c:pt idx="54">
                  <c:v>33.159999999999997</c:v>
                </c:pt>
                <c:pt idx="55">
                  <c:v>33.159999999999997</c:v>
                </c:pt>
                <c:pt idx="56">
                  <c:v>33.159999999999997</c:v>
                </c:pt>
                <c:pt idx="57">
                  <c:v>35.94</c:v>
                </c:pt>
                <c:pt idx="58">
                  <c:v>35.94</c:v>
                </c:pt>
                <c:pt idx="59">
                  <c:v>35.94</c:v>
                </c:pt>
                <c:pt idx="60">
                  <c:v>38.36</c:v>
                </c:pt>
                <c:pt idx="61">
                  <c:v>38.36</c:v>
                </c:pt>
                <c:pt idx="62">
                  <c:v>38.36</c:v>
                </c:pt>
                <c:pt idx="63">
                  <c:v>40.75</c:v>
                </c:pt>
                <c:pt idx="64">
                  <c:v>40.75</c:v>
                </c:pt>
                <c:pt idx="65">
                  <c:v>40.75</c:v>
                </c:pt>
                <c:pt idx="66">
                  <c:v>43.24</c:v>
                </c:pt>
                <c:pt idx="67">
                  <c:v>43.24</c:v>
                </c:pt>
                <c:pt idx="68">
                  <c:v>43.24</c:v>
                </c:pt>
                <c:pt idx="69">
                  <c:v>45.78</c:v>
                </c:pt>
                <c:pt idx="70">
                  <c:v>45.78</c:v>
                </c:pt>
                <c:pt idx="71">
                  <c:v>45.78</c:v>
                </c:pt>
                <c:pt idx="72">
                  <c:v>48.12</c:v>
                </c:pt>
                <c:pt idx="73">
                  <c:v>48.12</c:v>
                </c:pt>
                <c:pt idx="74">
                  <c:v>48.12</c:v>
                </c:pt>
                <c:pt idx="75">
                  <c:v>51.05</c:v>
                </c:pt>
                <c:pt idx="76">
                  <c:v>51.05</c:v>
                </c:pt>
                <c:pt idx="77">
                  <c:v>51.05</c:v>
                </c:pt>
                <c:pt idx="78">
                  <c:v>52.68</c:v>
                </c:pt>
                <c:pt idx="79">
                  <c:v>52.68</c:v>
                </c:pt>
                <c:pt idx="80">
                  <c:v>52.68</c:v>
                </c:pt>
                <c:pt idx="81">
                  <c:v>55.73</c:v>
                </c:pt>
                <c:pt idx="82">
                  <c:v>55.73</c:v>
                </c:pt>
                <c:pt idx="83">
                  <c:v>55.73</c:v>
                </c:pt>
                <c:pt idx="84">
                  <c:v>57.9</c:v>
                </c:pt>
                <c:pt idx="85">
                  <c:v>57.9</c:v>
                </c:pt>
                <c:pt idx="86">
                  <c:v>57.9</c:v>
                </c:pt>
                <c:pt idx="87">
                  <c:v>60.04</c:v>
                </c:pt>
                <c:pt idx="88">
                  <c:v>60.04</c:v>
                </c:pt>
                <c:pt idx="89">
                  <c:v>60.04</c:v>
                </c:pt>
                <c:pt idx="90">
                  <c:v>62.69</c:v>
                </c:pt>
                <c:pt idx="91">
                  <c:v>62.69</c:v>
                </c:pt>
                <c:pt idx="92">
                  <c:v>62.69</c:v>
                </c:pt>
                <c:pt idx="93">
                  <c:v>65.400000000000006</c:v>
                </c:pt>
                <c:pt idx="94">
                  <c:v>65.400000000000006</c:v>
                </c:pt>
                <c:pt idx="95">
                  <c:v>65.400000000000006</c:v>
                </c:pt>
                <c:pt idx="96">
                  <c:v>67.569999999999993</c:v>
                </c:pt>
                <c:pt idx="97">
                  <c:v>67.569999999999993</c:v>
                </c:pt>
                <c:pt idx="98">
                  <c:v>67.569999999999993</c:v>
                </c:pt>
                <c:pt idx="99">
                  <c:v>70.010000000000005</c:v>
                </c:pt>
                <c:pt idx="100">
                  <c:v>70.010000000000005</c:v>
                </c:pt>
                <c:pt idx="101">
                  <c:v>70.010000000000005</c:v>
                </c:pt>
                <c:pt idx="102">
                  <c:v>72.680000000000007</c:v>
                </c:pt>
                <c:pt idx="103">
                  <c:v>72.680000000000007</c:v>
                </c:pt>
                <c:pt idx="104">
                  <c:v>72.680000000000007</c:v>
                </c:pt>
                <c:pt idx="105">
                  <c:v>74.89</c:v>
                </c:pt>
                <c:pt idx="106">
                  <c:v>74.89</c:v>
                </c:pt>
                <c:pt idx="107">
                  <c:v>74.89</c:v>
                </c:pt>
                <c:pt idx="108">
                  <c:v>77.89</c:v>
                </c:pt>
                <c:pt idx="109">
                  <c:v>77.89</c:v>
                </c:pt>
                <c:pt idx="110">
                  <c:v>77.89</c:v>
                </c:pt>
                <c:pt idx="111">
                  <c:v>80.040000000000006</c:v>
                </c:pt>
                <c:pt idx="112">
                  <c:v>80.040000000000006</c:v>
                </c:pt>
                <c:pt idx="113">
                  <c:v>80.040000000000006</c:v>
                </c:pt>
                <c:pt idx="114">
                  <c:v>82.23</c:v>
                </c:pt>
                <c:pt idx="115">
                  <c:v>82.23</c:v>
                </c:pt>
                <c:pt idx="116">
                  <c:v>82.23</c:v>
                </c:pt>
                <c:pt idx="117">
                  <c:v>84.88</c:v>
                </c:pt>
                <c:pt idx="118">
                  <c:v>84.88</c:v>
                </c:pt>
                <c:pt idx="119">
                  <c:v>84.88</c:v>
                </c:pt>
                <c:pt idx="120">
                  <c:v>87.04</c:v>
                </c:pt>
                <c:pt idx="121">
                  <c:v>87.04</c:v>
                </c:pt>
                <c:pt idx="122">
                  <c:v>87.04</c:v>
                </c:pt>
                <c:pt idx="123">
                  <c:v>89.71</c:v>
                </c:pt>
                <c:pt idx="124">
                  <c:v>89.71</c:v>
                </c:pt>
                <c:pt idx="125">
                  <c:v>89.71</c:v>
                </c:pt>
                <c:pt idx="126">
                  <c:v>91.93</c:v>
                </c:pt>
                <c:pt idx="127">
                  <c:v>91.93</c:v>
                </c:pt>
                <c:pt idx="128">
                  <c:v>91.93</c:v>
                </c:pt>
                <c:pt idx="129">
                  <c:v>94.58</c:v>
                </c:pt>
                <c:pt idx="130">
                  <c:v>94.58</c:v>
                </c:pt>
                <c:pt idx="131">
                  <c:v>94.58</c:v>
                </c:pt>
                <c:pt idx="132">
                  <c:v>96.83</c:v>
                </c:pt>
                <c:pt idx="133">
                  <c:v>96.83</c:v>
                </c:pt>
                <c:pt idx="134">
                  <c:v>96.83</c:v>
                </c:pt>
                <c:pt idx="135">
                  <c:v>99.45</c:v>
                </c:pt>
                <c:pt idx="136">
                  <c:v>99.45</c:v>
                </c:pt>
                <c:pt idx="137">
                  <c:v>99.45</c:v>
                </c:pt>
                <c:pt idx="138">
                  <c:v>101.71</c:v>
                </c:pt>
                <c:pt idx="139">
                  <c:v>101.71</c:v>
                </c:pt>
                <c:pt idx="140">
                  <c:v>101.71</c:v>
                </c:pt>
                <c:pt idx="141">
                  <c:v>104.32</c:v>
                </c:pt>
                <c:pt idx="142">
                  <c:v>104.32</c:v>
                </c:pt>
                <c:pt idx="143">
                  <c:v>104.32</c:v>
                </c:pt>
                <c:pt idx="144">
                  <c:v>107.06</c:v>
                </c:pt>
                <c:pt idx="145">
                  <c:v>107.06</c:v>
                </c:pt>
                <c:pt idx="146">
                  <c:v>107.06</c:v>
                </c:pt>
                <c:pt idx="147">
                  <c:v>109.68</c:v>
                </c:pt>
                <c:pt idx="148">
                  <c:v>109.68</c:v>
                </c:pt>
                <c:pt idx="149">
                  <c:v>109.68</c:v>
                </c:pt>
                <c:pt idx="150">
                  <c:v>111.85</c:v>
                </c:pt>
                <c:pt idx="151">
                  <c:v>111.85</c:v>
                </c:pt>
                <c:pt idx="152">
                  <c:v>111.85</c:v>
                </c:pt>
                <c:pt idx="153">
                  <c:v>114.2</c:v>
                </c:pt>
                <c:pt idx="154">
                  <c:v>114.2</c:v>
                </c:pt>
                <c:pt idx="155">
                  <c:v>114.2</c:v>
                </c:pt>
                <c:pt idx="156">
                  <c:v>116.75</c:v>
                </c:pt>
                <c:pt idx="157">
                  <c:v>116.75</c:v>
                </c:pt>
                <c:pt idx="158">
                  <c:v>116.75</c:v>
                </c:pt>
                <c:pt idx="159">
                  <c:v>119.06</c:v>
                </c:pt>
                <c:pt idx="160">
                  <c:v>119.06</c:v>
                </c:pt>
                <c:pt idx="161">
                  <c:v>119.06</c:v>
                </c:pt>
                <c:pt idx="162">
                  <c:v>121.4</c:v>
                </c:pt>
                <c:pt idx="163">
                  <c:v>121.4</c:v>
                </c:pt>
                <c:pt idx="164">
                  <c:v>121.4</c:v>
                </c:pt>
                <c:pt idx="165">
                  <c:v>124.49</c:v>
                </c:pt>
                <c:pt idx="166">
                  <c:v>124.49</c:v>
                </c:pt>
                <c:pt idx="167">
                  <c:v>124.49</c:v>
                </c:pt>
                <c:pt idx="168">
                  <c:v>126.48</c:v>
                </c:pt>
                <c:pt idx="169">
                  <c:v>126.48</c:v>
                </c:pt>
                <c:pt idx="170">
                  <c:v>126.48</c:v>
                </c:pt>
                <c:pt idx="171">
                  <c:v>128.91</c:v>
                </c:pt>
                <c:pt idx="172">
                  <c:v>128.91</c:v>
                </c:pt>
                <c:pt idx="173">
                  <c:v>128.91</c:v>
                </c:pt>
                <c:pt idx="174">
                  <c:v>131.22999999999999</c:v>
                </c:pt>
                <c:pt idx="175">
                  <c:v>131.22999999999999</c:v>
                </c:pt>
                <c:pt idx="176">
                  <c:v>131.22999999999999</c:v>
                </c:pt>
                <c:pt idx="177">
                  <c:v>133.88</c:v>
                </c:pt>
                <c:pt idx="178">
                  <c:v>133.88</c:v>
                </c:pt>
                <c:pt idx="179">
                  <c:v>133.88</c:v>
                </c:pt>
                <c:pt idx="180">
                  <c:v>135.93</c:v>
                </c:pt>
                <c:pt idx="181">
                  <c:v>135.93</c:v>
                </c:pt>
                <c:pt idx="182">
                  <c:v>135.93</c:v>
                </c:pt>
                <c:pt idx="183">
                  <c:v>138.88</c:v>
                </c:pt>
                <c:pt idx="184">
                  <c:v>138.88</c:v>
                </c:pt>
                <c:pt idx="185">
                  <c:v>138.88</c:v>
                </c:pt>
                <c:pt idx="186">
                  <c:v>141.29</c:v>
                </c:pt>
                <c:pt idx="187">
                  <c:v>141.29</c:v>
                </c:pt>
                <c:pt idx="188">
                  <c:v>141.29</c:v>
                </c:pt>
                <c:pt idx="189">
                  <c:v>143.71</c:v>
                </c:pt>
                <c:pt idx="190">
                  <c:v>143.71</c:v>
                </c:pt>
                <c:pt idx="191">
                  <c:v>143.71</c:v>
                </c:pt>
                <c:pt idx="192">
                  <c:v>145.76</c:v>
                </c:pt>
                <c:pt idx="193">
                  <c:v>145.76</c:v>
                </c:pt>
                <c:pt idx="194">
                  <c:v>145.76</c:v>
                </c:pt>
                <c:pt idx="195">
                  <c:v>148.27000000000001</c:v>
                </c:pt>
                <c:pt idx="196">
                  <c:v>148.27000000000001</c:v>
                </c:pt>
                <c:pt idx="197">
                  <c:v>148.27000000000001</c:v>
                </c:pt>
                <c:pt idx="198">
                  <c:v>151.05000000000001</c:v>
                </c:pt>
                <c:pt idx="199">
                  <c:v>151.05000000000001</c:v>
                </c:pt>
                <c:pt idx="200">
                  <c:v>151.05000000000001</c:v>
                </c:pt>
                <c:pt idx="201">
                  <c:v>153.47</c:v>
                </c:pt>
                <c:pt idx="202">
                  <c:v>153.47</c:v>
                </c:pt>
                <c:pt idx="203">
                  <c:v>153.47</c:v>
                </c:pt>
                <c:pt idx="204">
                  <c:v>155.69</c:v>
                </c:pt>
                <c:pt idx="205">
                  <c:v>155.69</c:v>
                </c:pt>
                <c:pt idx="206">
                  <c:v>155.69</c:v>
                </c:pt>
                <c:pt idx="207">
                  <c:v>157.88999999999999</c:v>
                </c:pt>
                <c:pt idx="208">
                  <c:v>157.88999999999999</c:v>
                </c:pt>
                <c:pt idx="209">
                  <c:v>157.88999999999999</c:v>
                </c:pt>
                <c:pt idx="210">
                  <c:v>160.31</c:v>
                </c:pt>
                <c:pt idx="211">
                  <c:v>160.31</c:v>
                </c:pt>
                <c:pt idx="212">
                  <c:v>160.31</c:v>
                </c:pt>
                <c:pt idx="213">
                  <c:v>162.78</c:v>
                </c:pt>
                <c:pt idx="214">
                  <c:v>162.78</c:v>
                </c:pt>
                <c:pt idx="215">
                  <c:v>162.78</c:v>
                </c:pt>
                <c:pt idx="216">
                  <c:v>165.43</c:v>
                </c:pt>
                <c:pt idx="217">
                  <c:v>165.43</c:v>
                </c:pt>
                <c:pt idx="218">
                  <c:v>165.43</c:v>
                </c:pt>
                <c:pt idx="219">
                  <c:v>167.96</c:v>
                </c:pt>
                <c:pt idx="220">
                  <c:v>167.96</c:v>
                </c:pt>
                <c:pt idx="221">
                  <c:v>167.96</c:v>
                </c:pt>
                <c:pt idx="222">
                  <c:v>170.26</c:v>
                </c:pt>
                <c:pt idx="223">
                  <c:v>170.26</c:v>
                </c:pt>
                <c:pt idx="224">
                  <c:v>170.26</c:v>
                </c:pt>
                <c:pt idx="225">
                  <c:v>172.91</c:v>
                </c:pt>
                <c:pt idx="226">
                  <c:v>172.91</c:v>
                </c:pt>
                <c:pt idx="227">
                  <c:v>172.91</c:v>
                </c:pt>
                <c:pt idx="228">
                  <c:v>175.05</c:v>
                </c:pt>
                <c:pt idx="229">
                  <c:v>175.05</c:v>
                </c:pt>
                <c:pt idx="230">
                  <c:v>175.05</c:v>
                </c:pt>
                <c:pt idx="231">
                  <c:v>177.43</c:v>
                </c:pt>
                <c:pt idx="232">
                  <c:v>177.43</c:v>
                </c:pt>
                <c:pt idx="233">
                  <c:v>177.43</c:v>
                </c:pt>
                <c:pt idx="234">
                  <c:v>180.16</c:v>
                </c:pt>
                <c:pt idx="235">
                  <c:v>180.16</c:v>
                </c:pt>
                <c:pt idx="236">
                  <c:v>180.16</c:v>
                </c:pt>
                <c:pt idx="237">
                  <c:v>182.57</c:v>
                </c:pt>
                <c:pt idx="238">
                  <c:v>182.57</c:v>
                </c:pt>
                <c:pt idx="239">
                  <c:v>182.57</c:v>
                </c:pt>
                <c:pt idx="240">
                  <c:v>185.01</c:v>
                </c:pt>
                <c:pt idx="241">
                  <c:v>185.01</c:v>
                </c:pt>
                <c:pt idx="242">
                  <c:v>185.01</c:v>
                </c:pt>
                <c:pt idx="243">
                  <c:v>187.44</c:v>
                </c:pt>
                <c:pt idx="244">
                  <c:v>187.44</c:v>
                </c:pt>
                <c:pt idx="245">
                  <c:v>187.44</c:v>
                </c:pt>
                <c:pt idx="246">
                  <c:v>189.91</c:v>
                </c:pt>
                <c:pt idx="247">
                  <c:v>189.91</c:v>
                </c:pt>
                <c:pt idx="248">
                  <c:v>189.91</c:v>
                </c:pt>
                <c:pt idx="249">
                  <c:v>192.52</c:v>
                </c:pt>
                <c:pt idx="250">
                  <c:v>192.52</c:v>
                </c:pt>
                <c:pt idx="251">
                  <c:v>192.52</c:v>
                </c:pt>
                <c:pt idx="252">
                  <c:v>194.68</c:v>
                </c:pt>
                <c:pt idx="253">
                  <c:v>194.68</c:v>
                </c:pt>
                <c:pt idx="254">
                  <c:v>194.68</c:v>
                </c:pt>
                <c:pt idx="255">
                  <c:v>197.5</c:v>
                </c:pt>
                <c:pt idx="256">
                  <c:v>197.5</c:v>
                </c:pt>
                <c:pt idx="257">
                  <c:v>197.5</c:v>
                </c:pt>
                <c:pt idx="258">
                  <c:v>199.63</c:v>
                </c:pt>
                <c:pt idx="259">
                  <c:v>199.63</c:v>
                </c:pt>
                <c:pt idx="260">
                  <c:v>199.63</c:v>
                </c:pt>
                <c:pt idx="261">
                  <c:v>202.48</c:v>
                </c:pt>
                <c:pt idx="262">
                  <c:v>202.48</c:v>
                </c:pt>
                <c:pt idx="263">
                  <c:v>202.48</c:v>
                </c:pt>
                <c:pt idx="264">
                  <c:v>204.61</c:v>
                </c:pt>
                <c:pt idx="265">
                  <c:v>204.61</c:v>
                </c:pt>
                <c:pt idx="266">
                  <c:v>204.61</c:v>
                </c:pt>
                <c:pt idx="267">
                  <c:v>206.96</c:v>
                </c:pt>
                <c:pt idx="268">
                  <c:v>206.96</c:v>
                </c:pt>
                <c:pt idx="269">
                  <c:v>206.96</c:v>
                </c:pt>
                <c:pt idx="270">
                  <c:v>209.51</c:v>
                </c:pt>
                <c:pt idx="271">
                  <c:v>209.51</c:v>
                </c:pt>
                <c:pt idx="272">
                  <c:v>209.51</c:v>
                </c:pt>
                <c:pt idx="273">
                  <c:v>211.73</c:v>
                </c:pt>
                <c:pt idx="274">
                  <c:v>211.73</c:v>
                </c:pt>
                <c:pt idx="275">
                  <c:v>211.73</c:v>
                </c:pt>
                <c:pt idx="276">
                  <c:v>214.26</c:v>
                </c:pt>
                <c:pt idx="277">
                  <c:v>214.26</c:v>
                </c:pt>
                <c:pt idx="278">
                  <c:v>214.26</c:v>
                </c:pt>
                <c:pt idx="279">
                  <c:v>216.68</c:v>
                </c:pt>
                <c:pt idx="280">
                  <c:v>216.68</c:v>
                </c:pt>
                <c:pt idx="281">
                  <c:v>216.68</c:v>
                </c:pt>
                <c:pt idx="282">
                  <c:v>219.12</c:v>
                </c:pt>
                <c:pt idx="283">
                  <c:v>219.12</c:v>
                </c:pt>
                <c:pt idx="284">
                  <c:v>219.12</c:v>
                </c:pt>
                <c:pt idx="285">
                  <c:v>221.61</c:v>
                </c:pt>
                <c:pt idx="286">
                  <c:v>221.61</c:v>
                </c:pt>
                <c:pt idx="287">
                  <c:v>221.61</c:v>
                </c:pt>
                <c:pt idx="288">
                  <c:v>224.14</c:v>
                </c:pt>
                <c:pt idx="289">
                  <c:v>224.14</c:v>
                </c:pt>
                <c:pt idx="290">
                  <c:v>224.14</c:v>
                </c:pt>
                <c:pt idx="291">
                  <c:v>226.42</c:v>
                </c:pt>
                <c:pt idx="292">
                  <c:v>226.42</c:v>
                </c:pt>
                <c:pt idx="293">
                  <c:v>226.42</c:v>
                </c:pt>
                <c:pt idx="294">
                  <c:v>229.03</c:v>
                </c:pt>
                <c:pt idx="295">
                  <c:v>229.03</c:v>
                </c:pt>
                <c:pt idx="296">
                  <c:v>229.03</c:v>
                </c:pt>
                <c:pt idx="297">
                  <c:v>231.3</c:v>
                </c:pt>
                <c:pt idx="298">
                  <c:v>231.3</c:v>
                </c:pt>
                <c:pt idx="299">
                  <c:v>231.3</c:v>
                </c:pt>
                <c:pt idx="300">
                  <c:v>233.83</c:v>
                </c:pt>
                <c:pt idx="301">
                  <c:v>233.83</c:v>
                </c:pt>
                <c:pt idx="302">
                  <c:v>233.83</c:v>
                </c:pt>
                <c:pt idx="303">
                  <c:v>236.69</c:v>
                </c:pt>
                <c:pt idx="304">
                  <c:v>236.69</c:v>
                </c:pt>
                <c:pt idx="305">
                  <c:v>236.69</c:v>
                </c:pt>
                <c:pt idx="306">
                  <c:v>238.67</c:v>
                </c:pt>
                <c:pt idx="307">
                  <c:v>238.67</c:v>
                </c:pt>
                <c:pt idx="308">
                  <c:v>238.67</c:v>
                </c:pt>
                <c:pt idx="309">
                  <c:v>241.3</c:v>
                </c:pt>
                <c:pt idx="310">
                  <c:v>241.3</c:v>
                </c:pt>
                <c:pt idx="311">
                  <c:v>241.3</c:v>
                </c:pt>
                <c:pt idx="312">
                  <c:v>243.65</c:v>
                </c:pt>
                <c:pt idx="313">
                  <c:v>243.65</c:v>
                </c:pt>
                <c:pt idx="314">
                  <c:v>243.65</c:v>
                </c:pt>
                <c:pt idx="315">
                  <c:v>246</c:v>
                </c:pt>
                <c:pt idx="316">
                  <c:v>246</c:v>
                </c:pt>
                <c:pt idx="317">
                  <c:v>246</c:v>
                </c:pt>
                <c:pt idx="318">
                  <c:v>248.65</c:v>
                </c:pt>
                <c:pt idx="319">
                  <c:v>248.65</c:v>
                </c:pt>
                <c:pt idx="320">
                  <c:v>248.65</c:v>
                </c:pt>
                <c:pt idx="321">
                  <c:v>250.71</c:v>
                </c:pt>
                <c:pt idx="322">
                  <c:v>250.71</c:v>
                </c:pt>
                <c:pt idx="323">
                  <c:v>250.71</c:v>
                </c:pt>
                <c:pt idx="324">
                  <c:v>253.53</c:v>
                </c:pt>
                <c:pt idx="325">
                  <c:v>253.53</c:v>
                </c:pt>
                <c:pt idx="326">
                  <c:v>253.53</c:v>
                </c:pt>
                <c:pt idx="327">
                  <c:v>255.86</c:v>
                </c:pt>
                <c:pt idx="328">
                  <c:v>255.86</c:v>
                </c:pt>
                <c:pt idx="329">
                  <c:v>255.86</c:v>
                </c:pt>
                <c:pt idx="330">
                  <c:v>258.06</c:v>
                </c:pt>
                <c:pt idx="331">
                  <c:v>258.06</c:v>
                </c:pt>
                <c:pt idx="332">
                  <c:v>258.06</c:v>
                </c:pt>
                <c:pt idx="333">
                  <c:v>260.62</c:v>
                </c:pt>
                <c:pt idx="334">
                  <c:v>260.62</c:v>
                </c:pt>
                <c:pt idx="335">
                  <c:v>260.62</c:v>
                </c:pt>
                <c:pt idx="336">
                  <c:v>263.14999999999998</c:v>
                </c:pt>
                <c:pt idx="337">
                  <c:v>263.14999999999998</c:v>
                </c:pt>
                <c:pt idx="338">
                  <c:v>263.14999999999998</c:v>
                </c:pt>
                <c:pt idx="339">
                  <c:v>265.29000000000002</c:v>
                </c:pt>
                <c:pt idx="340">
                  <c:v>265.29000000000002</c:v>
                </c:pt>
                <c:pt idx="341">
                  <c:v>265.29000000000002</c:v>
                </c:pt>
                <c:pt idx="342">
                  <c:v>267.79000000000002</c:v>
                </c:pt>
                <c:pt idx="343">
                  <c:v>267.79000000000002</c:v>
                </c:pt>
                <c:pt idx="344">
                  <c:v>267.79000000000002</c:v>
                </c:pt>
                <c:pt idx="345">
                  <c:v>270.44</c:v>
                </c:pt>
                <c:pt idx="346">
                  <c:v>270.44</c:v>
                </c:pt>
                <c:pt idx="347">
                  <c:v>270.44</c:v>
                </c:pt>
                <c:pt idx="348">
                  <c:v>272.63</c:v>
                </c:pt>
                <c:pt idx="349">
                  <c:v>272.63</c:v>
                </c:pt>
                <c:pt idx="350">
                  <c:v>272.63</c:v>
                </c:pt>
                <c:pt idx="351">
                  <c:v>275.04000000000002</c:v>
                </c:pt>
                <c:pt idx="352">
                  <c:v>275.04000000000002</c:v>
                </c:pt>
                <c:pt idx="353">
                  <c:v>275.04000000000002</c:v>
                </c:pt>
                <c:pt idx="354">
                  <c:v>277.45999999999998</c:v>
                </c:pt>
                <c:pt idx="355">
                  <c:v>277.45999999999998</c:v>
                </c:pt>
                <c:pt idx="356">
                  <c:v>277.45999999999998</c:v>
                </c:pt>
                <c:pt idx="357">
                  <c:v>280.02</c:v>
                </c:pt>
                <c:pt idx="358">
                  <c:v>280.02</c:v>
                </c:pt>
                <c:pt idx="359">
                  <c:v>280.02</c:v>
                </c:pt>
                <c:pt idx="360">
                  <c:v>282.58</c:v>
                </c:pt>
                <c:pt idx="361">
                  <c:v>282.58</c:v>
                </c:pt>
                <c:pt idx="362">
                  <c:v>282.58</c:v>
                </c:pt>
                <c:pt idx="363">
                  <c:v>285.08</c:v>
                </c:pt>
                <c:pt idx="364">
                  <c:v>285.08</c:v>
                </c:pt>
                <c:pt idx="365">
                  <c:v>285.08</c:v>
                </c:pt>
                <c:pt idx="366">
                  <c:v>287.27</c:v>
                </c:pt>
                <c:pt idx="367">
                  <c:v>287.27</c:v>
                </c:pt>
                <c:pt idx="368">
                  <c:v>287.27</c:v>
                </c:pt>
                <c:pt idx="369">
                  <c:v>289.68</c:v>
                </c:pt>
                <c:pt idx="370">
                  <c:v>289.68</c:v>
                </c:pt>
                <c:pt idx="371">
                  <c:v>289.68</c:v>
                </c:pt>
                <c:pt idx="372">
                  <c:v>292.02</c:v>
                </c:pt>
                <c:pt idx="373">
                  <c:v>292.02</c:v>
                </c:pt>
                <c:pt idx="374">
                  <c:v>292.02</c:v>
                </c:pt>
                <c:pt idx="375">
                  <c:v>294.66000000000003</c:v>
                </c:pt>
                <c:pt idx="376">
                  <c:v>294.66000000000003</c:v>
                </c:pt>
                <c:pt idx="377">
                  <c:v>294.66000000000003</c:v>
                </c:pt>
                <c:pt idx="378">
                  <c:v>296.77</c:v>
                </c:pt>
                <c:pt idx="379">
                  <c:v>296.77</c:v>
                </c:pt>
                <c:pt idx="380">
                  <c:v>296.77</c:v>
                </c:pt>
                <c:pt idx="381">
                  <c:v>299.48</c:v>
                </c:pt>
                <c:pt idx="382">
                  <c:v>299.48</c:v>
                </c:pt>
                <c:pt idx="383">
                  <c:v>299.48</c:v>
                </c:pt>
                <c:pt idx="384">
                  <c:v>301.79000000000002</c:v>
                </c:pt>
                <c:pt idx="385">
                  <c:v>301.79000000000002</c:v>
                </c:pt>
                <c:pt idx="386">
                  <c:v>301.79000000000002</c:v>
                </c:pt>
                <c:pt idx="387">
                  <c:v>304.33999999999997</c:v>
                </c:pt>
                <c:pt idx="388">
                  <c:v>304.33999999999997</c:v>
                </c:pt>
                <c:pt idx="389">
                  <c:v>304.33999999999997</c:v>
                </c:pt>
                <c:pt idx="390">
                  <c:v>306.44</c:v>
                </c:pt>
                <c:pt idx="391">
                  <c:v>306.44</c:v>
                </c:pt>
                <c:pt idx="392">
                  <c:v>306.44</c:v>
                </c:pt>
                <c:pt idx="393">
                  <c:v>309.08</c:v>
                </c:pt>
                <c:pt idx="394">
                  <c:v>309.08</c:v>
                </c:pt>
                <c:pt idx="395">
                  <c:v>309.08</c:v>
                </c:pt>
                <c:pt idx="396">
                  <c:v>311.73</c:v>
                </c:pt>
                <c:pt idx="397">
                  <c:v>311.73</c:v>
                </c:pt>
                <c:pt idx="398">
                  <c:v>311.73</c:v>
                </c:pt>
                <c:pt idx="399">
                  <c:v>313.76</c:v>
                </c:pt>
                <c:pt idx="400">
                  <c:v>313.76</c:v>
                </c:pt>
                <c:pt idx="401">
                  <c:v>313.76</c:v>
                </c:pt>
                <c:pt idx="402">
                  <c:v>316.18</c:v>
                </c:pt>
                <c:pt idx="403">
                  <c:v>316.18</c:v>
                </c:pt>
                <c:pt idx="404">
                  <c:v>316.18</c:v>
                </c:pt>
                <c:pt idx="405">
                  <c:v>318.64999999999998</c:v>
                </c:pt>
                <c:pt idx="406">
                  <c:v>318.64999999999998</c:v>
                </c:pt>
                <c:pt idx="407">
                  <c:v>318.64999999999998</c:v>
                </c:pt>
                <c:pt idx="408">
                  <c:v>320.74</c:v>
                </c:pt>
                <c:pt idx="409">
                  <c:v>320.74</c:v>
                </c:pt>
                <c:pt idx="410">
                  <c:v>320.74</c:v>
                </c:pt>
                <c:pt idx="411">
                  <c:v>323.58999999999997</c:v>
                </c:pt>
                <c:pt idx="412">
                  <c:v>323.58999999999997</c:v>
                </c:pt>
                <c:pt idx="413">
                  <c:v>323.58999999999997</c:v>
                </c:pt>
                <c:pt idx="414">
                  <c:v>325.82</c:v>
                </c:pt>
                <c:pt idx="415">
                  <c:v>325.82</c:v>
                </c:pt>
                <c:pt idx="416">
                  <c:v>325.82</c:v>
                </c:pt>
                <c:pt idx="417">
                  <c:v>328.47</c:v>
                </c:pt>
                <c:pt idx="418">
                  <c:v>328.47</c:v>
                </c:pt>
                <c:pt idx="419">
                  <c:v>328.47</c:v>
                </c:pt>
                <c:pt idx="420">
                  <c:v>330.79</c:v>
                </c:pt>
                <c:pt idx="421">
                  <c:v>330.79</c:v>
                </c:pt>
                <c:pt idx="422">
                  <c:v>330.79</c:v>
                </c:pt>
                <c:pt idx="423">
                  <c:v>333.66</c:v>
                </c:pt>
                <c:pt idx="424">
                  <c:v>333.66</c:v>
                </c:pt>
                <c:pt idx="425">
                  <c:v>333.66</c:v>
                </c:pt>
                <c:pt idx="426">
                  <c:v>335.83</c:v>
                </c:pt>
                <c:pt idx="427">
                  <c:v>335.83</c:v>
                </c:pt>
                <c:pt idx="428">
                  <c:v>335.83</c:v>
                </c:pt>
                <c:pt idx="429">
                  <c:v>338.79</c:v>
                </c:pt>
                <c:pt idx="430">
                  <c:v>338.79</c:v>
                </c:pt>
                <c:pt idx="431">
                  <c:v>338.79</c:v>
                </c:pt>
                <c:pt idx="432">
                  <c:v>340.93</c:v>
                </c:pt>
                <c:pt idx="433">
                  <c:v>340.93</c:v>
                </c:pt>
                <c:pt idx="434">
                  <c:v>340.93</c:v>
                </c:pt>
                <c:pt idx="435">
                  <c:v>343.21</c:v>
                </c:pt>
                <c:pt idx="436">
                  <c:v>343.21</c:v>
                </c:pt>
                <c:pt idx="437">
                  <c:v>343.21</c:v>
                </c:pt>
                <c:pt idx="438">
                  <c:v>345.7</c:v>
                </c:pt>
                <c:pt idx="439">
                  <c:v>345.7</c:v>
                </c:pt>
                <c:pt idx="440">
                  <c:v>345.7</c:v>
                </c:pt>
                <c:pt idx="441">
                  <c:v>348.21</c:v>
                </c:pt>
                <c:pt idx="442">
                  <c:v>348.21</c:v>
                </c:pt>
                <c:pt idx="443">
                  <c:v>348.21</c:v>
                </c:pt>
                <c:pt idx="444">
                  <c:v>350.75</c:v>
                </c:pt>
                <c:pt idx="445">
                  <c:v>350.75</c:v>
                </c:pt>
                <c:pt idx="446">
                  <c:v>350.75</c:v>
                </c:pt>
                <c:pt idx="447">
                  <c:v>353.32</c:v>
                </c:pt>
                <c:pt idx="448">
                  <c:v>353.32</c:v>
                </c:pt>
                <c:pt idx="449">
                  <c:v>353.32</c:v>
                </c:pt>
                <c:pt idx="450">
                  <c:v>355.21</c:v>
                </c:pt>
                <c:pt idx="451">
                  <c:v>355.21</c:v>
                </c:pt>
                <c:pt idx="452">
                  <c:v>355.21</c:v>
                </c:pt>
                <c:pt idx="453">
                  <c:v>358.27</c:v>
                </c:pt>
                <c:pt idx="454">
                  <c:v>358.27</c:v>
                </c:pt>
                <c:pt idx="455">
                  <c:v>358.27</c:v>
                </c:pt>
                <c:pt idx="456">
                  <c:v>360.04</c:v>
                </c:pt>
                <c:pt idx="457">
                  <c:v>360.04</c:v>
                </c:pt>
                <c:pt idx="458">
                  <c:v>360.04</c:v>
                </c:pt>
                <c:pt idx="459">
                  <c:v>362.8</c:v>
                </c:pt>
                <c:pt idx="460">
                  <c:v>362.8</c:v>
                </c:pt>
                <c:pt idx="461">
                  <c:v>362.8</c:v>
                </c:pt>
                <c:pt idx="462">
                  <c:v>365.22</c:v>
                </c:pt>
                <c:pt idx="463">
                  <c:v>365.22</c:v>
                </c:pt>
                <c:pt idx="464">
                  <c:v>365.22</c:v>
                </c:pt>
                <c:pt idx="465">
                  <c:v>367.79</c:v>
                </c:pt>
                <c:pt idx="466">
                  <c:v>367.79</c:v>
                </c:pt>
                <c:pt idx="467">
                  <c:v>367.79</c:v>
                </c:pt>
                <c:pt idx="468">
                  <c:v>370.22</c:v>
                </c:pt>
                <c:pt idx="469">
                  <c:v>370.22</c:v>
                </c:pt>
                <c:pt idx="470">
                  <c:v>370.22</c:v>
                </c:pt>
                <c:pt idx="471">
                  <c:v>372.56</c:v>
                </c:pt>
                <c:pt idx="472">
                  <c:v>372.56</c:v>
                </c:pt>
                <c:pt idx="473">
                  <c:v>372.56</c:v>
                </c:pt>
                <c:pt idx="474">
                  <c:v>374.97</c:v>
                </c:pt>
                <c:pt idx="475">
                  <c:v>374.97</c:v>
                </c:pt>
                <c:pt idx="476">
                  <c:v>374.97</c:v>
                </c:pt>
                <c:pt idx="477">
                  <c:v>377.27</c:v>
                </c:pt>
                <c:pt idx="478">
                  <c:v>377.27</c:v>
                </c:pt>
                <c:pt idx="479">
                  <c:v>377.27</c:v>
                </c:pt>
                <c:pt idx="480">
                  <c:v>379.69</c:v>
                </c:pt>
                <c:pt idx="481">
                  <c:v>379.69</c:v>
                </c:pt>
                <c:pt idx="482">
                  <c:v>379.69</c:v>
                </c:pt>
                <c:pt idx="483">
                  <c:v>382.32</c:v>
                </c:pt>
                <c:pt idx="484">
                  <c:v>382.32</c:v>
                </c:pt>
                <c:pt idx="485">
                  <c:v>382.32</c:v>
                </c:pt>
                <c:pt idx="486">
                  <c:v>384.79</c:v>
                </c:pt>
                <c:pt idx="487">
                  <c:v>384.79</c:v>
                </c:pt>
                <c:pt idx="488">
                  <c:v>384.79</c:v>
                </c:pt>
                <c:pt idx="489">
                  <c:v>387.22</c:v>
                </c:pt>
                <c:pt idx="490">
                  <c:v>387.22</c:v>
                </c:pt>
                <c:pt idx="491">
                  <c:v>387.22</c:v>
                </c:pt>
                <c:pt idx="492">
                  <c:v>389.61</c:v>
                </c:pt>
                <c:pt idx="493">
                  <c:v>389.61</c:v>
                </c:pt>
                <c:pt idx="494">
                  <c:v>389.61</c:v>
                </c:pt>
                <c:pt idx="495">
                  <c:v>392.01</c:v>
                </c:pt>
                <c:pt idx="496">
                  <c:v>392.01</c:v>
                </c:pt>
                <c:pt idx="497">
                  <c:v>392.01</c:v>
                </c:pt>
                <c:pt idx="498">
                  <c:v>394.57</c:v>
                </c:pt>
                <c:pt idx="499">
                  <c:v>394.57</c:v>
                </c:pt>
                <c:pt idx="500">
                  <c:v>394.57</c:v>
                </c:pt>
                <c:pt idx="501">
                  <c:v>396.99</c:v>
                </c:pt>
                <c:pt idx="502">
                  <c:v>396.99</c:v>
                </c:pt>
                <c:pt idx="503">
                  <c:v>396.99</c:v>
                </c:pt>
                <c:pt idx="504">
                  <c:v>399.52</c:v>
                </c:pt>
                <c:pt idx="505">
                  <c:v>399.52</c:v>
                </c:pt>
                <c:pt idx="506">
                  <c:v>399.52</c:v>
                </c:pt>
                <c:pt idx="507">
                  <c:v>401.79</c:v>
                </c:pt>
                <c:pt idx="508">
                  <c:v>401.79</c:v>
                </c:pt>
                <c:pt idx="509">
                  <c:v>401.79</c:v>
                </c:pt>
                <c:pt idx="510">
                  <c:v>404.36</c:v>
                </c:pt>
                <c:pt idx="511">
                  <c:v>404.36</c:v>
                </c:pt>
                <c:pt idx="512">
                  <c:v>404.36</c:v>
                </c:pt>
                <c:pt idx="513">
                  <c:v>406.91</c:v>
                </c:pt>
                <c:pt idx="514">
                  <c:v>406.91</c:v>
                </c:pt>
                <c:pt idx="515">
                  <c:v>406.91</c:v>
                </c:pt>
                <c:pt idx="516">
                  <c:v>409.3</c:v>
                </c:pt>
                <c:pt idx="517">
                  <c:v>409.3</c:v>
                </c:pt>
                <c:pt idx="518">
                  <c:v>409.3</c:v>
                </c:pt>
                <c:pt idx="519">
                  <c:v>411.81</c:v>
                </c:pt>
                <c:pt idx="520">
                  <c:v>411.81</c:v>
                </c:pt>
                <c:pt idx="521">
                  <c:v>411.81</c:v>
                </c:pt>
                <c:pt idx="522">
                  <c:v>413.91</c:v>
                </c:pt>
                <c:pt idx="523">
                  <c:v>413.91</c:v>
                </c:pt>
                <c:pt idx="524">
                  <c:v>413.91</c:v>
                </c:pt>
                <c:pt idx="525">
                  <c:v>416.56</c:v>
                </c:pt>
                <c:pt idx="526">
                  <c:v>416.56</c:v>
                </c:pt>
                <c:pt idx="527">
                  <c:v>416.56</c:v>
                </c:pt>
                <c:pt idx="528">
                  <c:v>419.2</c:v>
                </c:pt>
                <c:pt idx="529">
                  <c:v>419.2</c:v>
                </c:pt>
                <c:pt idx="530">
                  <c:v>419.2</c:v>
                </c:pt>
                <c:pt idx="531">
                  <c:v>421.54</c:v>
                </c:pt>
                <c:pt idx="532">
                  <c:v>421.54</c:v>
                </c:pt>
                <c:pt idx="533">
                  <c:v>421.54</c:v>
                </c:pt>
                <c:pt idx="534">
                  <c:v>423.75</c:v>
                </c:pt>
                <c:pt idx="535">
                  <c:v>423.75</c:v>
                </c:pt>
                <c:pt idx="536">
                  <c:v>423.75</c:v>
                </c:pt>
                <c:pt idx="537">
                  <c:v>426.37</c:v>
                </c:pt>
                <c:pt idx="538">
                  <c:v>426.37</c:v>
                </c:pt>
                <c:pt idx="539">
                  <c:v>426.37</c:v>
                </c:pt>
                <c:pt idx="540">
                  <c:v>428.73</c:v>
                </c:pt>
                <c:pt idx="541">
                  <c:v>428.73</c:v>
                </c:pt>
                <c:pt idx="542">
                  <c:v>428.73</c:v>
                </c:pt>
                <c:pt idx="543">
                  <c:v>431.6</c:v>
                </c:pt>
                <c:pt idx="544">
                  <c:v>431.6</c:v>
                </c:pt>
                <c:pt idx="545">
                  <c:v>431.6</c:v>
                </c:pt>
                <c:pt idx="546">
                  <c:v>434.09</c:v>
                </c:pt>
                <c:pt idx="547">
                  <c:v>434.09</c:v>
                </c:pt>
                <c:pt idx="548">
                  <c:v>434.09</c:v>
                </c:pt>
                <c:pt idx="549">
                  <c:v>436.18</c:v>
                </c:pt>
                <c:pt idx="550">
                  <c:v>436.18</c:v>
                </c:pt>
                <c:pt idx="551">
                  <c:v>436.18</c:v>
                </c:pt>
                <c:pt idx="552">
                  <c:v>438.59</c:v>
                </c:pt>
                <c:pt idx="553">
                  <c:v>438.59</c:v>
                </c:pt>
                <c:pt idx="554">
                  <c:v>438.59</c:v>
                </c:pt>
                <c:pt idx="555">
                  <c:v>441.11</c:v>
                </c:pt>
                <c:pt idx="556">
                  <c:v>441.11</c:v>
                </c:pt>
                <c:pt idx="557">
                  <c:v>441.11</c:v>
                </c:pt>
                <c:pt idx="558">
                  <c:v>443.48</c:v>
                </c:pt>
                <c:pt idx="559">
                  <c:v>443.48</c:v>
                </c:pt>
                <c:pt idx="560">
                  <c:v>443.48</c:v>
                </c:pt>
                <c:pt idx="561">
                  <c:v>446.11</c:v>
                </c:pt>
                <c:pt idx="562">
                  <c:v>446.11</c:v>
                </c:pt>
                <c:pt idx="563">
                  <c:v>446.11</c:v>
                </c:pt>
                <c:pt idx="564">
                  <c:v>448.43</c:v>
                </c:pt>
                <c:pt idx="565">
                  <c:v>448.43</c:v>
                </c:pt>
                <c:pt idx="566">
                  <c:v>448.43</c:v>
                </c:pt>
                <c:pt idx="567">
                  <c:v>451.14</c:v>
                </c:pt>
                <c:pt idx="568">
                  <c:v>451.14</c:v>
                </c:pt>
                <c:pt idx="569">
                  <c:v>451.14</c:v>
                </c:pt>
                <c:pt idx="570">
                  <c:v>453.69</c:v>
                </c:pt>
                <c:pt idx="571">
                  <c:v>453.69</c:v>
                </c:pt>
                <c:pt idx="572">
                  <c:v>453.69</c:v>
                </c:pt>
                <c:pt idx="573">
                  <c:v>455.99</c:v>
                </c:pt>
                <c:pt idx="574">
                  <c:v>455.99</c:v>
                </c:pt>
                <c:pt idx="575">
                  <c:v>455.99</c:v>
                </c:pt>
                <c:pt idx="576">
                  <c:v>458.3</c:v>
                </c:pt>
                <c:pt idx="577">
                  <c:v>458.3</c:v>
                </c:pt>
                <c:pt idx="578">
                  <c:v>458.3</c:v>
                </c:pt>
                <c:pt idx="579">
                  <c:v>460.84</c:v>
                </c:pt>
                <c:pt idx="580">
                  <c:v>460.84</c:v>
                </c:pt>
                <c:pt idx="581">
                  <c:v>460.84</c:v>
                </c:pt>
                <c:pt idx="582">
                  <c:v>463.52</c:v>
                </c:pt>
                <c:pt idx="583">
                  <c:v>463.52</c:v>
                </c:pt>
                <c:pt idx="584">
                  <c:v>463.52</c:v>
                </c:pt>
                <c:pt idx="585">
                  <c:v>465.47</c:v>
                </c:pt>
                <c:pt idx="586">
                  <c:v>465.47</c:v>
                </c:pt>
                <c:pt idx="587">
                  <c:v>465.47</c:v>
                </c:pt>
                <c:pt idx="588">
                  <c:v>468.17</c:v>
                </c:pt>
                <c:pt idx="589">
                  <c:v>468.17</c:v>
                </c:pt>
                <c:pt idx="590">
                  <c:v>468.17</c:v>
                </c:pt>
                <c:pt idx="591">
                  <c:v>470.38</c:v>
                </c:pt>
                <c:pt idx="592">
                  <c:v>470.38</c:v>
                </c:pt>
                <c:pt idx="593">
                  <c:v>470.38</c:v>
                </c:pt>
                <c:pt idx="594">
                  <c:v>473.17</c:v>
                </c:pt>
                <c:pt idx="595">
                  <c:v>473.17</c:v>
                </c:pt>
                <c:pt idx="596">
                  <c:v>473.17</c:v>
                </c:pt>
                <c:pt idx="597">
                  <c:v>475.51</c:v>
                </c:pt>
                <c:pt idx="598">
                  <c:v>475.51</c:v>
                </c:pt>
                <c:pt idx="599">
                  <c:v>475.51</c:v>
                </c:pt>
                <c:pt idx="600">
                  <c:v>477.7</c:v>
                </c:pt>
                <c:pt idx="601">
                  <c:v>477.7</c:v>
                </c:pt>
                <c:pt idx="602">
                  <c:v>477.7</c:v>
                </c:pt>
                <c:pt idx="603">
                  <c:v>480.41</c:v>
                </c:pt>
                <c:pt idx="604">
                  <c:v>480.41</c:v>
                </c:pt>
                <c:pt idx="605">
                  <c:v>480.41</c:v>
                </c:pt>
                <c:pt idx="606">
                  <c:v>482.96</c:v>
                </c:pt>
                <c:pt idx="607">
                  <c:v>482.96</c:v>
                </c:pt>
                <c:pt idx="608">
                  <c:v>482.96</c:v>
                </c:pt>
                <c:pt idx="609">
                  <c:v>485.21</c:v>
                </c:pt>
                <c:pt idx="610">
                  <c:v>485.21</c:v>
                </c:pt>
                <c:pt idx="611">
                  <c:v>485.21</c:v>
                </c:pt>
                <c:pt idx="612">
                  <c:v>487.52</c:v>
                </c:pt>
                <c:pt idx="613">
                  <c:v>487.52</c:v>
                </c:pt>
                <c:pt idx="614">
                  <c:v>487.52</c:v>
                </c:pt>
                <c:pt idx="615">
                  <c:v>490.04</c:v>
                </c:pt>
                <c:pt idx="616">
                  <c:v>490.04</c:v>
                </c:pt>
                <c:pt idx="617">
                  <c:v>490.04</c:v>
                </c:pt>
                <c:pt idx="618">
                  <c:v>492.79</c:v>
                </c:pt>
                <c:pt idx="619">
                  <c:v>492.79</c:v>
                </c:pt>
                <c:pt idx="620">
                  <c:v>492.79</c:v>
                </c:pt>
                <c:pt idx="621">
                  <c:v>494.88</c:v>
                </c:pt>
                <c:pt idx="622">
                  <c:v>494.88</c:v>
                </c:pt>
                <c:pt idx="623">
                  <c:v>494.88</c:v>
                </c:pt>
                <c:pt idx="624">
                  <c:v>497.7</c:v>
                </c:pt>
                <c:pt idx="625">
                  <c:v>497.7</c:v>
                </c:pt>
                <c:pt idx="626">
                  <c:v>497.7</c:v>
                </c:pt>
                <c:pt idx="627">
                  <c:v>499.96</c:v>
                </c:pt>
                <c:pt idx="628">
                  <c:v>499.96</c:v>
                </c:pt>
                <c:pt idx="629">
                  <c:v>499.96</c:v>
                </c:pt>
                <c:pt idx="630">
                  <c:v>502.23</c:v>
                </c:pt>
                <c:pt idx="631">
                  <c:v>502.23</c:v>
                </c:pt>
                <c:pt idx="632">
                  <c:v>502.23</c:v>
                </c:pt>
                <c:pt idx="633">
                  <c:v>504.3</c:v>
                </c:pt>
                <c:pt idx="634">
                  <c:v>504.3</c:v>
                </c:pt>
                <c:pt idx="635">
                  <c:v>504.3</c:v>
                </c:pt>
                <c:pt idx="636">
                  <c:v>506.98</c:v>
                </c:pt>
                <c:pt idx="637">
                  <c:v>506.98</c:v>
                </c:pt>
                <c:pt idx="638">
                  <c:v>506.98</c:v>
                </c:pt>
                <c:pt idx="639">
                  <c:v>509.63</c:v>
                </c:pt>
                <c:pt idx="640">
                  <c:v>509.63</c:v>
                </c:pt>
                <c:pt idx="641">
                  <c:v>509.63</c:v>
                </c:pt>
                <c:pt idx="642">
                  <c:v>512.07000000000005</c:v>
                </c:pt>
                <c:pt idx="643">
                  <c:v>512.07000000000005</c:v>
                </c:pt>
                <c:pt idx="644">
                  <c:v>512.07000000000005</c:v>
                </c:pt>
                <c:pt idx="645">
                  <c:v>514.52</c:v>
                </c:pt>
                <c:pt idx="646">
                  <c:v>514.52</c:v>
                </c:pt>
                <c:pt idx="647">
                  <c:v>514.52</c:v>
                </c:pt>
                <c:pt idx="648">
                  <c:v>516.67999999999995</c:v>
                </c:pt>
                <c:pt idx="649">
                  <c:v>516.67999999999995</c:v>
                </c:pt>
                <c:pt idx="650">
                  <c:v>516.67999999999995</c:v>
                </c:pt>
                <c:pt idx="651">
                  <c:v>519.33000000000004</c:v>
                </c:pt>
                <c:pt idx="652">
                  <c:v>519.33000000000004</c:v>
                </c:pt>
                <c:pt idx="653">
                  <c:v>519.33000000000004</c:v>
                </c:pt>
                <c:pt idx="654">
                  <c:v>521.66999999999996</c:v>
                </c:pt>
                <c:pt idx="655">
                  <c:v>521.66999999999996</c:v>
                </c:pt>
                <c:pt idx="656">
                  <c:v>521.66999999999996</c:v>
                </c:pt>
                <c:pt idx="657">
                  <c:v>524.19000000000005</c:v>
                </c:pt>
                <c:pt idx="658">
                  <c:v>524.19000000000005</c:v>
                </c:pt>
                <c:pt idx="659">
                  <c:v>524.19000000000005</c:v>
                </c:pt>
                <c:pt idx="660">
                  <c:v>526.45000000000005</c:v>
                </c:pt>
                <c:pt idx="661">
                  <c:v>526.45000000000005</c:v>
                </c:pt>
                <c:pt idx="662">
                  <c:v>526.45000000000005</c:v>
                </c:pt>
                <c:pt idx="663">
                  <c:v>528.76</c:v>
                </c:pt>
                <c:pt idx="664">
                  <c:v>528.76</c:v>
                </c:pt>
                <c:pt idx="665">
                  <c:v>528.76</c:v>
                </c:pt>
                <c:pt idx="666">
                  <c:v>531.37</c:v>
                </c:pt>
                <c:pt idx="667">
                  <c:v>531.37</c:v>
                </c:pt>
                <c:pt idx="668">
                  <c:v>531.37</c:v>
                </c:pt>
                <c:pt idx="669">
                  <c:v>533.64</c:v>
                </c:pt>
                <c:pt idx="670">
                  <c:v>533.64</c:v>
                </c:pt>
                <c:pt idx="671">
                  <c:v>533.64</c:v>
                </c:pt>
                <c:pt idx="672">
                  <c:v>536.24</c:v>
                </c:pt>
                <c:pt idx="673">
                  <c:v>536.24</c:v>
                </c:pt>
                <c:pt idx="674">
                  <c:v>536.24</c:v>
                </c:pt>
                <c:pt idx="675">
                  <c:v>539.14</c:v>
                </c:pt>
                <c:pt idx="676">
                  <c:v>539.14</c:v>
                </c:pt>
                <c:pt idx="677">
                  <c:v>539.14</c:v>
                </c:pt>
                <c:pt idx="678">
                  <c:v>541.26</c:v>
                </c:pt>
                <c:pt idx="679">
                  <c:v>541.26</c:v>
                </c:pt>
                <c:pt idx="680">
                  <c:v>541.26</c:v>
                </c:pt>
                <c:pt idx="681">
                  <c:v>543.57000000000005</c:v>
                </c:pt>
                <c:pt idx="682">
                  <c:v>543.57000000000005</c:v>
                </c:pt>
                <c:pt idx="683">
                  <c:v>543.57000000000005</c:v>
                </c:pt>
                <c:pt idx="684">
                  <c:v>545.91</c:v>
                </c:pt>
                <c:pt idx="685">
                  <c:v>545.91</c:v>
                </c:pt>
                <c:pt idx="686">
                  <c:v>545.91</c:v>
                </c:pt>
                <c:pt idx="687">
                  <c:v>548.35</c:v>
                </c:pt>
                <c:pt idx="688">
                  <c:v>548.35</c:v>
                </c:pt>
                <c:pt idx="689">
                  <c:v>548.35</c:v>
                </c:pt>
                <c:pt idx="690">
                  <c:v>550.88</c:v>
                </c:pt>
                <c:pt idx="691">
                  <c:v>550.88</c:v>
                </c:pt>
                <c:pt idx="692">
                  <c:v>550.88</c:v>
                </c:pt>
                <c:pt idx="693">
                  <c:v>553.21</c:v>
                </c:pt>
                <c:pt idx="694">
                  <c:v>553.21</c:v>
                </c:pt>
                <c:pt idx="695">
                  <c:v>553.21</c:v>
                </c:pt>
                <c:pt idx="696">
                  <c:v>555.84</c:v>
                </c:pt>
                <c:pt idx="697">
                  <c:v>555.84</c:v>
                </c:pt>
                <c:pt idx="698">
                  <c:v>555.84</c:v>
                </c:pt>
                <c:pt idx="699">
                  <c:v>558.41999999999996</c:v>
                </c:pt>
                <c:pt idx="700">
                  <c:v>558.41999999999996</c:v>
                </c:pt>
                <c:pt idx="701">
                  <c:v>558.41999999999996</c:v>
                </c:pt>
              </c:numCache>
            </c:numRef>
          </c:xVal>
          <c:yVal>
            <c:numRef>
              <c:f>vtap202_10h04!$I$19:$I$720</c:f>
              <c:numCache>
                <c:formatCode>General</c:formatCode>
                <c:ptCount val="70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1.1311959565115551E-99</c:v>
                </c:pt>
                <c:pt idx="16">
                  <c:v>1.1311959565115551E-99</c:v>
                </c:pt>
                <c:pt idx="17">
                  <c:v>1.1311959565115551E-99</c:v>
                </c:pt>
                <c:pt idx="18">
                  <c:v>4.3535906662192446E-86</c:v>
                </c:pt>
                <c:pt idx="19">
                  <c:v>4.3535906662192446E-86</c:v>
                </c:pt>
                <c:pt idx="20">
                  <c:v>4.3535906662192446E-86</c:v>
                </c:pt>
                <c:pt idx="21">
                  <c:v>1.3056765338970199E-77</c:v>
                </c:pt>
                <c:pt idx="22">
                  <c:v>1.3056765338970199E-77</c:v>
                </c:pt>
                <c:pt idx="23">
                  <c:v>1.3056765338970199E-77</c:v>
                </c:pt>
                <c:pt idx="24">
                  <c:v>5.9701741222991557E-72</c:v>
                </c:pt>
                <c:pt idx="25">
                  <c:v>5.9701741222991557E-72</c:v>
                </c:pt>
                <c:pt idx="26">
                  <c:v>5.9701741222991557E-72</c:v>
                </c:pt>
                <c:pt idx="27">
                  <c:v>4.8405818277933098E-68</c:v>
                </c:pt>
                <c:pt idx="28">
                  <c:v>4.8405818277933098E-68</c:v>
                </c:pt>
                <c:pt idx="29">
                  <c:v>4.8405818277933098E-68</c:v>
                </c:pt>
                <c:pt idx="30">
                  <c:v>2.3410727418946191E-64</c:v>
                </c:pt>
                <c:pt idx="31">
                  <c:v>2.3410727418946191E-64</c:v>
                </c:pt>
                <c:pt idx="32">
                  <c:v>2.3410727418946191E-64</c:v>
                </c:pt>
                <c:pt idx="33">
                  <c:v>4.3287779960897318E-62</c:v>
                </c:pt>
                <c:pt idx="34">
                  <c:v>4.3287779960897318E-62</c:v>
                </c:pt>
                <c:pt idx="35">
                  <c:v>4.3287779960897318E-62</c:v>
                </c:pt>
                <c:pt idx="36">
                  <c:v>1.8564676063889577E-59</c:v>
                </c:pt>
                <c:pt idx="37">
                  <c:v>1.8564676063889577E-59</c:v>
                </c:pt>
                <c:pt idx="38">
                  <c:v>1.8564676063889577E-59</c:v>
                </c:pt>
                <c:pt idx="39">
                  <c:v>2.1692473461393673E-57</c:v>
                </c:pt>
                <c:pt idx="40">
                  <c:v>2.1692473461393673E-57</c:v>
                </c:pt>
                <c:pt idx="41">
                  <c:v>2.1692473461393673E-57</c:v>
                </c:pt>
                <c:pt idx="42">
                  <c:v>1.0349586875313737E-55</c:v>
                </c:pt>
                <c:pt idx="43">
                  <c:v>1.0349586875313737E-55</c:v>
                </c:pt>
                <c:pt idx="44">
                  <c:v>1.0349586875313737E-55</c:v>
                </c:pt>
                <c:pt idx="45">
                  <c:v>7.3914593611384645E-54</c:v>
                </c:pt>
                <c:pt idx="46">
                  <c:v>7.3914593611384645E-54</c:v>
                </c:pt>
                <c:pt idx="47">
                  <c:v>7.3914593611384645E-54</c:v>
                </c:pt>
                <c:pt idx="48">
                  <c:v>1.941785047458755E-52</c:v>
                </c:pt>
                <c:pt idx="49">
                  <c:v>1.941785047458755E-52</c:v>
                </c:pt>
                <c:pt idx="50">
                  <c:v>1.941785047458755E-52</c:v>
                </c:pt>
                <c:pt idx="51">
                  <c:v>5.247328255169511E-51</c:v>
                </c:pt>
                <c:pt idx="52">
                  <c:v>5.247328255169511E-51</c:v>
                </c:pt>
                <c:pt idx="53">
                  <c:v>5.247328255169511E-51</c:v>
                </c:pt>
                <c:pt idx="54">
                  <c:v>9.9017352012279077E-50</c:v>
                </c:pt>
                <c:pt idx="55">
                  <c:v>9.9017352012279077E-50</c:v>
                </c:pt>
                <c:pt idx="56">
                  <c:v>9.9017352012279077E-50</c:v>
                </c:pt>
                <c:pt idx="57">
                  <c:v>2.5072703681354783E-48</c:v>
                </c:pt>
                <c:pt idx="58">
                  <c:v>2.5072703681354783E-48</c:v>
                </c:pt>
                <c:pt idx="59">
                  <c:v>2.5072703681354783E-48</c:v>
                </c:pt>
                <c:pt idx="60">
                  <c:v>3.4294708161453536E-47</c:v>
                </c:pt>
                <c:pt idx="61">
                  <c:v>3.4294708161453536E-47</c:v>
                </c:pt>
                <c:pt idx="62">
                  <c:v>3.4294708161453536E-47</c:v>
                </c:pt>
                <c:pt idx="63">
                  <c:v>3.8806304926246394E-46</c:v>
                </c:pt>
                <c:pt idx="64">
                  <c:v>3.8806304926246394E-46</c:v>
                </c:pt>
                <c:pt idx="65">
                  <c:v>3.8806304926246394E-46</c:v>
                </c:pt>
                <c:pt idx="66">
                  <c:v>4.1963364588712231E-45</c:v>
                </c:pt>
                <c:pt idx="67">
                  <c:v>4.1963364588712231E-45</c:v>
                </c:pt>
                <c:pt idx="68">
                  <c:v>4.1963364588712231E-45</c:v>
                </c:pt>
                <c:pt idx="69">
                  <c:v>4.1493738517874391E-44</c:v>
                </c:pt>
                <c:pt idx="70">
                  <c:v>4.1493738517874391E-44</c:v>
                </c:pt>
                <c:pt idx="71">
                  <c:v>4.1493738517874391E-44</c:v>
                </c:pt>
                <c:pt idx="72">
                  <c:v>3.0693013354082257E-43</c:v>
                </c:pt>
                <c:pt idx="73">
                  <c:v>3.0693013354082257E-43</c:v>
                </c:pt>
                <c:pt idx="74">
                  <c:v>3.0693013354082257E-43</c:v>
                </c:pt>
                <c:pt idx="75">
                  <c:v>3.2921325700983879E-42</c:v>
                </c:pt>
                <c:pt idx="76">
                  <c:v>3.2921325700983879E-42</c:v>
                </c:pt>
                <c:pt idx="77">
                  <c:v>3.2921325700983879E-42</c:v>
                </c:pt>
                <c:pt idx="78">
                  <c:v>1.1625450089861518E-41</c:v>
                </c:pt>
                <c:pt idx="79">
                  <c:v>1.1625450089861518E-41</c:v>
                </c:pt>
                <c:pt idx="80">
                  <c:v>1.1625450089861518E-41</c:v>
                </c:pt>
                <c:pt idx="81">
                  <c:v>1.1132684649383854E-40</c:v>
                </c:pt>
                <c:pt idx="82">
                  <c:v>1.1132684649383854E-40</c:v>
                </c:pt>
                <c:pt idx="83">
                  <c:v>1.1132684649383854E-40</c:v>
                </c:pt>
                <c:pt idx="84">
                  <c:v>5.1585587358703399E-40</c:v>
                </c:pt>
                <c:pt idx="85">
                  <c:v>5.1585587358703399E-40</c:v>
                </c:pt>
                <c:pt idx="86">
                  <c:v>5.1585587358703399E-40</c:v>
                </c:pt>
                <c:pt idx="87">
                  <c:v>2.2143370708723734E-39</c:v>
                </c:pt>
                <c:pt idx="88">
                  <c:v>2.2143370708723734E-39</c:v>
                </c:pt>
                <c:pt idx="89">
                  <c:v>2.2143370708723734E-39</c:v>
                </c:pt>
                <c:pt idx="90">
                  <c:v>1.2537231305025117E-38</c:v>
                </c:pt>
                <c:pt idx="91">
                  <c:v>1.2537231305025117E-38</c:v>
                </c:pt>
                <c:pt idx="92">
                  <c:v>1.2537231305025117E-38</c:v>
                </c:pt>
                <c:pt idx="93">
                  <c:v>6.8545938559149526E-38</c:v>
                </c:pt>
                <c:pt idx="94">
                  <c:v>6.8545938559149526E-38</c:v>
                </c:pt>
                <c:pt idx="95">
                  <c:v>6.8545938559149526E-38</c:v>
                </c:pt>
                <c:pt idx="96">
                  <c:v>2.5411755896391477E-37</c:v>
                </c:pt>
                <c:pt idx="97">
                  <c:v>2.5411755896391477E-37</c:v>
                </c:pt>
                <c:pt idx="98">
                  <c:v>2.5411755896391477E-37</c:v>
                </c:pt>
                <c:pt idx="99">
                  <c:v>1.0555072184751502E-36</c:v>
                </c:pt>
                <c:pt idx="100">
                  <c:v>1.0555072184751502E-36</c:v>
                </c:pt>
                <c:pt idx="101">
                  <c:v>1.0555072184751502E-36</c:v>
                </c:pt>
                <c:pt idx="102">
                  <c:v>4.7419299174971877E-36</c:v>
                </c:pt>
                <c:pt idx="103">
                  <c:v>4.7419299174971877E-36</c:v>
                </c:pt>
                <c:pt idx="104">
                  <c:v>4.7419299174971877E-36</c:v>
                </c:pt>
                <c:pt idx="105">
                  <c:v>1.5781655157711912E-35</c:v>
                </c:pt>
                <c:pt idx="106">
                  <c:v>1.5781655157711912E-35</c:v>
                </c:pt>
                <c:pt idx="107">
                  <c:v>1.5781655157711912E-35</c:v>
                </c:pt>
                <c:pt idx="108">
                  <c:v>7.6362722528935689E-35</c:v>
                </c:pt>
                <c:pt idx="109">
                  <c:v>7.6362722528935689E-35</c:v>
                </c:pt>
                <c:pt idx="110">
                  <c:v>7.6362722528935689E-35</c:v>
                </c:pt>
                <c:pt idx="111">
                  <c:v>2.2780848842867521E-34</c:v>
                </c:pt>
                <c:pt idx="112">
                  <c:v>2.2780848842867521E-34</c:v>
                </c:pt>
                <c:pt idx="113">
                  <c:v>2.2780848842867521E-34</c:v>
                </c:pt>
                <c:pt idx="114">
                  <c:v>6.7322046584125311E-34</c:v>
                </c:pt>
                <c:pt idx="115">
                  <c:v>6.7322046584125311E-34</c:v>
                </c:pt>
                <c:pt idx="116">
                  <c:v>6.7322046584125311E-34</c:v>
                </c:pt>
                <c:pt idx="117">
                  <c:v>2.4049713060572894E-33</c:v>
                </c:pt>
                <c:pt idx="118">
                  <c:v>2.4049713060572894E-33</c:v>
                </c:pt>
                <c:pt idx="119">
                  <c:v>2.4049713060572894E-33</c:v>
                </c:pt>
                <c:pt idx="120">
                  <c:v>6.5946958398237483E-33</c:v>
                </c:pt>
                <c:pt idx="121">
                  <c:v>6.5946958398237483E-33</c:v>
                </c:pt>
                <c:pt idx="122">
                  <c:v>6.5946958398237483E-33</c:v>
                </c:pt>
                <c:pt idx="123">
                  <c:v>2.2178424050481481E-32</c:v>
                </c:pt>
                <c:pt idx="124">
                  <c:v>2.2178424050481481E-32</c:v>
                </c:pt>
                <c:pt idx="125">
                  <c:v>2.2178424050481481E-32</c:v>
                </c:pt>
                <c:pt idx="126">
                  <c:v>5.9168313142312311E-32</c:v>
                </c:pt>
                <c:pt idx="127">
                  <c:v>5.9168313142312311E-32</c:v>
                </c:pt>
                <c:pt idx="128">
                  <c:v>5.9168313142312311E-32</c:v>
                </c:pt>
                <c:pt idx="129">
                  <c:v>1.8514745238039292E-31</c:v>
                </c:pt>
                <c:pt idx="130">
                  <c:v>1.8514745238039292E-31</c:v>
                </c:pt>
                <c:pt idx="131">
                  <c:v>1.8514745238039292E-31</c:v>
                </c:pt>
                <c:pt idx="132">
                  <c:v>4.7575961195279747E-31</c:v>
                </c:pt>
                <c:pt idx="133">
                  <c:v>4.7575961195279747E-31</c:v>
                </c:pt>
                <c:pt idx="134">
                  <c:v>4.7575961195279747E-31</c:v>
                </c:pt>
                <c:pt idx="135">
                  <c:v>1.3893850689611833E-30</c:v>
                </c:pt>
                <c:pt idx="136">
                  <c:v>1.3893850689611833E-30</c:v>
                </c:pt>
                <c:pt idx="137">
                  <c:v>1.3893850689611833E-30</c:v>
                </c:pt>
                <c:pt idx="138">
                  <c:v>3.4241936348752138E-30</c:v>
                </c:pt>
                <c:pt idx="139">
                  <c:v>3.4241936348752138E-30</c:v>
                </c:pt>
                <c:pt idx="140">
                  <c:v>3.4241936348752138E-30</c:v>
                </c:pt>
                <c:pt idx="141">
                  <c:v>9.468310369083704E-30</c:v>
                </c:pt>
                <c:pt idx="142">
                  <c:v>9.468310369083704E-30</c:v>
                </c:pt>
                <c:pt idx="143">
                  <c:v>9.468310369083704E-30</c:v>
                </c:pt>
                <c:pt idx="144">
                  <c:v>2.6807252752043969E-29</c:v>
                </c:pt>
                <c:pt idx="145">
                  <c:v>2.6807252752043969E-29</c:v>
                </c:pt>
                <c:pt idx="146">
                  <c:v>2.6807252752043969E-29</c:v>
                </c:pt>
                <c:pt idx="147">
                  <c:v>7.0753241561005433E-29</c:v>
                </c:pt>
                <c:pt idx="148">
                  <c:v>7.0753241561005433E-29</c:v>
                </c:pt>
                <c:pt idx="149">
                  <c:v>7.0753241561005433E-29</c:v>
                </c:pt>
                <c:pt idx="150">
                  <c:v>1.5534321335557866E-28</c:v>
                </c:pt>
                <c:pt idx="151">
                  <c:v>1.5534321335557866E-28</c:v>
                </c:pt>
                <c:pt idx="152">
                  <c:v>1.5534321335557866E-28</c:v>
                </c:pt>
                <c:pt idx="153">
                  <c:v>3.5791078839668541E-28</c:v>
                </c:pt>
                <c:pt idx="154">
                  <c:v>3.5791078839668541E-28</c:v>
                </c:pt>
                <c:pt idx="155">
                  <c:v>3.5791078839668541E-28</c:v>
                </c:pt>
                <c:pt idx="156">
                  <c:v>8.6848721748848352E-28</c:v>
                </c:pt>
                <c:pt idx="157">
                  <c:v>8.6848721748848352E-28</c:v>
                </c:pt>
                <c:pt idx="158">
                  <c:v>8.6848721748848352E-28</c:v>
                </c:pt>
                <c:pt idx="159">
                  <c:v>1.906896532972186E-27</c:v>
                </c:pt>
                <c:pt idx="160">
                  <c:v>1.906896532972186E-27</c:v>
                </c:pt>
                <c:pt idx="161">
                  <c:v>1.906896532972186E-27</c:v>
                </c:pt>
                <c:pt idx="162">
                  <c:v>4.1651980746964501E-27</c:v>
                </c:pt>
                <c:pt idx="163">
                  <c:v>4.1651980746964501E-27</c:v>
                </c:pt>
                <c:pt idx="164">
                  <c:v>4.1651980746964501E-27</c:v>
                </c:pt>
                <c:pt idx="165">
                  <c:v>1.1423826545214304E-26</c:v>
                </c:pt>
                <c:pt idx="166">
                  <c:v>1.1423826545214304E-26</c:v>
                </c:pt>
                <c:pt idx="167">
                  <c:v>1.1423826545214304E-26</c:v>
                </c:pt>
                <c:pt idx="168">
                  <c:v>2.1591452556237718E-26</c:v>
                </c:pt>
                <c:pt idx="169">
                  <c:v>2.1591452556237718E-26</c:v>
                </c:pt>
                <c:pt idx="170">
                  <c:v>2.1591452556237718E-26</c:v>
                </c:pt>
                <c:pt idx="171">
                  <c:v>4.634912030050162E-26</c:v>
                </c:pt>
                <c:pt idx="172">
                  <c:v>4.634912030050162E-26</c:v>
                </c:pt>
                <c:pt idx="173">
                  <c:v>4.634912030050162E-26</c:v>
                </c:pt>
                <c:pt idx="174">
                  <c:v>9.4841530138600962E-26</c:v>
                </c:pt>
                <c:pt idx="175">
                  <c:v>9.4841530138600962E-26</c:v>
                </c:pt>
                <c:pt idx="176">
                  <c:v>9.4841530138600962E-26</c:v>
                </c:pt>
                <c:pt idx="177">
                  <c:v>2.1160710731680967E-25</c:v>
                </c:pt>
                <c:pt idx="178">
                  <c:v>2.1160710731680967E-25</c:v>
                </c:pt>
                <c:pt idx="179">
                  <c:v>2.1160710731680967E-25</c:v>
                </c:pt>
                <c:pt idx="180">
                  <c:v>3.8944731603294319E-25</c:v>
                </c:pt>
                <c:pt idx="181">
                  <c:v>3.8944731603294319E-25</c:v>
                </c:pt>
                <c:pt idx="182">
                  <c:v>3.8944731603294319E-25</c:v>
                </c:pt>
                <c:pt idx="183">
                  <c:v>9.2202751693693156E-25</c:v>
                </c:pt>
                <c:pt idx="184">
                  <c:v>9.2202751693693156E-25</c:v>
                </c:pt>
                <c:pt idx="185">
                  <c:v>9.2202751693693156E-25</c:v>
                </c:pt>
                <c:pt idx="186">
                  <c:v>1.8393734993678564E-24</c:v>
                </c:pt>
                <c:pt idx="187">
                  <c:v>1.8393734993678564E-24</c:v>
                </c:pt>
                <c:pt idx="188">
                  <c:v>1.8393734993678564E-24</c:v>
                </c:pt>
                <c:pt idx="189">
                  <c:v>3.6369408623040902E-24</c:v>
                </c:pt>
                <c:pt idx="190">
                  <c:v>3.6369408623040902E-24</c:v>
                </c:pt>
                <c:pt idx="191">
                  <c:v>3.6369408623040902E-24</c:v>
                </c:pt>
                <c:pt idx="192">
                  <c:v>6.4218706363045553E-24</c:v>
                </c:pt>
                <c:pt idx="193">
                  <c:v>6.4218706363045553E-24</c:v>
                </c:pt>
                <c:pt idx="194">
                  <c:v>6.4218706363045553E-24</c:v>
                </c:pt>
                <c:pt idx="195">
                  <c:v>1.2744065194112077E-23</c:v>
                </c:pt>
                <c:pt idx="196">
                  <c:v>1.2744065194112077E-23</c:v>
                </c:pt>
                <c:pt idx="197">
                  <c:v>1.2744065194112077E-23</c:v>
                </c:pt>
                <c:pt idx="198">
                  <c:v>2.6862555186904083E-23</c:v>
                </c:pt>
                <c:pt idx="199">
                  <c:v>2.6862555186904083E-23</c:v>
                </c:pt>
                <c:pt idx="200">
                  <c:v>2.6862555186904083E-23</c:v>
                </c:pt>
                <c:pt idx="201">
                  <c:v>5.0843413137683101E-23</c:v>
                </c:pt>
                <c:pt idx="202">
                  <c:v>5.0843413137683101E-23</c:v>
                </c:pt>
                <c:pt idx="203">
                  <c:v>5.0843413137683101E-23</c:v>
                </c:pt>
                <c:pt idx="204">
                  <c:v>9.0491205033129964E-23</c:v>
                </c:pt>
                <c:pt idx="205">
                  <c:v>9.0491205033129964E-23</c:v>
                </c:pt>
                <c:pt idx="206">
                  <c:v>9.0491205033129964E-23</c:v>
                </c:pt>
                <c:pt idx="207">
                  <c:v>1.5893699113769791E-22</c:v>
                </c:pt>
                <c:pt idx="208">
                  <c:v>1.5893699113769791E-22</c:v>
                </c:pt>
                <c:pt idx="209">
                  <c:v>1.5893699113769791E-22</c:v>
                </c:pt>
                <c:pt idx="210">
                  <c:v>2.9268428237919491E-22</c:v>
                </c:pt>
                <c:pt idx="211">
                  <c:v>2.9268428237919491E-22</c:v>
                </c:pt>
                <c:pt idx="212">
                  <c:v>2.9268428237919491E-22</c:v>
                </c:pt>
                <c:pt idx="213">
                  <c:v>5.4069993116988541E-22</c:v>
                </c:pt>
                <c:pt idx="214">
                  <c:v>5.4069993116988541E-22</c:v>
                </c:pt>
                <c:pt idx="215">
                  <c:v>5.4069993116988541E-22</c:v>
                </c:pt>
                <c:pt idx="216">
                  <c:v>1.0338982645915546E-21</c:v>
                </c:pt>
                <c:pt idx="217">
                  <c:v>1.0338982645915546E-21</c:v>
                </c:pt>
                <c:pt idx="218">
                  <c:v>1.0338982645915546E-21</c:v>
                </c:pt>
                <c:pt idx="219">
                  <c:v>1.901404235080805E-21</c:v>
                </c:pt>
                <c:pt idx="220">
                  <c:v>1.901404235080805E-21</c:v>
                </c:pt>
                <c:pt idx="221">
                  <c:v>1.901404235080805E-21</c:v>
                </c:pt>
                <c:pt idx="222">
                  <c:v>3.2823196211286238E-21</c:v>
                </c:pt>
                <c:pt idx="223">
                  <c:v>3.2823196211286238E-21</c:v>
                </c:pt>
                <c:pt idx="224">
                  <c:v>3.2823196211286238E-21</c:v>
                </c:pt>
                <c:pt idx="225">
                  <c:v>6.1013977773328796E-21</c:v>
                </c:pt>
                <c:pt idx="226">
                  <c:v>6.1013977773328796E-21</c:v>
                </c:pt>
                <c:pt idx="227">
                  <c:v>6.1013977773328796E-21</c:v>
                </c:pt>
                <c:pt idx="228">
                  <c:v>9.9969030196002952E-21</c:v>
                </c:pt>
                <c:pt idx="229">
                  <c:v>9.9969030196002952E-21</c:v>
                </c:pt>
                <c:pt idx="230">
                  <c:v>9.9969030196002952E-21</c:v>
                </c:pt>
                <c:pt idx="231">
                  <c:v>1.7190675654669772E-20</c:v>
                </c:pt>
                <c:pt idx="232">
                  <c:v>1.7190675654669772E-20</c:v>
                </c:pt>
                <c:pt idx="233">
                  <c:v>1.7190675654669772E-20</c:v>
                </c:pt>
                <c:pt idx="234">
                  <c:v>3.1731031818102165E-20</c:v>
                </c:pt>
                <c:pt idx="235">
                  <c:v>3.1731031818102165E-20</c:v>
                </c:pt>
                <c:pt idx="236">
                  <c:v>3.1731031818102165E-20</c:v>
                </c:pt>
                <c:pt idx="237">
                  <c:v>5.4093187331413139E-20</c:v>
                </c:pt>
                <c:pt idx="238">
                  <c:v>5.4093187331413139E-20</c:v>
                </c:pt>
                <c:pt idx="239">
                  <c:v>5.4093187331413139E-20</c:v>
                </c:pt>
                <c:pt idx="240">
                  <c:v>9.217009051433124E-20</c:v>
                </c:pt>
                <c:pt idx="241">
                  <c:v>9.217009051433124E-20</c:v>
                </c:pt>
                <c:pt idx="242">
                  <c:v>9.217009051433124E-20</c:v>
                </c:pt>
                <c:pt idx="243">
                  <c:v>1.5562339325252107E-19</c:v>
                </c:pt>
                <c:pt idx="244">
                  <c:v>1.5562339325252107E-19</c:v>
                </c:pt>
                <c:pt idx="245">
                  <c:v>1.5562339325252107E-19</c:v>
                </c:pt>
                <c:pt idx="246">
                  <c:v>2.6320964102201814E-19</c:v>
                </c:pt>
                <c:pt idx="247">
                  <c:v>2.6320964102201814E-19</c:v>
                </c:pt>
                <c:pt idx="248">
                  <c:v>2.6320964102201814E-19</c:v>
                </c:pt>
                <c:pt idx="249">
                  <c:v>4.5526205924538883E-19</c:v>
                </c:pt>
                <c:pt idx="250">
                  <c:v>4.5526205924538883E-19</c:v>
                </c:pt>
                <c:pt idx="251">
                  <c:v>4.5526205924538883E-19</c:v>
                </c:pt>
                <c:pt idx="252">
                  <c:v>7.1246993723483498E-19</c:v>
                </c:pt>
                <c:pt idx="253">
                  <c:v>7.1246993723483498E-19</c:v>
                </c:pt>
                <c:pt idx="254">
                  <c:v>7.1246993723483498E-19</c:v>
                </c:pt>
                <c:pt idx="255">
                  <c:v>1.2690563339722816E-18</c:v>
                </c:pt>
                <c:pt idx="256">
                  <c:v>1.2690563339722816E-18</c:v>
                </c:pt>
                <c:pt idx="257">
                  <c:v>1.2690563339722816E-18</c:v>
                </c:pt>
                <c:pt idx="258">
                  <c:v>1.9520387943940527E-18</c:v>
                </c:pt>
                <c:pt idx="259">
                  <c:v>1.9520387943940527E-18</c:v>
                </c:pt>
                <c:pt idx="260">
                  <c:v>1.9520387943940527E-18</c:v>
                </c:pt>
                <c:pt idx="261">
                  <c:v>3.4483605232486685E-18</c:v>
                </c:pt>
                <c:pt idx="262">
                  <c:v>3.4483605232486685E-18</c:v>
                </c:pt>
                <c:pt idx="263">
                  <c:v>3.4483605232486685E-18</c:v>
                </c:pt>
                <c:pt idx="264">
                  <c:v>5.2486152080394151E-18</c:v>
                </c:pt>
                <c:pt idx="265">
                  <c:v>5.2486152080394151E-18</c:v>
                </c:pt>
                <c:pt idx="266">
                  <c:v>5.2486152080394151E-18</c:v>
                </c:pt>
                <c:pt idx="267">
                  <c:v>8.300972862958381E-18</c:v>
                </c:pt>
                <c:pt idx="268">
                  <c:v>8.300972862958381E-18</c:v>
                </c:pt>
                <c:pt idx="269">
                  <c:v>8.300972862958381E-18</c:v>
                </c:pt>
                <c:pt idx="270">
                  <c:v>1.3571106494990965E-17</c:v>
                </c:pt>
                <c:pt idx="271">
                  <c:v>1.3571106494990965E-17</c:v>
                </c:pt>
                <c:pt idx="272">
                  <c:v>1.3571106494990965E-17</c:v>
                </c:pt>
                <c:pt idx="273">
                  <c:v>2.0718994932693069E-17</c:v>
                </c:pt>
                <c:pt idx="274">
                  <c:v>2.0718994932693069E-17</c:v>
                </c:pt>
                <c:pt idx="275">
                  <c:v>2.0718994932693069E-17</c:v>
                </c:pt>
                <c:pt idx="276">
                  <c:v>3.3376964298846848E-17</c:v>
                </c:pt>
                <c:pt idx="277">
                  <c:v>3.3376964298846848E-17</c:v>
                </c:pt>
                <c:pt idx="278">
                  <c:v>3.3376964298846848E-17</c:v>
                </c:pt>
                <c:pt idx="279">
                  <c:v>5.2389729156114394E-17</c:v>
                </c:pt>
                <c:pt idx="280">
                  <c:v>5.2389729156114394E-17</c:v>
                </c:pt>
                <c:pt idx="281">
                  <c:v>5.2389729156114394E-17</c:v>
                </c:pt>
                <c:pt idx="282">
                  <c:v>8.2122479837672678E-17</c:v>
                </c:pt>
                <c:pt idx="283">
                  <c:v>8.2122479837672678E-17</c:v>
                </c:pt>
                <c:pt idx="284">
                  <c:v>8.2122479837672678E-17</c:v>
                </c:pt>
                <c:pt idx="285">
                  <c:v>1.2925575549965499E-16</c:v>
                </c:pt>
                <c:pt idx="286">
                  <c:v>1.2925575549965499E-16</c:v>
                </c:pt>
                <c:pt idx="287">
                  <c:v>1.2925575549965499E-16</c:v>
                </c:pt>
                <c:pt idx="288">
                  <c:v>2.038675527545197E-16</c:v>
                </c:pt>
                <c:pt idx="289">
                  <c:v>2.038675527545197E-16</c:v>
                </c:pt>
                <c:pt idx="290">
                  <c:v>2.038675527545197E-16</c:v>
                </c:pt>
                <c:pt idx="291">
                  <c:v>3.0604610760507097E-16</c:v>
                </c:pt>
                <c:pt idx="292">
                  <c:v>3.0604610760507097E-16</c:v>
                </c:pt>
                <c:pt idx="293">
                  <c:v>3.0604610760507097E-16</c:v>
                </c:pt>
                <c:pt idx="294">
                  <c:v>4.8483586505186293E-16</c:v>
                </c:pt>
                <c:pt idx="295">
                  <c:v>4.8483586505186293E-16</c:v>
                </c:pt>
                <c:pt idx="296">
                  <c:v>4.8483586505186293E-16</c:v>
                </c:pt>
                <c:pt idx="297">
                  <c:v>7.2032960826461288E-16</c:v>
                </c:pt>
                <c:pt idx="298">
                  <c:v>7.2032960826461288E-16</c:v>
                </c:pt>
                <c:pt idx="299">
                  <c:v>7.2032960826461288E-16</c:v>
                </c:pt>
                <c:pt idx="300">
                  <c:v>1.1147660591122115E-15</c:v>
                </c:pt>
                <c:pt idx="301">
                  <c:v>1.1147660591122115E-15</c:v>
                </c:pt>
                <c:pt idx="302">
                  <c:v>1.1147660591122115E-15</c:v>
                </c:pt>
                <c:pt idx="303">
                  <c:v>1.8160093687164352E-15</c:v>
                </c:pt>
                <c:pt idx="304">
                  <c:v>1.8160093687164352E-15</c:v>
                </c:pt>
                <c:pt idx="305">
                  <c:v>1.8160093687164352E-15</c:v>
                </c:pt>
                <c:pt idx="306">
                  <c:v>2.5371550526841443E-15</c:v>
                </c:pt>
                <c:pt idx="307">
                  <c:v>2.5371550526841443E-15</c:v>
                </c:pt>
                <c:pt idx="308">
                  <c:v>2.5371550526841443E-15</c:v>
                </c:pt>
                <c:pt idx="309">
                  <c:v>3.9391280084269468E-15</c:v>
                </c:pt>
                <c:pt idx="310">
                  <c:v>3.9391280084269468E-15</c:v>
                </c:pt>
                <c:pt idx="311">
                  <c:v>3.9391280084269468E-15</c:v>
                </c:pt>
                <c:pt idx="312">
                  <c:v>5.8124534965740143E-15</c:v>
                </c:pt>
                <c:pt idx="313">
                  <c:v>5.8124534965740143E-15</c:v>
                </c:pt>
                <c:pt idx="314">
                  <c:v>5.8124534965740143E-15</c:v>
                </c:pt>
                <c:pt idx="315">
                  <c:v>8.5447050077886455E-15</c:v>
                </c:pt>
                <c:pt idx="316">
                  <c:v>8.5447050077886455E-15</c:v>
                </c:pt>
                <c:pt idx="317">
                  <c:v>8.5447050077886455E-15</c:v>
                </c:pt>
                <c:pt idx="318">
                  <c:v>1.313680782152152E-14</c:v>
                </c:pt>
                <c:pt idx="319">
                  <c:v>1.313680782152152E-14</c:v>
                </c:pt>
                <c:pt idx="320">
                  <c:v>1.313680782152152E-14</c:v>
                </c:pt>
                <c:pt idx="321">
                  <c:v>1.8294672972691278E-14</c:v>
                </c:pt>
                <c:pt idx="322">
                  <c:v>1.8294672972691278E-14</c:v>
                </c:pt>
                <c:pt idx="323">
                  <c:v>1.8294672972691278E-14</c:v>
                </c:pt>
                <c:pt idx="324">
                  <c:v>2.8662895716771915E-14</c:v>
                </c:pt>
                <c:pt idx="325">
                  <c:v>2.8662895716771915E-14</c:v>
                </c:pt>
                <c:pt idx="326">
                  <c:v>2.8662895716771915E-14</c:v>
                </c:pt>
                <c:pt idx="327">
                  <c:v>4.1381275077585865E-14</c:v>
                </c:pt>
                <c:pt idx="328">
                  <c:v>4.1381275077585865E-14</c:v>
                </c:pt>
                <c:pt idx="329">
                  <c:v>4.1381275077585865E-14</c:v>
                </c:pt>
                <c:pt idx="330">
                  <c:v>5.835283414927791E-14</c:v>
                </c:pt>
                <c:pt idx="331">
                  <c:v>5.835283414927791E-14</c:v>
                </c:pt>
                <c:pt idx="332">
                  <c:v>5.835283414927791E-14</c:v>
                </c:pt>
                <c:pt idx="333">
                  <c:v>8.6726242585000108E-14</c:v>
                </c:pt>
                <c:pt idx="334">
                  <c:v>8.6726242585000108E-14</c:v>
                </c:pt>
                <c:pt idx="335">
                  <c:v>8.6726242585000108E-14</c:v>
                </c:pt>
                <c:pt idx="336">
                  <c:v>1.2781141035574489E-13</c:v>
                </c:pt>
                <c:pt idx="337">
                  <c:v>1.2781141035574489E-13</c:v>
                </c:pt>
                <c:pt idx="338">
                  <c:v>1.2781141035574489E-13</c:v>
                </c:pt>
                <c:pt idx="339">
                  <c:v>1.7691620626065278E-13</c:v>
                </c:pt>
                <c:pt idx="340">
                  <c:v>1.7691620626065278E-13</c:v>
                </c:pt>
                <c:pt idx="341">
                  <c:v>1.7691620626065278E-13</c:v>
                </c:pt>
                <c:pt idx="342">
                  <c:v>2.5780010598485376E-13</c:v>
                </c:pt>
                <c:pt idx="343">
                  <c:v>2.5780010598485376E-13</c:v>
                </c:pt>
                <c:pt idx="344">
                  <c:v>2.5780010598485376E-13</c:v>
                </c:pt>
                <c:pt idx="345">
                  <c:v>3.8278169912207918E-13</c:v>
                </c:pt>
                <c:pt idx="346">
                  <c:v>3.8278169912207918E-13</c:v>
                </c:pt>
                <c:pt idx="347">
                  <c:v>3.8278169912207918E-13</c:v>
                </c:pt>
                <c:pt idx="348">
                  <c:v>5.2912161190346716E-13</c:v>
                </c:pt>
                <c:pt idx="349">
                  <c:v>5.2912161190346716E-13</c:v>
                </c:pt>
                <c:pt idx="350">
                  <c:v>5.2912161190346716E-13</c:v>
                </c:pt>
                <c:pt idx="351">
                  <c:v>7.5332959256172844E-13</c:v>
                </c:pt>
                <c:pt idx="352">
                  <c:v>7.5332959256172844E-13</c:v>
                </c:pt>
                <c:pt idx="353">
                  <c:v>7.5332959256172844E-13</c:v>
                </c:pt>
                <c:pt idx="354">
                  <c:v>1.0707900429999572E-12</c:v>
                </c:pt>
                <c:pt idx="355">
                  <c:v>1.0707900429999572E-12</c:v>
                </c:pt>
                <c:pt idx="356">
                  <c:v>1.0707900429999572E-12</c:v>
                </c:pt>
                <c:pt idx="357">
                  <c:v>1.5481589541823356E-12</c:v>
                </c:pt>
                <c:pt idx="358">
                  <c:v>1.5481589541823356E-12</c:v>
                </c:pt>
                <c:pt idx="359">
                  <c:v>1.5481589541823356E-12</c:v>
                </c:pt>
                <c:pt idx="360">
                  <c:v>2.2308462754801959E-12</c:v>
                </c:pt>
                <c:pt idx="361">
                  <c:v>2.2308462754801959E-12</c:v>
                </c:pt>
                <c:pt idx="362">
                  <c:v>2.2308462754801959E-12</c:v>
                </c:pt>
                <c:pt idx="363">
                  <c:v>3.1770507684051201E-12</c:v>
                </c:pt>
                <c:pt idx="364">
                  <c:v>3.1770507684051201E-12</c:v>
                </c:pt>
                <c:pt idx="365">
                  <c:v>3.1770507684051201E-12</c:v>
                </c:pt>
                <c:pt idx="366">
                  <c:v>4.3195196096923773E-12</c:v>
                </c:pt>
                <c:pt idx="367">
                  <c:v>4.3195196096923773E-12</c:v>
                </c:pt>
                <c:pt idx="368">
                  <c:v>4.3195196096923773E-12</c:v>
                </c:pt>
                <c:pt idx="369">
                  <c:v>6.0405765483712209E-12</c:v>
                </c:pt>
                <c:pt idx="370">
                  <c:v>6.0405765483712209E-12</c:v>
                </c:pt>
                <c:pt idx="371">
                  <c:v>6.0405765483712209E-12</c:v>
                </c:pt>
                <c:pt idx="372">
                  <c:v>8.3432689995566704E-12</c:v>
                </c:pt>
                <c:pt idx="373">
                  <c:v>8.3432689995566704E-12</c:v>
                </c:pt>
                <c:pt idx="374">
                  <c:v>8.3432689995566704E-12</c:v>
                </c:pt>
                <c:pt idx="375">
                  <c:v>1.1973824287121852E-11</c:v>
                </c:pt>
                <c:pt idx="376">
                  <c:v>1.1973824287121852E-11</c:v>
                </c:pt>
                <c:pt idx="377">
                  <c:v>1.1973824287121852E-11</c:v>
                </c:pt>
                <c:pt idx="378">
                  <c:v>1.5944976835130508E-11</c:v>
                </c:pt>
                <c:pt idx="379">
                  <c:v>1.5944976835130508E-11</c:v>
                </c:pt>
                <c:pt idx="380">
                  <c:v>1.5944976835130508E-11</c:v>
                </c:pt>
                <c:pt idx="381">
                  <c:v>2.2966545449237175E-11</c:v>
                </c:pt>
                <c:pt idx="382">
                  <c:v>2.2966545449237175E-11</c:v>
                </c:pt>
                <c:pt idx="383">
                  <c:v>2.2966545449237175E-11</c:v>
                </c:pt>
                <c:pt idx="384">
                  <c:v>3.1264301738116407E-11</c:v>
                </c:pt>
                <c:pt idx="385">
                  <c:v>3.1264301738116407E-11</c:v>
                </c:pt>
                <c:pt idx="386">
                  <c:v>3.1264301738116407E-11</c:v>
                </c:pt>
                <c:pt idx="387">
                  <c:v>4.3826168162024271E-11</c:v>
                </c:pt>
                <c:pt idx="388">
                  <c:v>4.3826168162024271E-11</c:v>
                </c:pt>
                <c:pt idx="389">
                  <c:v>4.3826168162024271E-11</c:v>
                </c:pt>
                <c:pt idx="390">
                  <c:v>5.7758088983957063E-11</c:v>
                </c:pt>
                <c:pt idx="391">
                  <c:v>5.7758088983957063E-11</c:v>
                </c:pt>
                <c:pt idx="392">
                  <c:v>5.7758088983957063E-11</c:v>
                </c:pt>
                <c:pt idx="393">
                  <c:v>8.1500076090764934E-11</c:v>
                </c:pt>
                <c:pt idx="394">
                  <c:v>8.1500076090764934E-11</c:v>
                </c:pt>
                <c:pt idx="395">
                  <c:v>8.1500076090764934E-11</c:v>
                </c:pt>
                <c:pt idx="396">
                  <c:v>1.1481286202052116E-10</c:v>
                </c:pt>
                <c:pt idx="397">
                  <c:v>1.1481286202052116E-10</c:v>
                </c:pt>
                <c:pt idx="398">
                  <c:v>1.1481286202052116E-10</c:v>
                </c:pt>
                <c:pt idx="399">
                  <c:v>1.4898705594714174E-10</c:v>
                </c:pt>
                <c:pt idx="400">
                  <c:v>1.4898705594714174E-10</c:v>
                </c:pt>
                <c:pt idx="401">
                  <c:v>1.4898705594714174E-10</c:v>
                </c:pt>
                <c:pt idx="402">
                  <c:v>2.0281192916005455E-10</c:v>
                </c:pt>
                <c:pt idx="403">
                  <c:v>2.0281192916005455E-10</c:v>
                </c:pt>
                <c:pt idx="404">
                  <c:v>2.0281192916005455E-10</c:v>
                </c:pt>
                <c:pt idx="405">
                  <c:v>2.77174232513828E-10</c:v>
                </c:pt>
                <c:pt idx="406">
                  <c:v>2.77174232513828E-10</c:v>
                </c:pt>
                <c:pt idx="407">
                  <c:v>2.77174232513828E-10</c:v>
                </c:pt>
                <c:pt idx="408">
                  <c:v>3.6034850278375717E-10</c:v>
                </c:pt>
                <c:pt idx="409">
                  <c:v>3.6034850278375717E-10</c:v>
                </c:pt>
                <c:pt idx="410">
                  <c:v>3.6034850278375717E-10</c:v>
                </c:pt>
                <c:pt idx="411">
                  <c:v>5.1397867334685898E-10</c:v>
                </c:pt>
                <c:pt idx="412">
                  <c:v>5.1397867334685898E-10</c:v>
                </c:pt>
                <c:pt idx="413">
                  <c:v>5.1397867334685898E-10</c:v>
                </c:pt>
                <c:pt idx="414">
                  <c:v>6.7713159422014641E-10</c:v>
                </c:pt>
                <c:pt idx="415">
                  <c:v>6.7713159422014641E-10</c:v>
                </c:pt>
                <c:pt idx="416">
                  <c:v>6.7713159422014641E-10</c:v>
                </c:pt>
                <c:pt idx="417">
                  <c:v>9.3732406036560982E-10</c:v>
                </c:pt>
                <c:pt idx="418">
                  <c:v>9.3732406036560982E-10</c:v>
                </c:pt>
                <c:pt idx="419">
                  <c:v>9.3732406036560982E-10</c:v>
                </c:pt>
                <c:pt idx="420">
                  <c:v>1.2433368005594408E-9</c:v>
                </c:pt>
                <c:pt idx="421">
                  <c:v>1.2433368005594408E-9</c:v>
                </c:pt>
                <c:pt idx="422">
                  <c:v>1.2433368005594408E-9</c:v>
                </c:pt>
                <c:pt idx="423">
                  <c:v>1.7586954962998825E-9</c:v>
                </c:pt>
                <c:pt idx="424">
                  <c:v>1.7586954962998825E-9</c:v>
                </c:pt>
                <c:pt idx="425">
                  <c:v>1.7586954962998825E-9</c:v>
                </c:pt>
                <c:pt idx="426">
                  <c:v>2.2814072706219066E-9</c:v>
                </c:pt>
                <c:pt idx="427">
                  <c:v>2.2814072706219066E-9</c:v>
                </c:pt>
                <c:pt idx="428">
                  <c:v>2.2814072706219066E-9</c:v>
                </c:pt>
                <c:pt idx="429">
                  <c:v>3.2447846561322492E-9</c:v>
                </c:pt>
                <c:pt idx="430">
                  <c:v>3.2447846561322492E-9</c:v>
                </c:pt>
                <c:pt idx="431">
                  <c:v>3.2447846561322492E-9</c:v>
                </c:pt>
                <c:pt idx="432">
                  <c:v>4.1779024277695555E-9</c:v>
                </c:pt>
                <c:pt idx="433">
                  <c:v>4.1779024277695555E-9</c:v>
                </c:pt>
                <c:pt idx="434">
                  <c:v>4.1779024277695555E-9</c:v>
                </c:pt>
                <c:pt idx="435">
                  <c:v>5.4595459594257634E-9</c:v>
                </c:pt>
                <c:pt idx="436">
                  <c:v>5.4595459594257634E-9</c:v>
                </c:pt>
                <c:pt idx="437">
                  <c:v>5.4595459594257634E-9</c:v>
                </c:pt>
                <c:pt idx="438">
                  <c:v>7.2975764351417666E-9</c:v>
                </c:pt>
                <c:pt idx="439">
                  <c:v>7.2975764351417666E-9</c:v>
                </c:pt>
                <c:pt idx="440">
                  <c:v>7.2975764351417666E-9</c:v>
                </c:pt>
                <c:pt idx="441">
                  <c:v>9.7565809823195022E-9</c:v>
                </c:pt>
                <c:pt idx="442">
                  <c:v>9.7565809823195022E-9</c:v>
                </c:pt>
                <c:pt idx="443">
                  <c:v>9.7565809823195022E-9</c:v>
                </c:pt>
                <c:pt idx="444">
                  <c:v>1.306176768229292E-8</c:v>
                </c:pt>
                <c:pt idx="445">
                  <c:v>1.306176768229292E-8</c:v>
                </c:pt>
                <c:pt idx="446">
                  <c:v>1.306176768229292E-8</c:v>
                </c:pt>
                <c:pt idx="447">
                  <c:v>1.7509442285795795E-8</c:v>
                </c:pt>
                <c:pt idx="448">
                  <c:v>1.7509442285795795E-8</c:v>
                </c:pt>
                <c:pt idx="449">
                  <c:v>1.7509442285795795E-8</c:v>
                </c:pt>
                <c:pt idx="450">
                  <c:v>2.1690954944819553E-8</c:v>
                </c:pt>
                <c:pt idx="451">
                  <c:v>2.1690954944819553E-8</c:v>
                </c:pt>
                <c:pt idx="452">
                  <c:v>2.1690954944819553E-8</c:v>
                </c:pt>
                <c:pt idx="453">
                  <c:v>3.0606681844506676E-8</c:v>
                </c:pt>
                <c:pt idx="454">
                  <c:v>3.0606681844506676E-8</c:v>
                </c:pt>
                <c:pt idx="455">
                  <c:v>3.0606681844506676E-8</c:v>
                </c:pt>
                <c:pt idx="456">
                  <c:v>3.7301947334055208E-8</c:v>
                </c:pt>
                <c:pt idx="457">
                  <c:v>3.7301947334055208E-8</c:v>
                </c:pt>
                <c:pt idx="458">
                  <c:v>3.7301947334055208E-8</c:v>
                </c:pt>
                <c:pt idx="459">
                  <c:v>5.068294625796812E-8</c:v>
                </c:pt>
                <c:pt idx="460">
                  <c:v>5.068294625796812E-8</c:v>
                </c:pt>
                <c:pt idx="461">
                  <c:v>5.068294625796812E-8</c:v>
                </c:pt>
                <c:pt idx="462">
                  <c:v>6.6185277173037653E-8</c:v>
                </c:pt>
                <c:pt idx="463">
                  <c:v>6.6185277173037653E-8</c:v>
                </c:pt>
                <c:pt idx="464">
                  <c:v>6.6185277173037653E-8</c:v>
                </c:pt>
                <c:pt idx="465">
                  <c:v>8.7701483832339325E-8</c:v>
                </c:pt>
                <c:pt idx="466">
                  <c:v>8.7701483832339325E-8</c:v>
                </c:pt>
                <c:pt idx="467">
                  <c:v>8.7701483832339325E-8</c:v>
                </c:pt>
                <c:pt idx="468">
                  <c:v>1.1423785775007065E-7</c:v>
                </c:pt>
                <c:pt idx="469">
                  <c:v>1.1423785775007065E-7</c:v>
                </c:pt>
                <c:pt idx="470">
                  <c:v>1.1423785775007065E-7</c:v>
                </c:pt>
                <c:pt idx="471">
                  <c:v>1.4711305668827543E-7</c:v>
                </c:pt>
                <c:pt idx="472">
                  <c:v>1.4711305668827543E-7</c:v>
                </c:pt>
                <c:pt idx="473">
                  <c:v>1.4711305668827543E-7</c:v>
                </c:pt>
                <c:pt idx="474">
                  <c:v>1.9057214147019254E-7</c:v>
                </c:pt>
                <c:pt idx="475">
                  <c:v>1.9057214147019254E-7</c:v>
                </c:pt>
                <c:pt idx="476">
                  <c:v>1.9057214147019254E-7</c:v>
                </c:pt>
                <c:pt idx="477">
                  <c:v>2.4359322809372243E-7</c:v>
                </c:pt>
                <c:pt idx="478">
                  <c:v>2.4359322809372243E-7</c:v>
                </c:pt>
                <c:pt idx="479">
                  <c:v>2.4359322809372243E-7</c:v>
                </c:pt>
                <c:pt idx="480">
                  <c:v>3.1487172414123715E-7</c:v>
                </c:pt>
                <c:pt idx="481">
                  <c:v>3.1487172414123715E-7</c:v>
                </c:pt>
                <c:pt idx="482">
                  <c:v>3.1487172414123715E-7</c:v>
                </c:pt>
                <c:pt idx="483">
                  <c:v>4.1540549271943828E-7</c:v>
                </c:pt>
                <c:pt idx="484">
                  <c:v>4.1540549271943828E-7</c:v>
                </c:pt>
                <c:pt idx="485">
                  <c:v>4.1540549271943828E-7</c:v>
                </c:pt>
                <c:pt idx="486">
                  <c:v>5.3794564181773158E-7</c:v>
                </c:pt>
                <c:pt idx="487">
                  <c:v>5.3794564181773158E-7</c:v>
                </c:pt>
                <c:pt idx="488">
                  <c:v>5.3794564181773158E-7</c:v>
                </c:pt>
                <c:pt idx="489">
                  <c:v>6.9260470638335268E-7</c:v>
                </c:pt>
                <c:pt idx="490">
                  <c:v>6.9260470638335268E-7</c:v>
                </c:pt>
                <c:pt idx="491">
                  <c:v>6.9260470638335268E-7</c:v>
                </c:pt>
                <c:pt idx="492">
                  <c:v>8.8665811422734556E-7</c:v>
                </c:pt>
                <c:pt idx="493">
                  <c:v>8.8665811422734556E-7</c:v>
                </c:pt>
                <c:pt idx="494">
                  <c:v>8.8665811422734556E-7</c:v>
                </c:pt>
                <c:pt idx="495">
                  <c:v>1.1345291005450672E-6</c:v>
                </c:pt>
                <c:pt idx="496">
                  <c:v>1.1345291005450672E-6</c:v>
                </c:pt>
                <c:pt idx="497">
                  <c:v>1.1345291005450672E-6</c:v>
                </c:pt>
                <c:pt idx="498">
                  <c:v>1.4733038648279986E-6</c:v>
                </c:pt>
                <c:pt idx="499">
                  <c:v>1.4733038648279986E-6</c:v>
                </c:pt>
                <c:pt idx="500">
                  <c:v>1.4733038648279986E-6</c:v>
                </c:pt>
                <c:pt idx="501">
                  <c:v>1.8831648272797583E-6</c:v>
                </c:pt>
                <c:pt idx="502">
                  <c:v>1.8831648272797583E-6</c:v>
                </c:pt>
                <c:pt idx="503">
                  <c:v>1.8831648272797583E-6</c:v>
                </c:pt>
                <c:pt idx="504">
                  <c:v>2.4301723553029954E-6</c:v>
                </c:pt>
                <c:pt idx="505">
                  <c:v>2.4301723553029954E-6</c:v>
                </c:pt>
                <c:pt idx="506">
                  <c:v>2.4301723553029954E-6</c:v>
                </c:pt>
                <c:pt idx="507">
                  <c:v>3.0507683115280315E-6</c:v>
                </c:pt>
                <c:pt idx="508">
                  <c:v>3.0507683115280315E-6</c:v>
                </c:pt>
                <c:pt idx="509">
                  <c:v>3.0507683115280315E-6</c:v>
                </c:pt>
                <c:pt idx="510">
                  <c:v>3.9406118605719381E-6</c:v>
                </c:pt>
                <c:pt idx="511">
                  <c:v>3.9406118605719381E-6</c:v>
                </c:pt>
                <c:pt idx="512">
                  <c:v>3.9406118605719381E-6</c:v>
                </c:pt>
                <c:pt idx="513">
                  <c:v>5.0717404662248586E-6</c:v>
                </c:pt>
                <c:pt idx="514">
                  <c:v>5.0717404662248586E-6</c:v>
                </c:pt>
                <c:pt idx="515">
                  <c:v>5.0717404662248586E-6</c:v>
                </c:pt>
                <c:pt idx="516">
                  <c:v>6.4158206057870238E-6</c:v>
                </c:pt>
                <c:pt idx="517">
                  <c:v>6.4158206057870238E-6</c:v>
                </c:pt>
                <c:pt idx="518">
                  <c:v>6.4158206057870238E-6</c:v>
                </c:pt>
                <c:pt idx="519">
                  <c:v>8.2003747879964474E-6</c:v>
                </c:pt>
                <c:pt idx="520">
                  <c:v>8.2003747879964474E-6</c:v>
                </c:pt>
                <c:pt idx="521">
                  <c:v>8.2003747879964474E-6</c:v>
                </c:pt>
                <c:pt idx="522">
                  <c:v>1.0057905120700411E-5</c:v>
                </c:pt>
                <c:pt idx="523">
                  <c:v>1.0057905120700411E-5</c:v>
                </c:pt>
                <c:pt idx="524">
                  <c:v>1.0057905120700411E-5</c:v>
                </c:pt>
                <c:pt idx="525">
                  <c:v>1.2994679923194716E-5</c:v>
                </c:pt>
                <c:pt idx="526">
                  <c:v>1.2994679923194716E-5</c:v>
                </c:pt>
                <c:pt idx="527">
                  <c:v>1.2994679923194716E-5</c:v>
                </c:pt>
                <c:pt idx="528">
                  <c:v>1.6745658556099007E-5</c:v>
                </c:pt>
                <c:pt idx="529">
                  <c:v>1.6745658556099007E-5</c:v>
                </c:pt>
                <c:pt idx="530">
                  <c:v>1.6745658556099007E-5</c:v>
                </c:pt>
                <c:pt idx="531">
                  <c:v>2.0938474254794729E-5</c:v>
                </c:pt>
                <c:pt idx="532">
                  <c:v>2.0938474254794729E-5</c:v>
                </c:pt>
                <c:pt idx="533">
                  <c:v>2.0938474254794729E-5</c:v>
                </c:pt>
                <c:pt idx="534">
                  <c:v>2.5828738753499381E-5</c:v>
                </c:pt>
                <c:pt idx="535">
                  <c:v>2.5828738753499381E-5</c:v>
                </c:pt>
                <c:pt idx="536">
                  <c:v>2.5828738753499381E-5</c:v>
                </c:pt>
                <c:pt idx="537">
                  <c:v>3.3079516566948457E-5</c:v>
                </c:pt>
                <c:pt idx="538">
                  <c:v>3.3079516566948457E-5</c:v>
                </c:pt>
                <c:pt idx="539">
                  <c:v>3.3079516566948457E-5</c:v>
                </c:pt>
                <c:pt idx="540">
                  <c:v>4.1284570693830165E-5</c:v>
                </c:pt>
                <c:pt idx="541">
                  <c:v>4.1284570693830165E-5</c:v>
                </c:pt>
                <c:pt idx="542">
                  <c:v>4.1284570693830165E-5</c:v>
                </c:pt>
                <c:pt idx="543">
                  <c:v>5.3963523713133426E-5</c:v>
                </c:pt>
                <c:pt idx="544">
                  <c:v>5.3963523713133426E-5</c:v>
                </c:pt>
                <c:pt idx="545">
                  <c:v>5.3963523713133426E-5</c:v>
                </c:pt>
                <c:pt idx="546">
                  <c:v>6.7981017426425264E-5</c:v>
                </c:pt>
                <c:pt idx="547">
                  <c:v>6.7981017426425264E-5</c:v>
                </c:pt>
                <c:pt idx="548">
                  <c:v>6.7981017426425264E-5</c:v>
                </c:pt>
                <c:pt idx="549">
                  <c:v>8.2436876775841906E-5</c:v>
                </c:pt>
                <c:pt idx="550">
                  <c:v>8.2436876775841906E-5</c:v>
                </c:pt>
                <c:pt idx="551">
                  <c:v>8.2436876775841906E-5</c:v>
                </c:pt>
                <c:pt idx="552">
                  <c:v>1.0284407074343813E-4</c:v>
                </c:pt>
                <c:pt idx="553">
                  <c:v>1.0284407074343813E-4</c:v>
                </c:pt>
                <c:pt idx="554">
                  <c:v>1.0284407074343813E-4</c:v>
                </c:pt>
                <c:pt idx="555">
                  <c:v>1.2943701514343088E-4</c:v>
                </c:pt>
                <c:pt idx="556">
                  <c:v>1.2943701514343088E-4</c:v>
                </c:pt>
                <c:pt idx="557">
                  <c:v>1.2943701514343088E-4</c:v>
                </c:pt>
                <c:pt idx="558">
                  <c:v>1.6049933235280542E-4</c:v>
                </c:pt>
                <c:pt idx="559">
                  <c:v>1.6049933235280542E-4</c:v>
                </c:pt>
                <c:pt idx="560">
                  <c:v>1.6049933235280542E-4</c:v>
                </c:pt>
                <c:pt idx="561">
                  <c:v>2.0349484484703429E-4</c:v>
                </c:pt>
                <c:pt idx="562">
                  <c:v>2.0349484484703429E-4</c:v>
                </c:pt>
                <c:pt idx="563">
                  <c:v>2.0349484484703429E-4</c:v>
                </c:pt>
                <c:pt idx="564">
                  <c:v>2.5059951677537179E-4</c:v>
                </c:pt>
                <c:pt idx="565">
                  <c:v>2.5059951677537179E-4</c:v>
                </c:pt>
                <c:pt idx="566">
                  <c:v>2.5059951677537179E-4</c:v>
                </c:pt>
                <c:pt idx="567">
                  <c:v>3.1916669332682245E-4</c:v>
                </c:pt>
                <c:pt idx="568">
                  <c:v>3.1916669332682245E-4</c:v>
                </c:pt>
                <c:pt idx="569">
                  <c:v>3.1916669332682245E-4</c:v>
                </c:pt>
                <c:pt idx="570">
                  <c:v>4.0020161649076662E-4</c:v>
                </c:pt>
                <c:pt idx="571">
                  <c:v>4.0020161649076662E-4</c:v>
                </c:pt>
                <c:pt idx="572">
                  <c:v>4.0020161649076662E-4</c:v>
                </c:pt>
                <c:pt idx="573">
                  <c:v>4.9026860758052493E-4</c:v>
                </c:pt>
                <c:pt idx="574">
                  <c:v>4.9026860758052493E-4</c:v>
                </c:pt>
                <c:pt idx="575">
                  <c:v>4.9026860758052493E-4</c:v>
                </c:pt>
                <c:pt idx="576">
                  <c:v>6.005182228994441E-4</c:v>
                </c:pt>
                <c:pt idx="577">
                  <c:v>6.005182228994441E-4</c:v>
                </c:pt>
                <c:pt idx="578">
                  <c:v>6.005182228994441E-4</c:v>
                </c:pt>
                <c:pt idx="579">
                  <c:v>7.4968409322298361E-4</c:v>
                </c:pt>
                <c:pt idx="580">
                  <c:v>7.4968409322298361E-4</c:v>
                </c:pt>
                <c:pt idx="581">
                  <c:v>7.4968409322298361E-4</c:v>
                </c:pt>
                <c:pt idx="582">
                  <c:v>9.4616541196742708E-4</c:v>
                </c:pt>
                <c:pt idx="583">
                  <c:v>9.4616541196742708E-4</c:v>
                </c:pt>
                <c:pt idx="584">
                  <c:v>9.4616541196742708E-4</c:v>
                </c:pt>
                <c:pt idx="585">
                  <c:v>1.1198343486159437E-3</c:v>
                </c:pt>
                <c:pt idx="586">
                  <c:v>1.1198343486159437E-3</c:v>
                </c:pt>
                <c:pt idx="587">
                  <c:v>1.1198343486159437E-3</c:v>
                </c:pt>
                <c:pt idx="588">
                  <c:v>1.4124876823474993E-3</c:v>
                </c:pt>
                <c:pt idx="589">
                  <c:v>1.4124876823474993E-3</c:v>
                </c:pt>
                <c:pt idx="590">
                  <c:v>1.4124876823474993E-3</c:v>
                </c:pt>
                <c:pt idx="591">
                  <c:v>1.7064154507390021E-3</c:v>
                </c:pt>
                <c:pt idx="592">
                  <c:v>1.7064154507390021E-3</c:v>
                </c:pt>
                <c:pt idx="593">
                  <c:v>1.7064154507390021E-3</c:v>
                </c:pt>
                <c:pt idx="594">
                  <c:v>2.1636269687025701E-3</c:v>
                </c:pt>
                <c:pt idx="595">
                  <c:v>2.1636269687025701E-3</c:v>
                </c:pt>
                <c:pt idx="596">
                  <c:v>2.1636269687025701E-3</c:v>
                </c:pt>
                <c:pt idx="597">
                  <c:v>2.6374467020563795E-3</c:v>
                </c:pt>
                <c:pt idx="598">
                  <c:v>2.6374467020563795E-3</c:v>
                </c:pt>
                <c:pt idx="599">
                  <c:v>2.6374467020563795E-3</c:v>
                </c:pt>
                <c:pt idx="600">
                  <c:v>3.1716814505992879E-3</c:v>
                </c:pt>
                <c:pt idx="601">
                  <c:v>3.1716814505992879E-3</c:v>
                </c:pt>
                <c:pt idx="602">
                  <c:v>3.1716814505992879E-3</c:v>
                </c:pt>
                <c:pt idx="603">
                  <c:v>3.9802388813617541E-3</c:v>
                </c:pt>
                <c:pt idx="604">
                  <c:v>3.9802388813617541E-3</c:v>
                </c:pt>
                <c:pt idx="605">
                  <c:v>3.9802388813617541E-3</c:v>
                </c:pt>
                <c:pt idx="606">
                  <c:v>4.9226556063339906E-3</c:v>
                </c:pt>
                <c:pt idx="607">
                  <c:v>4.9226556063339906E-3</c:v>
                </c:pt>
                <c:pt idx="608">
                  <c:v>4.9226556063339906E-3</c:v>
                </c:pt>
                <c:pt idx="609">
                  <c:v>5.932371143645334E-3</c:v>
                </c:pt>
                <c:pt idx="610">
                  <c:v>5.932371143645334E-3</c:v>
                </c:pt>
                <c:pt idx="611">
                  <c:v>5.932371143645334E-3</c:v>
                </c:pt>
                <c:pt idx="612">
                  <c:v>7.1784052278602893E-3</c:v>
                </c:pt>
                <c:pt idx="613">
                  <c:v>7.1784052278602893E-3</c:v>
                </c:pt>
                <c:pt idx="614">
                  <c:v>7.1784052278602893E-3</c:v>
                </c:pt>
                <c:pt idx="615">
                  <c:v>8.8289408303443163E-3</c:v>
                </c:pt>
                <c:pt idx="616">
                  <c:v>8.8289408303443163E-3</c:v>
                </c:pt>
                <c:pt idx="617">
                  <c:v>8.8289408303443163E-3</c:v>
                </c:pt>
                <c:pt idx="618">
                  <c:v>1.1052658160307106E-2</c:v>
                </c:pt>
                <c:pt idx="619">
                  <c:v>1.1052658160307106E-2</c:v>
                </c:pt>
                <c:pt idx="620">
                  <c:v>1.1052658160307106E-2</c:v>
                </c:pt>
                <c:pt idx="621">
                  <c:v>1.3099282200632579E-2</c:v>
                </c:pt>
                <c:pt idx="622">
                  <c:v>1.3099282200632579E-2</c:v>
                </c:pt>
                <c:pt idx="623">
                  <c:v>1.3099282200632579E-2</c:v>
                </c:pt>
                <c:pt idx="624">
                  <c:v>1.6455316530095149E-2</c:v>
                </c:pt>
                <c:pt idx="625">
                  <c:v>1.6455316530095149E-2</c:v>
                </c:pt>
                <c:pt idx="626">
                  <c:v>1.6455316530095149E-2</c:v>
                </c:pt>
                <c:pt idx="627">
                  <c:v>1.9737376773160481E-2</c:v>
                </c:pt>
                <c:pt idx="628">
                  <c:v>1.9737376773160481E-2</c:v>
                </c:pt>
                <c:pt idx="629">
                  <c:v>1.9737376773160481E-2</c:v>
                </c:pt>
                <c:pt idx="630">
                  <c:v>2.3673556860490864E-2</c:v>
                </c:pt>
                <c:pt idx="631">
                  <c:v>2.3673556860490864E-2</c:v>
                </c:pt>
                <c:pt idx="632">
                  <c:v>2.3673556860490864E-2</c:v>
                </c:pt>
                <c:pt idx="633">
                  <c:v>2.7923444130908161E-2</c:v>
                </c:pt>
                <c:pt idx="634">
                  <c:v>2.7923444130908161E-2</c:v>
                </c:pt>
                <c:pt idx="635">
                  <c:v>2.7923444130908161E-2</c:v>
                </c:pt>
                <c:pt idx="636">
                  <c:v>3.4543718419461328E-2</c:v>
                </c:pt>
                <c:pt idx="637">
                  <c:v>3.4543718419461328E-2</c:v>
                </c:pt>
                <c:pt idx="638">
                  <c:v>3.4543718419461328E-2</c:v>
                </c:pt>
                <c:pt idx="639">
                  <c:v>4.2584919087932042E-2</c:v>
                </c:pt>
                <c:pt idx="640">
                  <c:v>4.2584919087932042E-2</c:v>
                </c:pt>
                <c:pt idx="641">
                  <c:v>4.2584919087932042E-2</c:v>
                </c:pt>
                <c:pt idx="642">
                  <c:v>5.1584982244505743E-2</c:v>
                </c:pt>
                <c:pt idx="643">
                  <c:v>5.1584982244505743E-2</c:v>
                </c:pt>
                <c:pt idx="644">
                  <c:v>5.1584982244505743E-2</c:v>
                </c:pt>
                <c:pt idx="645">
                  <c:v>6.2478953585902219E-2</c:v>
                </c:pt>
                <c:pt idx="646">
                  <c:v>6.2478953585902219E-2</c:v>
                </c:pt>
                <c:pt idx="647">
                  <c:v>6.2478953585902219E-2</c:v>
                </c:pt>
                <c:pt idx="648">
                  <c:v>7.3920826423631722E-2</c:v>
                </c:pt>
                <c:pt idx="649">
                  <c:v>7.3920826423631722E-2</c:v>
                </c:pt>
                <c:pt idx="650">
                  <c:v>7.3920826423631722E-2</c:v>
                </c:pt>
                <c:pt idx="651">
                  <c:v>9.0771942814547604E-2</c:v>
                </c:pt>
                <c:pt idx="652">
                  <c:v>9.0771942814547604E-2</c:v>
                </c:pt>
                <c:pt idx="653">
                  <c:v>9.0771942814547604E-2</c:v>
                </c:pt>
                <c:pt idx="654">
                  <c:v>0.10872413815162185</c:v>
                </c:pt>
                <c:pt idx="655">
                  <c:v>0.10872413815162185</c:v>
                </c:pt>
                <c:pt idx="656">
                  <c:v>0.10872413815162185</c:v>
                </c:pt>
                <c:pt idx="657">
                  <c:v>0.13192798244847301</c:v>
                </c:pt>
                <c:pt idx="658">
                  <c:v>0.13192798244847301</c:v>
                </c:pt>
                <c:pt idx="659">
                  <c:v>0.13192798244847301</c:v>
                </c:pt>
                <c:pt idx="660">
                  <c:v>0.15679682367320194</c:v>
                </c:pt>
                <c:pt idx="661">
                  <c:v>0.15679682367320194</c:v>
                </c:pt>
                <c:pt idx="662">
                  <c:v>0.15679682367320194</c:v>
                </c:pt>
                <c:pt idx="663">
                  <c:v>0.18692392841358918</c:v>
                </c:pt>
                <c:pt idx="664">
                  <c:v>0.18692392841358918</c:v>
                </c:pt>
                <c:pt idx="665">
                  <c:v>0.18692392841358918</c:v>
                </c:pt>
                <c:pt idx="666">
                  <c:v>0.22777445653993567</c:v>
                </c:pt>
                <c:pt idx="667">
                  <c:v>0.22777445653993567</c:v>
                </c:pt>
                <c:pt idx="668">
                  <c:v>0.22777445653993567</c:v>
                </c:pt>
                <c:pt idx="669">
                  <c:v>0.27028427043132636</c:v>
                </c:pt>
                <c:pt idx="670">
                  <c:v>0.27028427043132636</c:v>
                </c:pt>
                <c:pt idx="671">
                  <c:v>0.27028427043132636</c:v>
                </c:pt>
                <c:pt idx="672">
                  <c:v>0.32851312030337965</c:v>
                </c:pt>
                <c:pt idx="673">
                  <c:v>0.32851312030337965</c:v>
                </c:pt>
                <c:pt idx="674">
                  <c:v>0.32851312030337965</c:v>
                </c:pt>
                <c:pt idx="675">
                  <c:v>0.40792292250564827</c:v>
                </c:pt>
                <c:pt idx="676">
                  <c:v>0.40792292250564827</c:v>
                </c:pt>
                <c:pt idx="677">
                  <c:v>0.40792292250564827</c:v>
                </c:pt>
                <c:pt idx="678">
                  <c:v>0.47752318177185082</c:v>
                </c:pt>
                <c:pt idx="679">
                  <c:v>0.47752318177185082</c:v>
                </c:pt>
                <c:pt idx="680">
                  <c:v>0.47752318177185082</c:v>
                </c:pt>
                <c:pt idx="681">
                  <c:v>0.56654975528410279</c:v>
                </c:pt>
                <c:pt idx="682">
                  <c:v>0.56654975528410279</c:v>
                </c:pt>
                <c:pt idx="683">
                  <c:v>0.56654975528410279</c:v>
                </c:pt>
                <c:pt idx="684">
                  <c:v>0.67317017120125278</c:v>
                </c:pt>
                <c:pt idx="685">
                  <c:v>0.67317017120125278</c:v>
                </c:pt>
                <c:pt idx="686">
                  <c:v>0.67317017120125278</c:v>
                </c:pt>
                <c:pt idx="687">
                  <c:v>0.80513900676001349</c:v>
                </c:pt>
                <c:pt idx="688">
                  <c:v>0.80513900676001349</c:v>
                </c:pt>
                <c:pt idx="689">
                  <c:v>0.80513900676001349</c:v>
                </c:pt>
                <c:pt idx="690">
                  <c:v>0.96854561235608649</c:v>
                </c:pt>
                <c:pt idx="691">
                  <c:v>0.96854561235608649</c:v>
                </c:pt>
                <c:pt idx="692">
                  <c:v>0.96854561235608649</c:v>
                </c:pt>
                <c:pt idx="693">
                  <c:v>1.1473611458421631</c:v>
                </c:pt>
                <c:pt idx="694">
                  <c:v>1.1473611458421631</c:v>
                </c:pt>
                <c:pt idx="695">
                  <c:v>1.1473611458421631</c:v>
                </c:pt>
                <c:pt idx="696">
                  <c:v>1.3879781134775178</c:v>
                </c:pt>
                <c:pt idx="697">
                  <c:v>1.3879781134775178</c:v>
                </c:pt>
                <c:pt idx="698">
                  <c:v>1.3879781134775178</c:v>
                </c:pt>
                <c:pt idx="699">
                  <c:v>1.671529043518305</c:v>
                </c:pt>
                <c:pt idx="700">
                  <c:v>1.671529043518305</c:v>
                </c:pt>
                <c:pt idx="701">
                  <c:v>1.671529043518305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4D0-42BF-9441-C434125AE29A}"/>
            </c:ext>
          </c:extLst>
        </c:ser>
        <c:ser>
          <c:idx val="1"/>
          <c:order val="1"/>
          <c:tx>
            <c:strRef>
              <c:f>vtap202_10h04!$H$18</c:f>
              <c:strCache>
                <c:ptCount val="1"/>
                <c:pt idx="0">
                  <c:v>Baseline fit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vtap202_10h04!$C$19:$C$720</c:f>
              <c:numCache>
                <c:formatCode>General</c:formatCode>
                <c:ptCount val="702"/>
                <c:pt idx="0">
                  <c:v>-1.02</c:v>
                </c:pt>
                <c:pt idx="1">
                  <c:v>-1.02</c:v>
                </c:pt>
                <c:pt idx="2">
                  <c:v>-1.02</c:v>
                </c:pt>
                <c:pt idx="3">
                  <c:v>-1.03</c:v>
                </c:pt>
                <c:pt idx="4">
                  <c:v>-1.03</c:v>
                </c:pt>
                <c:pt idx="5">
                  <c:v>-1.03</c:v>
                </c:pt>
                <c:pt idx="6">
                  <c:v>-1</c:v>
                </c:pt>
                <c:pt idx="7">
                  <c:v>-1</c:v>
                </c:pt>
                <c:pt idx="8">
                  <c:v>-1</c:v>
                </c:pt>
                <c:pt idx="9">
                  <c:v>-1</c:v>
                </c:pt>
                <c:pt idx="10">
                  <c:v>-1</c:v>
                </c:pt>
                <c:pt idx="11">
                  <c:v>-1</c:v>
                </c:pt>
                <c:pt idx="12">
                  <c:v>-0.84</c:v>
                </c:pt>
                <c:pt idx="13">
                  <c:v>-0.84</c:v>
                </c:pt>
                <c:pt idx="14">
                  <c:v>-0.84</c:v>
                </c:pt>
                <c:pt idx="15">
                  <c:v>1.89</c:v>
                </c:pt>
                <c:pt idx="16">
                  <c:v>1.89</c:v>
                </c:pt>
                <c:pt idx="17">
                  <c:v>1.89</c:v>
                </c:pt>
                <c:pt idx="18">
                  <c:v>4.12</c:v>
                </c:pt>
                <c:pt idx="19">
                  <c:v>4.12</c:v>
                </c:pt>
                <c:pt idx="20">
                  <c:v>4.12</c:v>
                </c:pt>
                <c:pt idx="21">
                  <c:v>6.7</c:v>
                </c:pt>
                <c:pt idx="22">
                  <c:v>6.7</c:v>
                </c:pt>
                <c:pt idx="23">
                  <c:v>6.7</c:v>
                </c:pt>
                <c:pt idx="24">
                  <c:v>9.27</c:v>
                </c:pt>
                <c:pt idx="25">
                  <c:v>9.27</c:v>
                </c:pt>
                <c:pt idx="26">
                  <c:v>9.27</c:v>
                </c:pt>
                <c:pt idx="27">
                  <c:v>11.6</c:v>
                </c:pt>
                <c:pt idx="28">
                  <c:v>11.6</c:v>
                </c:pt>
                <c:pt idx="29">
                  <c:v>11.6</c:v>
                </c:pt>
                <c:pt idx="30">
                  <c:v>14.33</c:v>
                </c:pt>
                <c:pt idx="31">
                  <c:v>14.33</c:v>
                </c:pt>
                <c:pt idx="32">
                  <c:v>14.33</c:v>
                </c:pt>
                <c:pt idx="33">
                  <c:v>16.32</c:v>
                </c:pt>
                <c:pt idx="34">
                  <c:v>16.32</c:v>
                </c:pt>
                <c:pt idx="35">
                  <c:v>16.32</c:v>
                </c:pt>
                <c:pt idx="36">
                  <c:v>18.98</c:v>
                </c:pt>
                <c:pt idx="37">
                  <c:v>18.98</c:v>
                </c:pt>
                <c:pt idx="38">
                  <c:v>18.98</c:v>
                </c:pt>
                <c:pt idx="39">
                  <c:v>21.37</c:v>
                </c:pt>
                <c:pt idx="40">
                  <c:v>21.37</c:v>
                </c:pt>
                <c:pt idx="41">
                  <c:v>21.37</c:v>
                </c:pt>
                <c:pt idx="42">
                  <c:v>23.53</c:v>
                </c:pt>
                <c:pt idx="43">
                  <c:v>23.53</c:v>
                </c:pt>
                <c:pt idx="44">
                  <c:v>23.53</c:v>
                </c:pt>
                <c:pt idx="45">
                  <c:v>26.17</c:v>
                </c:pt>
                <c:pt idx="46">
                  <c:v>26.17</c:v>
                </c:pt>
                <c:pt idx="47">
                  <c:v>26.17</c:v>
                </c:pt>
                <c:pt idx="48">
                  <c:v>28.39</c:v>
                </c:pt>
                <c:pt idx="49">
                  <c:v>28.39</c:v>
                </c:pt>
                <c:pt idx="50">
                  <c:v>28.39</c:v>
                </c:pt>
                <c:pt idx="51">
                  <c:v>30.82</c:v>
                </c:pt>
                <c:pt idx="52">
                  <c:v>30.82</c:v>
                </c:pt>
                <c:pt idx="53">
                  <c:v>30.82</c:v>
                </c:pt>
                <c:pt idx="54">
                  <c:v>33.159999999999997</c:v>
                </c:pt>
                <c:pt idx="55">
                  <c:v>33.159999999999997</c:v>
                </c:pt>
                <c:pt idx="56">
                  <c:v>33.159999999999997</c:v>
                </c:pt>
                <c:pt idx="57">
                  <c:v>35.94</c:v>
                </c:pt>
                <c:pt idx="58">
                  <c:v>35.94</c:v>
                </c:pt>
                <c:pt idx="59">
                  <c:v>35.94</c:v>
                </c:pt>
                <c:pt idx="60">
                  <c:v>38.36</c:v>
                </c:pt>
                <c:pt idx="61">
                  <c:v>38.36</c:v>
                </c:pt>
                <c:pt idx="62">
                  <c:v>38.36</c:v>
                </c:pt>
                <c:pt idx="63">
                  <c:v>40.75</c:v>
                </c:pt>
                <c:pt idx="64">
                  <c:v>40.75</c:v>
                </c:pt>
                <c:pt idx="65">
                  <c:v>40.75</c:v>
                </c:pt>
                <c:pt idx="66">
                  <c:v>43.24</c:v>
                </c:pt>
                <c:pt idx="67">
                  <c:v>43.24</c:v>
                </c:pt>
                <c:pt idx="68">
                  <c:v>43.24</c:v>
                </c:pt>
                <c:pt idx="69">
                  <c:v>45.78</c:v>
                </c:pt>
                <c:pt idx="70">
                  <c:v>45.78</c:v>
                </c:pt>
                <c:pt idx="71">
                  <c:v>45.78</c:v>
                </c:pt>
                <c:pt idx="72">
                  <c:v>48.12</c:v>
                </c:pt>
                <c:pt idx="73">
                  <c:v>48.12</c:v>
                </c:pt>
                <c:pt idx="74">
                  <c:v>48.12</c:v>
                </c:pt>
                <c:pt idx="75">
                  <c:v>51.05</c:v>
                </c:pt>
                <c:pt idx="76">
                  <c:v>51.05</c:v>
                </c:pt>
                <c:pt idx="77">
                  <c:v>51.05</c:v>
                </c:pt>
                <c:pt idx="78">
                  <c:v>52.68</c:v>
                </c:pt>
                <c:pt idx="79">
                  <c:v>52.68</c:v>
                </c:pt>
                <c:pt idx="80">
                  <c:v>52.68</c:v>
                </c:pt>
                <c:pt idx="81">
                  <c:v>55.73</c:v>
                </c:pt>
                <c:pt idx="82">
                  <c:v>55.73</c:v>
                </c:pt>
                <c:pt idx="83">
                  <c:v>55.73</c:v>
                </c:pt>
                <c:pt idx="84">
                  <c:v>57.9</c:v>
                </c:pt>
                <c:pt idx="85">
                  <c:v>57.9</c:v>
                </c:pt>
                <c:pt idx="86">
                  <c:v>57.9</c:v>
                </c:pt>
                <c:pt idx="87">
                  <c:v>60.04</c:v>
                </c:pt>
                <c:pt idx="88">
                  <c:v>60.04</c:v>
                </c:pt>
                <c:pt idx="89">
                  <c:v>60.04</c:v>
                </c:pt>
                <c:pt idx="90">
                  <c:v>62.69</c:v>
                </c:pt>
                <c:pt idx="91">
                  <c:v>62.69</c:v>
                </c:pt>
                <c:pt idx="92">
                  <c:v>62.69</c:v>
                </c:pt>
                <c:pt idx="93">
                  <c:v>65.400000000000006</c:v>
                </c:pt>
                <c:pt idx="94">
                  <c:v>65.400000000000006</c:v>
                </c:pt>
                <c:pt idx="95">
                  <c:v>65.400000000000006</c:v>
                </c:pt>
                <c:pt idx="96">
                  <c:v>67.569999999999993</c:v>
                </c:pt>
                <c:pt idx="97">
                  <c:v>67.569999999999993</c:v>
                </c:pt>
                <c:pt idx="98">
                  <c:v>67.569999999999993</c:v>
                </c:pt>
                <c:pt idx="99">
                  <c:v>70.010000000000005</c:v>
                </c:pt>
                <c:pt idx="100">
                  <c:v>70.010000000000005</c:v>
                </c:pt>
                <c:pt idx="101">
                  <c:v>70.010000000000005</c:v>
                </c:pt>
                <c:pt idx="102">
                  <c:v>72.680000000000007</c:v>
                </c:pt>
                <c:pt idx="103">
                  <c:v>72.680000000000007</c:v>
                </c:pt>
                <c:pt idx="104">
                  <c:v>72.680000000000007</c:v>
                </c:pt>
                <c:pt idx="105">
                  <c:v>74.89</c:v>
                </c:pt>
                <c:pt idx="106">
                  <c:v>74.89</c:v>
                </c:pt>
                <c:pt idx="107">
                  <c:v>74.89</c:v>
                </c:pt>
                <c:pt idx="108">
                  <c:v>77.89</c:v>
                </c:pt>
                <c:pt idx="109">
                  <c:v>77.89</c:v>
                </c:pt>
                <c:pt idx="110">
                  <c:v>77.89</c:v>
                </c:pt>
                <c:pt idx="111">
                  <c:v>80.040000000000006</c:v>
                </c:pt>
                <c:pt idx="112">
                  <c:v>80.040000000000006</c:v>
                </c:pt>
                <c:pt idx="113">
                  <c:v>80.040000000000006</c:v>
                </c:pt>
                <c:pt idx="114">
                  <c:v>82.23</c:v>
                </c:pt>
                <c:pt idx="115">
                  <c:v>82.23</c:v>
                </c:pt>
                <c:pt idx="116">
                  <c:v>82.23</c:v>
                </c:pt>
                <c:pt idx="117">
                  <c:v>84.88</c:v>
                </c:pt>
                <c:pt idx="118">
                  <c:v>84.88</c:v>
                </c:pt>
                <c:pt idx="119">
                  <c:v>84.88</c:v>
                </c:pt>
                <c:pt idx="120">
                  <c:v>87.04</c:v>
                </c:pt>
                <c:pt idx="121">
                  <c:v>87.04</c:v>
                </c:pt>
                <c:pt idx="122">
                  <c:v>87.04</c:v>
                </c:pt>
                <c:pt idx="123">
                  <c:v>89.71</c:v>
                </c:pt>
                <c:pt idx="124">
                  <c:v>89.71</c:v>
                </c:pt>
                <c:pt idx="125">
                  <c:v>89.71</c:v>
                </c:pt>
                <c:pt idx="126">
                  <c:v>91.93</c:v>
                </c:pt>
                <c:pt idx="127">
                  <c:v>91.93</c:v>
                </c:pt>
                <c:pt idx="128">
                  <c:v>91.93</c:v>
                </c:pt>
                <c:pt idx="129">
                  <c:v>94.58</c:v>
                </c:pt>
                <c:pt idx="130">
                  <c:v>94.58</c:v>
                </c:pt>
                <c:pt idx="131">
                  <c:v>94.58</c:v>
                </c:pt>
                <c:pt idx="132">
                  <c:v>96.83</c:v>
                </c:pt>
                <c:pt idx="133">
                  <c:v>96.83</c:v>
                </c:pt>
                <c:pt idx="134">
                  <c:v>96.83</c:v>
                </c:pt>
                <c:pt idx="135">
                  <c:v>99.45</c:v>
                </c:pt>
                <c:pt idx="136">
                  <c:v>99.45</c:v>
                </c:pt>
                <c:pt idx="137">
                  <c:v>99.45</c:v>
                </c:pt>
                <c:pt idx="138">
                  <c:v>101.71</c:v>
                </c:pt>
                <c:pt idx="139">
                  <c:v>101.71</c:v>
                </c:pt>
                <c:pt idx="140">
                  <c:v>101.71</c:v>
                </c:pt>
                <c:pt idx="141">
                  <c:v>104.32</c:v>
                </c:pt>
                <c:pt idx="142">
                  <c:v>104.32</c:v>
                </c:pt>
                <c:pt idx="143">
                  <c:v>104.32</c:v>
                </c:pt>
                <c:pt idx="144">
                  <c:v>107.06</c:v>
                </c:pt>
                <c:pt idx="145">
                  <c:v>107.06</c:v>
                </c:pt>
                <c:pt idx="146">
                  <c:v>107.06</c:v>
                </c:pt>
                <c:pt idx="147">
                  <c:v>109.68</c:v>
                </c:pt>
                <c:pt idx="148">
                  <c:v>109.68</c:v>
                </c:pt>
                <c:pt idx="149">
                  <c:v>109.68</c:v>
                </c:pt>
                <c:pt idx="150">
                  <c:v>111.85</c:v>
                </c:pt>
                <c:pt idx="151">
                  <c:v>111.85</c:v>
                </c:pt>
                <c:pt idx="152">
                  <c:v>111.85</c:v>
                </c:pt>
                <c:pt idx="153">
                  <c:v>114.2</c:v>
                </c:pt>
                <c:pt idx="154">
                  <c:v>114.2</c:v>
                </c:pt>
                <c:pt idx="155">
                  <c:v>114.2</c:v>
                </c:pt>
                <c:pt idx="156">
                  <c:v>116.75</c:v>
                </c:pt>
                <c:pt idx="157">
                  <c:v>116.75</c:v>
                </c:pt>
                <c:pt idx="158">
                  <c:v>116.75</c:v>
                </c:pt>
                <c:pt idx="159">
                  <c:v>119.06</c:v>
                </c:pt>
                <c:pt idx="160">
                  <c:v>119.06</c:v>
                </c:pt>
                <c:pt idx="161">
                  <c:v>119.06</c:v>
                </c:pt>
                <c:pt idx="162">
                  <c:v>121.4</c:v>
                </c:pt>
                <c:pt idx="163">
                  <c:v>121.4</c:v>
                </c:pt>
                <c:pt idx="164">
                  <c:v>121.4</c:v>
                </c:pt>
                <c:pt idx="165">
                  <c:v>124.49</c:v>
                </c:pt>
                <c:pt idx="166">
                  <c:v>124.49</c:v>
                </c:pt>
                <c:pt idx="167">
                  <c:v>124.49</c:v>
                </c:pt>
                <c:pt idx="168">
                  <c:v>126.48</c:v>
                </c:pt>
                <c:pt idx="169">
                  <c:v>126.48</c:v>
                </c:pt>
                <c:pt idx="170">
                  <c:v>126.48</c:v>
                </c:pt>
                <c:pt idx="171">
                  <c:v>128.91</c:v>
                </c:pt>
                <c:pt idx="172">
                  <c:v>128.91</c:v>
                </c:pt>
                <c:pt idx="173">
                  <c:v>128.91</c:v>
                </c:pt>
                <c:pt idx="174">
                  <c:v>131.22999999999999</c:v>
                </c:pt>
                <c:pt idx="175">
                  <c:v>131.22999999999999</c:v>
                </c:pt>
                <c:pt idx="176">
                  <c:v>131.22999999999999</c:v>
                </c:pt>
                <c:pt idx="177">
                  <c:v>133.88</c:v>
                </c:pt>
                <c:pt idx="178">
                  <c:v>133.88</c:v>
                </c:pt>
                <c:pt idx="179">
                  <c:v>133.88</c:v>
                </c:pt>
                <c:pt idx="180">
                  <c:v>135.93</c:v>
                </c:pt>
                <c:pt idx="181">
                  <c:v>135.93</c:v>
                </c:pt>
                <c:pt idx="182">
                  <c:v>135.93</c:v>
                </c:pt>
                <c:pt idx="183">
                  <c:v>138.88</c:v>
                </c:pt>
                <c:pt idx="184">
                  <c:v>138.88</c:v>
                </c:pt>
                <c:pt idx="185">
                  <c:v>138.88</c:v>
                </c:pt>
                <c:pt idx="186">
                  <c:v>141.29</c:v>
                </c:pt>
                <c:pt idx="187">
                  <c:v>141.29</c:v>
                </c:pt>
                <c:pt idx="188">
                  <c:v>141.29</c:v>
                </c:pt>
                <c:pt idx="189">
                  <c:v>143.71</c:v>
                </c:pt>
                <c:pt idx="190">
                  <c:v>143.71</c:v>
                </c:pt>
                <c:pt idx="191">
                  <c:v>143.71</c:v>
                </c:pt>
                <c:pt idx="192">
                  <c:v>145.76</c:v>
                </c:pt>
                <c:pt idx="193">
                  <c:v>145.76</c:v>
                </c:pt>
                <c:pt idx="194">
                  <c:v>145.76</c:v>
                </c:pt>
                <c:pt idx="195">
                  <c:v>148.27000000000001</c:v>
                </c:pt>
                <c:pt idx="196">
                  <c:v>148.27000000000001</c:v>
                </c:pt>
                <c:pt idx="197">
                  <c:v>148.27000000000001</c:v>
                </c:pt>
                <c:pt idx="198">
                  <c:v>151.05000000000001</c:v>
                </c:pt>
                <c:pt idx="199">
                  <c:v>151.05000000000001</c:v>
                </c:pt>
                <c:pt idx="200">
                  <c:v>151.05000000000001</c:v>
                </c:pt>
                <c:pt idx="201">
                  <c:v>153.47</c:v>
                </c:pt>
                <c:pt idx="202">
                  <c:v>153.47</c:v>
                </c:pt>
                <c:pt idx="203">
                  <c:v>153.47</c:v>
                </c:pt>
                <c:pt idx="204">
                  <c:v>155.69</c:v>
                </c:pt>
                <c:pt idx="205">
                  <c:v>155.69</c:v>
                </c:pt>
                <c:pt idx="206">
                  <c:v>155.69</c:v>
                </c:pt>
                <c:pt idx="207">
                  <c:v>157.88999999999999</c:v>
                </c:pt>
                <c:pt idx="208">
                  <c:v>157.88999999999999</c:v>
                </c:pt>
                <c:pt idx="209">
                  <c:v>157.88999999999999</c:v>
                </c:pt>
                <c:pt idx="210">
                  <c:v>160.31</c:v>
                </c:pt>
                <c:pt idx="211">
                  <c:v>160.31</c:v>
                </c:pt>
                <c:pt idx="212">
                  <c:v>160.31</c:v>
                </c:pt>
                <c:pt idx="213">
                  <c:v>162.78</c:v>
                </c:pt>
                <c:pt idx="214">
                  <c:v>162.78</c:v>
                </c:pt>
                <c:pt idx="215">
                  <c:v>162.78</c:v>
                </c:pt>
                <c:pt idx="216">
                  <c:v>165.43</c:v>
                </c:pt>
                <c:pt idx="217">
                  <c:v>165.43</c:v>
                </c:pt>
                <c:pt idx="218">
                  <c:v>165.43</c:v>
                </c:pt>
                <c:pt idx="219">
                  <c:v>167.96</c:v>
                </c:pt>
                <c:pt idx="220">
                  <c:v>167.96</c:v>
                </c:pt>
                <c:pt idx="221">
                  <c:v>167.96</c:v>
                </c:pt>
                <c:pt idx="222">
                  <c:v>170.26</c:v>
                </c:pt>
                <c:pt idx="223">
                  <c:v>170.26</c:v>
                </c:pt>
                <c:pt idx="224">
                  <c:v>170.26</c:v>
                </c:pt>
                <c:pt idx="225">
                  <c:v>172.91</c:v>
                </c:pt>
                <c:pt idx="226">
                  <c:v>172.91</c:v>
                </c:pt>
                <c:pt idx="227">
                  <c:v>172.91</c:v>
                </c:pt>
                <c:pt idx="228">
                  <c:v>175.05</c:v>
                </c:pt>
                <c:pt idx="229">
                  <c:v>175.05</c:v>
                </c:pt>
                <c:pt idx="230">
                  <c:v>175.05</c:v>
                </c:pt>
                <c:pt idx="231">
                  <c:v>177.43</c:v>
                </c:pt>
                <c:pt idx="232">
                  <c:v>177.43</c:v>
                </c:pt>
                <c:pt idx="233">
                  <c:v>177.43</c:v>
                </c:pt>
                <c:pt idx="234">
                  <c:v>180.16</c:v>
                </c:pt>
                <c:pt idx="235">
                  <c:v>180.16</c:v>
                </c:pt>
                <c:pt idx="236">
                  <c:v>180.16</c:v>
                </c:pt>
                <c:pt idx="237">
                  <c:v>182.57</c:v>
                </c:pt>
                <c:pt idx="238">
                  <c:v>182.57</c:v>
                </c:pt>
                <c:pt idx="239">
                  <c:v>182.57</c:v>
                </c:pt>
                <c:pt idx="240">
                  <c:v>185.01</c:v>
                </c:pt>
                <c:pt idx="241">
                  <c:v>185.01</c:v>
                </c:pt>
                <c:pt idx="242">
                  <c:v>185.01</c:v>
                </c:pt>
                <c:pt idx="243">
                  <c:v>187.44</c:v>
                </c:pt>
                <c:pt idx="244">
                  <c:v>187.44</c:v>
                </c:pt>
                <c:pt idx="245">
                  <c:v>187.44</c:v>
                </c:pt>
                <c:pt idx="246">
                  <c:v>189.91</c:v>
                </c:pt>
                <c:pt idx="247">
                  <c:v>189.91</c:v>
                </c:pt>
                <c:pt idx="248">
                  <c:v>189.91</c:v>
                </c:pt>
                <c:pt idx="249">
                  <c:v>192.52</c:v>
                </c:pt>
                <c:pt idx="250">
                  <c:v>192.52</c:v>
                </c:pt>
                <c:pt idx="251">
                  <c:v>192.52</c:v>
                </c:pt>
                <c:pt idx="252">
                  <c:v>194.68</c:v>
                </c:pt>
                <c:pt idx="253">
                  <c:v>194.68</c:v>
                </c:pt>
                <c:pt idx="254">
                  <c:v>194.68</c:v>
                </c:pt>
                <c:pt idx="255">
                  <c:v>197.5</c:v>
                </c:pt>
                <c:pt idx="256">
                  <c:v>197.5</c:v>
                </c:pt>
                <c:pt idx="257">
                  <c:v>197.5</c:v>
                </c:pt>
                <c:pt idx="258">
                  <c:v>199.63</c:v>
                </c:pt>
                <c:pt idx="259">
                  <c:v>199.63</c:v>
                </c:pt>
                <c:pt idx="260">
                  <c:v>199.63</c:v>
                </c:pt>
                <c:pt idx="261">
                  <c:v>202.48</c:v>
                </c:pt>
                <c:pt idx="262">
                  <c:v>202.48</c:v>
                </c:pt>
                <c:pt idx="263">
                  <c:v>202.48</c:v>
                </c:pt>
                <c:pt idx="264">
                  <c:v>204.61</c:v>
                </c:pt>
                <c:pt idx="265">
                  <c:v>204.61</c:v>
                </c:pt>
                <c:pt idx="266">
                  <c:v>204.61</c:v>
                </c:pt>
                <c:pt idx="267">
                  <c:v>206.96</c:v>
                </c:pt>
                <c:pt idx="268">
                  <c:v>206.96</c:v>
                </c:pt>
                <c:pt idx="269">
                  <c:v>206.96</c:v>
                </c:pt>
                <c:pt idx="270">
                  <c:v>209.51</c:v>
                </c:pt>
                <c:pt idx="271">
                  <c:v>209.51</c:v>
                </c:pt>
                <c:pt idx="272">
                  <c:v>209.51</c:v>
                </c:pt>
                <c:pt idx="273">
                  <c:v>211.73</c:v>
                </c:pt>
                <c:pt idx="274">
                  <c:v>211.73</c:v>
                </c:pt>
                <c:pt idx="275">
                  <c:v>211.73</c:v>
                </c:pt>
                <c:pt idx="276">
                  <c:v>214.26</c:v>
                </c:pt>
                <c:pt idx="277">
                  <c:v>214.26</c:v>
                </c:pt>
                <c:pt idx="278">
                  <c:v>214.26</c:v>
                </c:pt>
                <c:pt idx="279">
                  <c:v>216.68</c:v>
                </c:pt>
                <c:pt idx="280">
                  <c:v>216.68</c:v>
                </c:pt>
                <c:pt idx="281">
                  <c:v>216.68</c:v>
                </c:pt>
                <c:pt idx="282">
                  <c:v>219.12</c:v>
                </c:pt>
                <c:pt idx="283">
                  <c:v>219.12</c:v>
                </c:pt>
                <c:pt idx="284">
                  <c:v>219.12</c:v>
                </c:pt>
                <c:pt idx="285">
                  <c:v>221.61</c:v>
                </c:pt>
                <c:pt idx="286">
                  <c:v>221.61</c:v>
                </c:pt>
                <c:pt idx="287">
                  <c:v>221.61</c:v>
                </c:pt>
                <c:pt idx="288">
                  <c:v>224.14</c:v>
                </c:pt>
                <c:pt idx="289">
                  <c:v>224.14</c:v>
                </c:pt>
                <c:pt idx="290">
                  <c:v>224.14</c:v>
                </c:pt>
                <c:pt idx="291">
                  <c:v>226.42</c:v>
                </c:pt>
                <c:pt idx="292">
                  <c:v>226.42</c:v>
                </c:pt>
                <c:pt idx="293">
                  <c:v>226.42</c:v>
                </c:pt>
                <c:pt idx="294">
                  <c:v>229.03</c:v>
                </c:pt>
                <c:pt idx="295">
                  <c:v>229.03</c:v>
                </c:pt>
                <c:pt idx="296">
                  <c:v>229.03</c:v>
                </c:pt>
                <c:pt idx="297">
                  <c:v>231.3</c:v>
                </c:pt>
                <c:pt idx="298">
                  <c:v>231.3</c:v>
                </c:pt>
                <c:pt idx="299">
                  <c:v>231.3</c:v>
                </c:pt>
                <c:pt idx="300">
                  <c:v>233.83</c:v>
                </c:pt>
                <c:pt idx="301">
                  <c:v>233.83</c:v>
                </c:pt>
                <c:pt idx="302">
                  <c:v>233.83</c:v>
                </c:pt>
                <c:pt idx="303">
                  <c:v>236.69</c:v>
                </c:pt>
                <c:pt idx="304">
                  <c:v>236.69</c:v>
                </c:pt>
                <c:pt idx="305">
                  <c:v>236.69</c:v>
                </c:pt>
                <c:pt idx="306">
                  <c:v>238.67</c:v>
                </c:pt>
                <c:pt idx="307">
                  <c:v>238.67</c:v>
                </c:pt>
                <c:pt idx="308">
                  <c:v>238.67</c:v>
                </c:pt>
                <c:pt idx="309">
                  <c:v>241.3</c:v>
                </c:pt>
                <c:pt idx="310">
                  <c:v>241.3</c:v>
                </c:pt>
                <c:pt idx="311">
                  <c:v>241.3</c:v>
                </c:pt>
                <c:pt idx="312">
                  <c:v>243.65</c:v>
                </c:pt>
                <c:pt idx="313">
                  <c:v>243.65</c:v>
                </c:pt>
                <c:pt idx="314">
                  <c:v>243.65</c:v>
                </c:pt>
                <c:pt idx="315">
                  <c:v>246</c:v>
                </c:pt>
                <c:pt idx="316">
                  <c:v>246</c:v>
                </c:pt>
                <c:pt idx="317">
                  <c:v>246</c:v>
                </c:pt>
                <c:pt idx="318">
                  <c:v>248.65</c:v>
                </c:pt>
                <c:pt idx="319">
                  <c:v>248.65</c:v>
                </c:pt>
                <c:pt idx="320">
                  <c:v>248.65</c:v>
                </c:pt>
                <c:pt idx="321">
                  <c:v>250.71</c:v>
                </c:pt>
                <c:pt idx="322">
                  <c:v>250.71</c:v>
                </c:pt>
                <c:pt idx="323">
                  <c:v>250.71</c:v>
                </c:pt>
                <c:pt idx="324">
                  <c:v>253.53</c:v>
                </c:pt>
                <c:pt idx="325">
                  <c:v>253.53</c:v>
                </c:pt>
                <c:pt idx="326">
                  <c:v>253.53</c:v>
                </c:pt>
                <c:pt idx="327">
                  <c:v>255.86</c:v>
                </c:pt>
                <c:pt idx="328">
                  <c:v>255.86</c:v>
                </c:pt>
                <c:pt idx="329">
                  <c:v>255.86</c:v>
                </c:pt>
                <c:pt idx="330">
                  <c:v>258.06</c:v>
                </c:pt>
                <c:pt idx="331">
                  <c:v>258.06</c:v>
                </c:pt>
                <c:pt idx="332">
                  <c:v>258.06</c:v>
                </c:pt>
                <c:pt idx="333">
                  <c:v>260.62</c:v>
                </c:pt>
                <c:pt idx="334">
                  <c:v>260.62</c:v>
                </c:pt>
                <c:pt idx="335">
                  <c:v>260.62</c:v>
                </c:pt>
                <c:pt idx="336">
                  <c:v>263.14999999999998</c:v>
                </c:pt>
                <c:pt idx="337">
                  <c:v>263.14999999999998</c:v>
                </c:pt>
                <c:pt idx="338">
                  <c:v>263.14999999999998</c:v>
                </c:pt>
                <c:pt idx="339">
                  <c:v>265.29000000000002</c:v>
                </c:pt>
                <c:pt idx="340">
                  <c:v>265.29000000000002</c:v>
                </c:pt>
                <c:pt idx="341">
                  <c:v>265.29000000000002</c:v>
                </c:pt>
                <c:pt idx="342">
                  <c:v>267.79000000000002</c:v>
                </c:pt>
                <c:pt idx="343">
                  <c:v>267.79000000000002</c:v>
                </c:pt>
                <c:pt idx="344">
                  <c:v>267.79000000000002</c:v>
                </c:pt>
                <c:pt idx="345">
                  <c:v>270.44</c:v>
                </c:pt>
                <c:pt idx="346">
                  <c:v>270.44</c:v>
                </c:pt>
                <c:pt idx="347">
                  <c:v>270.44</c:v>
                </c:pt>
                <c:pt idx="348">
                  <c:v>272.63</c:v>
                </c:pt>
                <c:pt idx="349">
                  <c:v>272.63</c:v>
                </c:pt>
                <c:pt idx="350">
                  <c:v>272.63</c:v>
                </c:pt>
                <c:pt idx="351">
                  <c:v>275.04000000000002</c:v>
                </c:pt>
                <c:pt idx="352">
                  <c:v>275.04000000000002</c:v>
                </c:pt>
                <c:pt idx="353">
                  <c:v>275.04000000000002</c:v>
                </c:pt>
                <c:pt idx="354">
                  <c:v>277.45999999999998</c:v>
                </c:pt>
                <c:pt idx="355">
                  <c:v>277.45999999999998</c:v>
                </c:pt>
                <c:pt idx="356">
                  <c:v>277.45999999999998</c:v>
                </c:pt>
                <c:pt idx="357">
                  <c:v>280.02</c:v>
                </c:pt>
                <c:pt idx="358">
                  <c:v>280.02</c:v>
                </c:pt>
                <c:pt idx="359">
                  <c:v>280.02</c:v>
                </c:pt>
                <c:pt idx="360">
                  <c:v>282.58</c:v>
                </c:pt>
                <c:pt idx="361">
                  <c:v>282.58</c:v>
                </c:pt>
                <c:pt idx="362">
                  <c:v>282.58</c:v>
                </c:pt>
                <c:pt idx="363">
                  <c:v>285.08</c:v>
                </c:pt>
                <c:pt idx="364">
                  <c:v>285.08</c:v>
                </c:pt>
                <c:pt idx="365">
                  <c:v>285.08</c:v>
                </c:pt>
                <c:pt idx="366">
                  <c:v>287.27</c:v>
                </c:pt>
                <c:pt idx="367">
                  <c:v>287.27</c:v>
                </c:pt>
                <c:pt idx="368">
                  <c:v>287.27</c:v>
                </c:pt>
                <c:pt idx="369">
                  <c:v>289.68</c:v>
                </c:pt>
                <c:pt idx="370">
                  <c:v>289.68</c:v>
                </c:pt>
                <c:pt idx="371">
                  <c:v>289.68</c:v>
                </c:pt>
                <c:pt idx="372">
                  <c:v>292.02</c:v>
                </c:pt>
                <c:pt idx="373">
                  <c:v>292.02</c:v>
                </c:pt>
                <c:pt idx="374">
                  <c:v>292.02</c:v>
                </c:pt>
                <c:pt idx="375">
                  <c:v>294.66000000000003</c:v>
                </c:pt>
                <c:pt idx="376">
                  <c:v>294.66000000000003</c:v>
                </c:pt>
                <c:pt idx="377">
                  <c:v>294.66000000000003</c:v>
                </c:pt>
                <c:pt idx="378">
                  <c:v>296.77</c:v>
                </c:pt>
                <c:pt idx="379">
                  <c:v>296.77</c:v>
                </c:pt>
                <c:pt idx="380">
                  <c:v>296.77</c:v>
                </c:pt>
                <c:pt idx="381">
                  <c:v>299.48</c:v>
                </c:pt>
                <c:pt idx="382">
                  <c:v>299.48</c:v>
                </c:pt>
                <c:pt idx="383">
                  <c:v>299.48</c:v>
                </c:pt>
                <c:pt idx="384">
                  <c:v>301.79000000000002</c:v>
                </c:pt>
                <c:pt idx="385">
                  <c:v>301.79000000000002</c:v>
                </c:pt>
                <c:pt idx="386">
                  <c:v>301.79000000000002</c:v>
                </c:pt>
                <c:pt idx="387">
                  <c:v>304.33999999999997</c:v>
                </c:pt>
                <c:pt idx="388">
                  <c:v>304.33999999999997</c:v>
                </c:pt>
                <c:pt idx="389">
                  <c:v>304.33999999999997</c:v>
                </c:pt>
                <c:pt idx="390">
                  <c:v>306.44</c:v>
                </c:pt>
                <c:pt idx="391">
                  <c:v>306.44</c:v>
                </c:pt>
                <c:pt idx="392">
                  <c:v>306.44</c:v>
                </c:pt>
                <c:pt idx="393">
                  <c:v>309.08</c:v>
                </c:pt>
                <c:pt idx="394">
                  <c:v>309.08</c:v>
                </c:pt>
                <c:pt idx="395">
                  <c:v>309.08</c:v>
                </c:pt>
                <c:pt idx="396">
                  <c:v>311.73</c:v>
                </c:pt>
                <c:pt idx="397">
                  <c:v>311.73</c:v>
                </c:pt>
                <c:pt idx="398">
                  <c:v>311.73</c:v>
                </c:pt>
                <c:pt idx="399">
                  <c:v>313.76</c:v>
                </c:pt>
                <c:pt idx="400">
                  <c:v>313.76</c:v>
                </c:pt>
                <c:pt idx="401">
                  <c:v>313.76</c:v>
                </c:pt>
                <c:pt idx="402">
                  <c:v>316.18</c:v>
                </c:pt>
                <c:pt idx="403">
                  <c:v>316.18</c:v>
                </c:pt>
                <c:pt idx="404">
                  <c:v>316.18</c:v>
                </c:pt>
                <c:pt idx="405">
                  <c:v>318.64999999999998</c:v>
                </c:pt>
                <c:pt idx="406">
                  <c:v>318.64999999999998</c:v>
                </c:pt>
                <c:pt idx="407">
                  <c:v>318.64999999999998</c:v>
                </c:pt>
                <c:pt idx="408">
                  <c:v>320.74</c:v>
                </c:pt>
                <c:pt idx="409">
                  <c:v>320.74</c:v>
                </c:pt>
                <c:pt idx="410">
                  <c:v>320.74</c:v>
                </c:pt>
                <c:pt idx="411">
                  <c:v>323.58999999999997</c:v>
                </c:pt>
                <c:pt idx="412">
                  <c:v>323.58999999999997</c:v>
                </c:pt>
                <c:pt idx="413">
                  <c:v>323.58999999999997</c:v>
                </c:pt>
                <c:pt idx="414">
                  <c:v>325.82</c:v>
                </c:pt>
                <c:pt idx="415">
                  <c:v>325.82</c:v>
                </c:pt>
                <c:pt idx="416">
                  <c:v>325.82</c:v>
                </c:pt>
                <c:pt idx="417">
                  <c:v>328.47</c:v>
                </c:pt>
                <c:pt idx="418">
                  <c:v>328.47</c:v>
                </c:pt>
                <c:pt idx="419">
                  <c:v>328.47</c:v>
                </c:pt>
                <c:pt idx="420">
                  <c:v>330.79</c:v>
                </c:pt>
                <c:pt idx="421">
                  <c:v>330.79</c:v>
                </c:pt>
                <c:pt idx="422">
                  <c:v>330.79</c:v>
                </c:pt>
                <c:pt idx="423">
                  <c:v>333.66</c:v>
                </c:pt>
                <c:pt idx="424">
                  <c:v>333.66</c:v>
                </c:pt>
                <c:pt idx="425">
                  <c:v>333.66</c:v>
                </c:pt>
                <c:pt idx="426">
                  <c:v>335.83</c:v>
                </c:pt>
                <c:pt idx="427">
                  <c:v>335.83</c:v>
                </c:pt>
                <c:pt idx="428">
                  <c:v>335.83</c:v>
                </c:pt>
                <c:pt idx="429">
                  <c:v>338.79</c:v>
                </c:pt>
                <c:pt idx="430">
                  <c:v>338.79</c:v>
                </c:pt>
                <c:pt idx="431">
                  <c:v>338.79</c:v>
                </c:pt>
                <c:pt idx="432">
                  <c:v>340.93</c:v>
                </c:pt>
                <c:pt idx="433">
                  <c:v>340.93</c:v>
                </c:pt>
                <c:pt idx="434">
                  <c:v>340.93</c:v>
                </c:pt>
                <c:pt idx="435">
                  <c:v>343.21</c:v>
                </c:pt>
                <c:pt idx="436">
                  <c:v>343.21</c:v>
                </c:pt>
                <c:pt idx="437">
                  <c:v>343.21</c:v>
                </c:pt>
                <c:pt idx="438">
                  <c:v>345.7</c:v>
                </c:pt>
                <c:pt idx="439">
                  <c:v>345.7</c:v>
                </c:pt>
                <c:pt idx="440">
                  <c:v>345.7</c:v>
                </c:pt>
                <c:pt idx="441">
                  <c:v>348.21</c:v>
                </c:pt>
                <c:pt idx="442">
                  <c:v>348.21</c:v>
                </c:pt>
                <c:pt idx="443">
                  <c:v>348.21</c:v>
                </c:pt>
                <c:pt idx="444">
                  <c:v>350.75</c:v>
                </c:pt>
                <c:pt idx="445">
                  <c:v>350.75</c:v>
                </c:pt>
                <c:pt idx="446">
                  <c:v>350.75</c:v>
                </c:pt>
                <c:pt idx="447">
                  <c:v>353.32</c:v>
                </c:pt>
                <c:pt idx="448">
                  <c:v>353.32</c:v>
                </c:pt>
                <c:pt idx="449">
                  <c:v>353.32</c:v>
                </c:pt>
                <c:pt idx="450">
                  <c:v>355.21</c:v>
                </c:pt>
                <c:pt idx="451">
                  <c:v>355.21</c:v>
                </c:pt>
                <c:pt idx="452">
                  <c:v>355.21</c:v>
                </c:pt>
                <c:pt idx="453">
                  <c:v>358.27</c:v>
                </c:pt>
                <c:pt idx="454">
                  <c:v>358.27</c:v>
                </c:pt>
                <c:pt idx="455">
                  <c:v>358.27</c:v>
                </c:pt>
                <c:pt idx="456">
                  <c:v>360.04</c:v>
                </c:pt>
                <c:pt idx="457">
                  <c:v>360.04</c:v>
                </c:pt>
                <c:pt idx="458">
                  <c:v>360.04</c:v>
                </c:pt>
                <c:pt idx="459">
                  <c:v>362.8</c:v>
                </c:pt>
                <c:pt idx="460">
                  <c:v>362.8</c:v>
                </c:pt>
                <c:pt idx="461">
                  <c:v>362.8</c:v>
                </c:pt>
                <c:pt idx="462">
                  <c:v>365.22</c:v>
                </c:pt>
                <c:pt idx="463">
                  <c:v>365.22</c:v>
                </c:pt>
                <c:pt idx="464">
                  <c:v>365.22</c:v>
                </c:pt>
                <c:pt idx="465">
                  <c:v>367.79</c:v>
                </c:pt>
                <c:pt idx="466">
                  <c:v>367.79</c:v>
                </c:pt>
                <c:pt idx="467">
                  <c:v>367.79</c:v>
                </c:pt>
                <c:pt idx="468">
                  <c:v>370.22</c:v>
                </c:pt>
                <c:pt idx="469">
                  <c:v>370.22</c:v>
                </c:pt>
                <c:pt idx="470">
                  <c:v>370.22</c:v>
                </c:pt>
                <c:pt idx="471">
                  <c:v>372.56</c:v>
                </c:pt>
                <c:pt idx="472">
                  <c:v>372.56</c:v>
                </c:pt>
                <c:pt idx="473">
                  <c:v>372.56</c:v>
                </c:pt>
                <c:pt idx="474">
                  <c:v>374.97</c:v>
                </c:pt>
                <c:pt idx="475">
                  <c:v>374.97</c:v>
                </c:pt>
                <c:pt idx="476">
                  <c:v>374.97</c:v>
                </c:pt>
                <c:pt idx="477">
                  <c:v>377.27</c:v>
                </c:pt>
                <c:pt idx="478">
                  <c:v>377.27</c:v>
                </c:pt>
                <c:pt idx="479">
                  <c:v>377.27</c:v>
                </c:pt>
                <c:pt idx="480">
                  <c:v>379.69</c:v>
                </c:pt>
                <c:pt idx="481">
                  <c:v>379.69</c:v>
                </c:pt>
                <c:pt idx="482">
                  <c:v>379.69</c:v>
                </c:pt>
                <c:pt idx="483">
                  <c:v>382.32</c:v>
                </c:pt>
                <c:pt idx="484">
                  <c:v>382.32</c:v>
                </c:pt>
                <c:pt idx="485">
                  <c:v>382.32</c:v>
                </c:pt>
                <c:pt idx="486">
                  <c:v>384.79</c:v>
                </c:pt>
                <c:pt idx="487">
                  <c:v>384.79</c:v>
                </c:pt>
                <c:pt idx="488">
                  <c:v>384.79</c:v>
                </c:pt>
                <c:pt idx="489">
                  <c:v>387.22</c:v>
                </c:pt>
                <c:pt idx="490">
                  <c:v>387.22</c:v>
                </c:pt>
                <c:pt idx="491">
                  <c:v>387.22</c:v>
                </c:pt>
                <c:pt idx="492">
                  <c:v>389.61</c:v>
                </c:pt>
                <c:pt idx="493">
                  <c:v>389.61</c:v>
                </c:pt>
                <c:pt idx="494">
                  <c:v>389.61</c:v>
                </c:pt>
                <c:pt idx="495">
                  <c:v>392.01</c:v>
                </c:pt>
                <c:pt idx="496">
                  <c:v>392.01</c:v>
                </c:pt>
                <c:pt idx="497">
                  <c:v>392.01</c:v>
                </c:pt>
                <c:pt idx="498">
                  <c:v>394.57</c:v>
                </c:pt>
                <c:pt idx="499">
                  <c:v>394.57</c:v>
                </c:pt>
                <c:pt idx="500">
                  <c:v>394.57</c:v>
                </c:pt>
                <c:pt idx="501">
                  <c:v>396.99</c:v>
                </c:pt>
                <c:pt idx="502">
                  <c:v>396.99</c:v>
                </c:pt>
                <c:pt idx="503">
                  <c:v>396.99</c:v>
                </c:pt>
                <c:pt idx="504">
                  <c:v>399.52</c:v>
                </c:pt>
                <c:pt idx="505">
                  <c:v>399.52</c:v>
                </c:pt>
                <c:pt idx="506">
                  <c:v>399.52</c:v>
                </c:pt>
                <c:pt idx="507">
                  <c:v>401.79</c:v>
                </c:pt>
                <c:pt idx="508">
                  <c:v>401.79</c:v>
                </c:pt>
                <c:pt idx="509">
                  <c:v>401.79</c:v>
                </c:pt>
                <c:pt idx="510">
                  <c:v>404.36</c:v>
                </c:pt>
                <c:pt idx="511">
                  <c:v>404.36</c:v>
                </c:pt>
                <c:pt idx="512">
                  <c:v>404.36</c:v>
                </c:pt>
                <c:pt idx="513">
                  <c:v>406.91</c:v>
                </c:pt>
                <c:pt idx="514">
                  <c:v>406.91</c:v>
                </c:pt>
                <c:pt idx="515">
                  <c:v>406.91</c:v>
                </c:pt>
                <c:pt idx="516">
                  <c:v>409.3</c:v>
                </c:pt>
                <c:pt idx="517">
                  <c:v>409.3</c:v>
                </c:pt>
                <c:pt idx="518">
                  <c:v>409.3</c:v>
                </c:pt>
                <c:pt idx="519">
                  <c:v>411.81</c:v>
                </c:pt>
                <c:pt idx="520">
                  <c:v>411.81</c:v>
                </c:pt>
                <c:pt idx="521">
                  <c:v>411.81</c:v>
                </c:pt>
                <c:pt idx="522">
                  <c:v>413.91</c:v>
                </c:pt>
                <c:pt idx="523">
                  <c:v>413.91</c:v>
                </c:pt>
                <c:pt idx="524">
                  <c:v>413.91</c:v>
                </c:pt>
                <c:pt idx="525">
                  <c:v>416.56</c:v>
                </c:pt>
                <c:pt idx="526">
                  <c:v>416.56</c:v>
                </c:pt>
                <c:pt idx="527">
                  <c:v>416.56</c:v>
                </c:pt>
                <c:pt idx="528">
                  <c:v>419.2</c:v>
                </c:pt>
                <c:pt idx="529">
                  <c:v>419.2</c:v>
                </c:pt>
                <c:pt idx="530">
                  <c:v>419.2</c:v>
                </c:pt>
                <c:pt idx="531">
                  <c:v>421.54</c:v>
                </c:pt>
                <c:pt idx="532">
                  <c:v>421.54</c:v>
                </c:pt>
                <c:pt idx="533">
                  <c:v>421.54</c:v>
                </c:pt>
                <c:pt idx="534">
                  <c:v>423.75</c:v>
                </c:pt>
                <c:pt idx="535">
                  <c:v>423.75</c:v>
                </c:pt>
                <c:pt idx="536">
                  <c:v>423.75</c:v>
                </c:pt>
                <c:pt idx="537">
                  <c:v>426.37</c:v>
                </c:pt>
                <c:pt idx="538">
                  <c:v>426.37</c:v>
                </c:pt>
                <c:pt idx="539">
                  <c:v>426.37</c:v>
                </c:pt>
                <c:pt idx="540">
                  <c:v>428.73</c:v>
                </c:pt>
                <c:pt idx="541">
                  <c:v>428.73</c:v>
                </c:pt>
                <c:pt idx="542">
                  <c:v>428.73</c:v>
                </c:pt>
                <c:pt idx="543">
                  <c:v>431.6</c:v>
                </c:pt>
                <c:pt idx="544">
                  <c:v>431.6</c:v>
                </c:pt>
                <c:pt idx="545">
                  <c:v>431.6</c:v>
                </c:pt>
                <c:pt idx="546">
                  <c:v>434.09</c:v>
                </c:pt>
                <c:pt idx="547">
                  <c:v>434.09</c:v>
                </c:pt>
                <c:pt idx="548">
                  <c:v>434.09</c:v>
                </c:pt>
                <c:pt idx="549">
                  <c:v>436.18</c:v>
                </c:pt>
                <c:pt idx="550">
                  <c:v>436.18</c:v>
                </c:pt>
                <c:pt idx="551">
                  <c:v>436.18</c:v>
                </c:pt>
                <c:pt idx="552">
                  <c:v>438.59</c:v>
                </c:pt>
                <c:pt idx="553">
                  <c:v>438.59</c:v>
                </c:pt>
                <c:pt idx="554">
                  <c:v>438.59</c:v>
                </c:pt>
                <c:pt idx="555">
                  <c:v>441.11</c:v>
                </c:pt>
                <c:pt idx="556">
                  <c:v>441.11</c:v>
                </c:pt>
                <c:pt idx="557">
                  <c:v>441.11</c:v>
                </c:pt>
                <c:pt idx="558">
                  <c:v>443.48</c:v>
                </c:pt>
                <c:pt idx="559">
                  <c:v>443.48</c:v>
                </c:pt>
                <c:pt idx="560">
                  <c:v>443.48</c:v>
                </c:pt>
                <c:pt idx="561">
                  <c:v>446.11</c:v>
                </c:pt>
                <c:pt idx="562">
                  <c:v>446.11</c:v>
                </c:pt>
                <c:pt idx="563">
                  <c:v>446.11</c:v>
                </c:pt>
                <c:pt idx="564">
                  <c:v>448.43</c:v>
                </c:pt>
                <c:pt idx="565">
                  <c:v>448.43</c:v>
                </c:pt>
                <c:pt idx="566">
                  <c:v>448.43</c:v>
                </c:pt>
                <c:pt idx="567">
                  <c:v>451.14</c:v>
                </c:pt>
                <c:pt idx="568">
                  <c:v>451.14</c:v>
                </c:pt>
                <c:pt idx="569">
                  <c:v>451.14</c:v>
                </c:pt>
                <c:pt idx="570">
                  <c:v>453.69</c:v>
                </c:pt>
                <c:pt idx="571">
                  <c:v>453.69</c:v>
                </c:pt>
                <c:pt idx="572">
                  <c:v>453.69</c:v>
                </c:pt>
                <c:pt idx="573">
                  <c:v>455.99</c:v>
                </c:pt>
                <c:pt idx="574">
                  <c:v>455.99</c:v>
                </c:pt>
                <c:pt idx="575">
                  <c:v>455.99</c:v>
                </c:pt>
                <c:pt idx="576">
                  <c:v>458.3</c:v>
                </c:pt>
                <c:pt idx="577">
                  <c:v>458.3</c:v>
                </c:pt>
                <c:pt idx="578">
                  <c:v>458.3</c:v>
                </c:pt>
                <c:pt idx="579">
                  <c:v>460.84</c:v>
                </c:pt>
                <c:pt idx="580">
                  <c:v>460.84</c:v>
                </c:pt>
                <c:pt idx="581">
                  <c:v>460.84</c:v>
                </c:pt>
                <c:pt idx="582">
                  <c:v>463.52</c:v>
                </c:pt>
                <c:pt idx="583">
                  <c:v>463.52</c:v>
                </c:pt>
                <c:pt idx="584">
                  <c:v>463.52</c:v>
                </c:pt>
                <c:pt idx="585">
                  <c:v>465.47</c:v>
                </c:pt>
                <c:pt idx="586">
                  <c:v>465.47</c:v>
                </c:pt>
                <c:pt idx="587">
                  <c:v>465.47</c:v>
                </c:pt>
                <c:pt idx="588">
                  <c:v>468.17</c:v>
                </c:pt>
                <c:pt idx="589">
                  <c:v>468.17</c:v>
                </c:pt>
                <c:pt idx="590">
                  <c:v>468.17</c:v>
                </c:pt>
                <c:pt idx="591">
                  <c:v>470.38</c:v>
                </c:pt>
                <c:pt idx="592">
                  <c:v>470.38</c:v>
                </c:pt>
                <c:pt idx="593">
                  <c:v>470.38</c:v>
                </c:pt>
                <c:pt idx="594">
                  <c:v>473.17</c:v>
                </c:pt>
                <c:pt idx="595">
                  <c:v>473.17</c:v>
                </c:pt>
                <c:pt idx="596">
                  <c:v>473.17</c:v>
                </c:pt>
                <c:pt idx="597">
                  <c:v>475.51</c:v>
                </c:pt>
                <c:pt idx="598">
                  <c:v>475.51</c:v>
                </c:pt>
                <c:pt idx="599">
                  <c:v>475.51</c:v>
                </c:pt>
                <c:pt idx="600">
                  <c:v>477.7</c:v>
                </c:pt>
                <c:pt idx="601">
                  <c:v>477.7</c:v>
                </c:pt>
                <c:pt idx="602">
                  <c:v>477.7</c:v>
                </c:pt>
                <c:pt idx="603">
                  <c:v>480.41</c:v>
                </c:pt>
                <c:pt idx="604">
                  <c:v>480.41</c:v>
                </c:pt>
                <c:pt idx="605">
                  <c:v>480.41</c:v>
                </c:pt>
                <c:pt idx="606">
                  <c:v>482.96</c:v>
                </c:pt>
                <c:pt idx="607">
                  <c:v>482.96</c:v>
                </c:pt>
                <c:pt idx="608">
                  <c:v>482.96</c:v>
                </c:pt>
                <c:pt idx="609">
                  <c:v>485.21</c:v>
                </c:pt>
                <c:pt idx="610">
                  <c:v>485.21</c:v>
                </c:pt>
                <c:pt idx="611">
                  <c:v>485.21</c:v>
                </c:pt>
                <c:pt idx="612">
                  <c:v>487.52</c:v>
                </c:pt>
                <c:pt idx="613">
                  <c:v>487.52</c:v>
                </c:pt>
                <c:pt idx="614">
                  <c:v>487.52</c:v>
                </c:pt>
                <c:pt idx="615">
                  <c:v>490.04</c:v>
                </c:pt>
                <c:pt idx="616">
                  <c:v>490.04</c:v>
                </c:pt>
                <c:pt idx="617">
                  <c:v>490.04</c:v>
                </c:pt>
                <c:pt idx="618">
                  <c:v>492.79</c:v>
                </c:pt>
                <c:pt idx="619">
                  <c:v>492.79</c:v>
                </c:pt>
                <c:pt idx="620">
                  <c:v>492.79</c:v>
                </c:pt>
                <c:pt idx="621">
                  <c:v>494.88</c:v>
                </c:pt>
                <c:pt idx="622">
                  <c:v>494.88</c:v>
                </c:pt>
                <c:pt idx="623">
                  <c:v>494.88</c:v>
                </c:pt>
                <c:pt idx="624">
                  <c:v>497.7</c:v>
                </c:pt>
                <c:pt idx="625">
                  <c:v>497.7</c:v>
                </c:pt>
                <c:pt idx="626">
                  <c:v>497.7</c:v>
                </c:pt>
                <c:pt idx="627">
                  <c:v>499.96</c:v>
                </c:pt>
                <c:pt idx="628">
                  <c:v>499.96</c:v>
                </c:pt>
                <c:pt idx="629">
                  <c:v>499.96</c:v>
                </c:pt>
                <c:pt idx="630">
                  <c:v>502.23</c:v>
                </c:pt>
                <c:pt idx="631">
                  <c:v>502.23</c:v>
                </c:pt>
                <c:pt idx="632">
                  <c:v>502.23</c:v>
                </c:pt>
                <c:pt idx="633">
                  <c:v>504.3</c:v>
                </c:pt>
                <c:pt idx="634">
                  <c:v>504.3</c:v>
                </c:pt>
                <c:pt idx="635">
                  <c:v>504.3</c:v>
                </c:pt>
                <c:pt idx="636">
                  <c:v>506.98</c:v>
                </c:pt>
                <c:pt idx="637">
                  <c:v>506.98</c:v>
                </c:pt>
                <c:pt idx="638">
                  <c:v>506.98</c:v>
                </c:pt>
                <c:pt idx="639">
                  <c:v>509.63</c:v>
                </c:pt>
                <c:pt idx="640">
                  <c:v>509.63</c:v>
                </c:pt>
                <c:pt idx="641">
                  <c:v>509.63</c:v>
                </c:pt>
                <c:pt idx="642">
                  <c:v>512.07000000000005</c:v>
                </c:pt>
                <c:pt idx="643">
                  <c:v>512.07000000000005</c:v>
                </c:pt>
                <c:pt idx="644">
                  <c:v>512.07000000000005</c:v>
                </c:pt>
                <c:pt idx="645">
                  <c:v>514.52</c:v>
                </c:pt>
                <c:pt idx="646">
                  <c:v>514.52</c:v>
                </c:pt>
                <c:pt idx="647">
                  <c:v>514.52</c:v>
                </c:pt>
                <c:pt idx="648">
                  <c:v>516.67999999999995</c:v>
                </c:pt>
                <c:pt idx="649">
                  <c:v>516.67999999999995</c:v>
                </c:pt>
                <c:pt idx="650">
                  <c:v>516.67999999999995</c:v>
                </c:pt>
                <c:pt idx="651">
                  <c:v>519.33000000000004</c:v>
                </c:pt>
                <c:pt idx="652">
                  <c:v>519.33000000000004</c:v>
                </c:pt>
                <c:pt idx="653">
                  <c:v>519.33000000000004</c:v>
                </c:pt>
                <c:pt idx="654">
                  <c:v>521.66999999999996</c:v>
                </c:pt>
                <c:pt idx="655">
                  <c:v>521.66999999999996</c:v>
                </c:pt>
                <c:pt idx="656">
                  <c:v>521.66999999999996</c:v>
                </c:pt>
                <c:pt idx="657">
                  <c:v>524.19000000000005</c:v>
                </c:pt>
                <c:pt idx="658">
                  <c:v>524.19000000000005</c:v>
                </c:pt>
                <c:pt idx="659">
                  <c:v>524.19000000000005</c:v>
                </c:pt>
                <c:pt idx="660">
                  <c:v>526.45000000000005</c:v>
                </c:pt>
                <c:pt idx="661">
                  <c:v>526.45000000000005</c:v>
                </c:pt>
                <c:pt idx="662">
                  <c:v>526.45000000000005</c:v>
                </c:pt>
                <c:pt idx="663">
                  <c:v>528.76</c:v>
                </c:pt>
                <c:pt idx="664">
                  <c:v>528.76</c:v>
                </c:pt>
                <c:pt idx="665">
                  <c:v>528.76</c:v>
                </c:pt>
                <c:pt idx="666">
                  <c:v>531.37</c:v>
                </c:pt>
                <c:pt idx="667">
                  <c:v>531.37</c:v>
                </c:pt>
                <c:pt idx="668">
                  <c:v>531.37</c:v>
                </c:pt>
                <c:pt idx="669">
                  <c:v>533.64</c:v>
                </c:pt>
                <c:pt idx="670">
                  <c:v>533.64</c:v>
                </c:pt>
                <c:pt idx="671">
                  <c:v>533.64</c:v>
                </c:pt>
                <c:pt idx="672">
                  <c:v>536.24</c:v>
                </c:pt>
                <c:pt idx="673">
                  <c:v>536.24</c:v>
                </c:pt>
                <c:pt idx="674">
                  <c:v>536.24</c:v>
                </c:pt>
                <c:pt idx="675">
                  <c:v>539.14</c:v>
                </c:pt>
                <c:pt idx="676">
                  <c:v>539.14</c:v>
                </c:pt>
                <c:pt idx="677">
                  <c:v>539.14</c:v>
                </c:pt>
                <c:pt idx="678">
                  <c:v>541.26</c:v>
                </c:pt>
                <c:pt idx="679">
                  <c:v>541.26</c:v>
                </c:pt>
                <c:pt idx="680">
                  <c:v>541.26</c:v>
                </c:pt>
                <c:pt idx="681">
                  <c:v>543.57000000000005</c:v>
                </c:pt>
                <c:pt idx="682">
                  <c:v>543.57000000000005</c:v>
                </c:pt>
                <c:pt idx="683">
                  <c:v>543.57000000000005</c:v>
                </c:pt>
                <c:pt idx="684">
                  <c:v>545.91</c:v>
                </c:pt>
                <c:pt idx="685">
                  <c:v>545.91</c:v>
                </c:pt>
                <c:pt idx="686">
                  <c:v>545.91</c:v>
                </c:pt>
                <c:pt idx="687">
                  <c:v>548.35</c:v>
                </c:pt>
                <c:pt idx="688">
                  <c:v>548.35</c:v>
                </c:pt>
                <c:pt idx="689">
                  <c:v>548.35</c:v>
                </c:pt>
                <c:pt idx="690">
                  <c:v>550.88</c:v>
                </c:pt>
                <c:pt idx="691">
                  <c:v>550.88</c:v>
                </c:pt>
                <c:pt idx="692">
                  <c:v>550.88</c:v>
                </c:pt>
                <c:pt idx="693">
                  <c:v>553.21</c:v>
                </c:pt>
                <c:pt idx="694">
                  <c:v>553.21</c:v>
                </c:pt>
                <c:pt idx="695">
                  <c:v>553.21</c:v>
                </c:pt>
                <c:pt idx="696">
                  <c:v>555.84</c:v>
                </c:pt>
                <c:pt idx="697">
                  <c:v>555.84</c:v>
                </c:pt>
                <c:pt idx="698">
                  <c:v>555.84</c:v>
                </c:pt>
                <c:pt idx="699">
                  <c:v>558.41999999999996</c:v>
                </c:pt>
                <c:pt idx="700">
                  <c:v>558.41999999999996</c:v>
                </c:pt>
                <c:pt idx="701">
                  <c:v>558.41999999999996</c:v>
                </c:pt>
              </c:numCache>
            </c:numRef>
          </c:xVal>
          <c:yVal>
            <c:numRef>
              <c:f>vtap202_10h04!$H$19:$H$720</c:f>
              <c:numCache>
                <c:formatCode>General</c:formatCode>
                <c:ptCount val="702"/>
                <c:pt idx="0">
                  <c:v>0.32480973260095852</c:v>
                </c:pt>
                <c:pt idx="1">
                  <c:v>0.32480973260095852</c:v>
                </c:pt>
                <c:pt idx="2">
                  <c:v>0.32480973260095852</c:v>
                </c:pt>
                <c:pt idx="3">
                  <c:v>0.32480956066648747</c:v>
                </c:pt>
                <c:pt idx="4">
                  <c:v>0.32480956066648747</c:v>
                </c:pt>
                <c:pt idx="5">
                  <c:v>0.32480956066648747</c:v>
                </c:pt>
                <c:pt idx="6">
                  <c:v>0.32481007646990057</c:v>
                </c:pt>
                <c:pt idx="7">
                  <c:v>0.32481007646990057</c:v>
                </c:pt>
                <c:pt idx="8">
                  <c:v>0.32481007646990057</c:v>
                </c:pt>
                <c:pt idx="9">
                  <c:v>0.32481007646990057</c:v>
                </c:pt>
                <c:pt idx="10">
                  <c:v>0.32481007646990057</c:v>
                </c:pt>
                <c:pt idx="11">
                  <c:v>0.32481007646990057</c:v>
                </c:pt>
                <c:pt idx="12">
                  <c:v>0.3248128274214373</c:v>
                </c:pt>
                <c:pt idx="13">
                  <c:v>0.3248128274214373</c:v>
                </c:pt>
                <c:pt idx="14">
                  <c:v>0.3248128274214373</c:v>
                </c:pt>
                <c:pt idx="15">
                  <c:v>0.32485976553203266</c:v>
                </c:pt>
                <c:pt idx="16">
                  <c:v>0.32485976553203266</c:v>
                </c:pt>
                <c:pt idx="17">
                  <c:v>0.32485976553203266</c:v>
                </c:pt>
                <c:pt idx="18">
                  <c:v>0.32489810691907578</c:v>
                </c:pt>
                <c:pt idx="19">
                  <c:v>0.32489810691907578</c:v>
                </c:pt>
                <c:pt idx="20">
                  <c:v>0.32489810691907578</c:v>
                </c:pt>
                <c:pt idx="21">
                  <c:v>0.3249424660126054</c:v>
                </c:pt>
                <c:pt idx="22">
                  <c:v>0.3249424660126054</c:v>
                </c:pt>
                <c:pt idx="23">
                  <c:v>0.3249424660126054</c:v>
                </c:pt>
                <c:pt idx="24">
                  <c:v>0.32498665317166403</c:v>
                </c:pt>
                <c:pt idx="25">
                  <c:v>0.32498665317166403</c:v>
                </c:pt>
                <c:pt idx="26">
                  <c:v>0.32498665317166403</c:v>
                </c:pt>
                <c:pt idx="27">
                  <c:v>0.32502671390341759</c:v>
                </c:pt>
                <c:pt idx="28">
                  <c:v>0.32502671390341759</c:v>
                </c:pt>
                <c:pt idx="29">
                  <c:v>0.32502671390341759</c:v>
                </c:pt>
                <c:pt idx="30">
                  <c:v>0.32507365201401295</c:v>
                </c:pt>
                <c:pt idx="31">
                  <c:v>0.32507365201401295</c:v>
                </c:pt>
                <c:pt idx="32">
                  <c:v>0.32507365201401295</c:v>
                </c:pt>
                <c:pt idx="33">
                  <c:v>0.32510786697375094</c:v>
                </c:pt>
                <c:pt idx="34">
                  <c:v>0.32510786697375094</c:v>
                </c:pt>
                <c:pt idx="35">
                  <c:v>0.32510786697375094</c:v>
                </c:pt>
                <c:pt idx="36">
                  <c:v>0.32515360154304901</c:v>
                </c:pt>
                <c:pt idx="37">
                  <c:v>0.32515360154304901</c:v>
                </c:pt>
                <c:pt idx="38">
                  <c:v>0.32515360154304901</c:v>
                </c:pt>
                <c:pt idx="39">
                  <c:v>0.3251946938816288</c:v>
                </c:pt>
                <c:pt idx="40">
                  <c:v>0.3251946938816288</c:v>
                </c:pt>
                <c:pt idx="41">
                  <c:v>0.3251946938816288</c:v>
                </c:pt>
                <c:pt idx="42">
                  <c:v>0.32523183172737458</c:v>
                </c:pt>
                <c:pt idx="43">
                  <c:v>0.32523183172737458</c:v>
                </c:pt>
                <c:pt idx="44">
                  <c:v>0.32523183172737458</c:v>
                </c:pt>
                <c:pt idx="45">
                  <c:v>0.32527722242773049</c:v>
                </c:pt>
                <c:pt idx="46">
                  <c:v>0.32527722242773049</c:v>
                </c:pt>
                <c:pt idx="47">
                  <c:v>0.32527722242773049</c:v>
                </c:pt>
                <c:pt idx="48">
                  <c:v>0.32531539188030256</c:v>
                </c:pt>
                <c:pt idx="49">
                  <c:v>0.32531539188030256</c:v>
                </c:pt>
                <c:pt idx="50">
                  <c:v>0.32531539188030256</c:v>
                </c:pt>
                <c:pt idx="51">
                  <c:v>0.32535717195676656</c:v>
                </c:pt>
                <c:pt idx="52">
                  <c:v>0.32535717195676656</c:v>
                </c:pt>
                <c:pt idx="53">
                  <c:v>0.32535717195676656</c:v>
                </c:pt>
                <c:pt idx="54">
                  <c:v>0.32539740462299116</c:v>
                </c:pt>
                <c:pt idx="55">
                  <c:v>0.32539740462299116</c:v>
                </c:pt>
                <c:pt idx="56">
                  <c:v>0.32539740462299116</c:v>
                </c:pt>
                <c:pt idx="57">
                  <c:v>0.32544520240594171</c:v>
                </c:pt>
                <c:pt idx="58">
                  <c:v>0.32544520240594171</c:v>
                </c:pt>
                <c:pt idx="59">
                  <c:v>0.32544520240594171</c:v>
                </c:pt>
                <c:pt idx="60">
                  <c:v>0.32548681054793466</c:v>
                </c:pt>
                <c:pt idx="61">
                  <c:v>0.32548681054793466</c:v>
                </c:pt>
                <c:pt idx="62">
                  <c:v>0.32548681054793466</c:v>
                </c:pt>
                <c:pt idx="63">
                  <c:v>0.32552790288651445</c:v>
                </c:pt>
                <c:pt idx="64">
                  <c:v>0.32552790288651445</c:v>
                </c:pt>
                <c:pt idx="65">
                  <c:v>0.32552790288651445</c:v>
                </c:pt>
                <c:pt idx="66">
                  <c:v>0.32557071456980474</c:v>
                </c:pt>
                <c:pt idx="67">
                  <c:v>0.32557071456980474</c:v>
                </c:pt>
                <c:pt idx="68">
                  <c:v>0.32557071456980474</c:v>
                </c:pt>
                <c:pt idx="69">
                  <c:v>0.32561438592545022</c:v>
                </c:pt>
                <c:pt idx="70">
                  <c:v>0.32561438592545022</c:v>
                </c:pt>
                <c:pt idx="71">
                  <c:v>0.32561438592545022</c:v>
                </c:pt>
                <c:pt idx="72">
                  <c:v>0.32565461859167483</c:v>
                </c:pt>
                <c:pt idx="73">
                  <c:v>0.32565461859167483</c:v>
                </c:pt>
                <c:pt idx="74">
                  <c:v>0.32565461859167483</c:v>
                </c:pt>
                <c:pt idx="75">
                  <c:v>0.32570499539169107</c:v>
                </c:pt>
                <c:pt idx="76">
                  <c:v>0.32570499539169107</c:v>
                </c:pt>
                <c:pt idx="77">
                  <c:v>0.32570499539169107</c:v>
                </c:pt>
                <c:pt idx="78">
                  <c:v>0.32573302071047144</c:v>
                </c:pt>
                <c:pt idx="79">
                  <c:v>0.32573302071047144</c:v>
                </c:pt>
                <c:pt idx="80">
                  <c:v>0.32573302071047144</c:v>
                </c:pt>
                <c:pt idx="81">
                  <c:v>0.32578546072414027</c:v>
                </c:pt>
                <c:pt idx="82">
                  <c:v>0.32578546072414027</c:v>
                </c:pt>
                <c:pt idx="83">
                  <c:v>0.32578546072414027</c:v>
                </c:pt>
                <c:pt idx="84">
                  <c:v>0.3258227705043571</c:v>
                </c:pt>
                <c:pt idx="85">
                  <c:v>0.3258227705043571</c:v>
                </c:pt>
                <c:pt idx="86">
                  <c:v>0.3258227705043571</c:v>
                </c:pt>
                <c:pt idx="87">
                  <c:v>0.32585956448116077</c:v>
                </c:pt>
                <c:pt idx="88">
                  <c:v>0.32585956448116077</c:v>
                </c:pt>
                <c:pt idx="89">
                  <c:v>0.32585956448116077</c:v>
                </c:pt>
                <c:pt idx="90">
                  <c:v>0.32590512711598774</c:v>
                </c:pt>
                <c:pt idx="91">
                  <c:v>0.32590512711598774</c:v>
                </c:pt>
                <c:pt idx="92">
                  <c:v>0.32590512711598774</c:v>
                </c:pt>
                <c:pt idx="93">
                  <c:v>0.325951721357641</c:v>
                </c:pt>
                <c:pt idx="94">
                  <c:v>0.325951721357641</c:v>
                </c:pt>
                <c:pt idx="95">
                  <c:v>0.325951721357641</c:v>
                </c:pt>
                <c:pt idx="96">
                  <c:v>0.32598903113785782</c:v>
                </c:pt>
                <c:pt idx="97">
                  <c:v>0.32598903113785782</c:v>
                </c:pt>
                <c:pt idx="98">
                  <c:v>0.32598903113785782</c:v>
                </c:pt>
                <c:pt idx="99">
                  <c:v>0.32603098314879286</c:v>
                </c:pt>
                <c:pt idx="100">
                  <c:v>0.32603098314879286</c:v>
                </c:pt>
                <c:pt idx="101">
                  <c:v>0.32603098314879286</c:v>
                </c:pt>
                <c:pt idx="102">
                  <c:v>0.32607688965256193</c:v>
                </c:pt>
                <c:pt idx="103">
                  <c:v>0.32607688965256193</c:v>
                </c:pt>
                <c:pt idx="104">
                  <c:v>0.32607688965256193</c:v>
                </c:pt>
                <c:pt idx="105">
                  <c:v>0.32611488717066295</c:v>
                </c:pt>
                <c:pt idx="106">
                  <c:v>0.32611488717066295</c:v>
                </c:pt>
                <c:pt idx="107">
                  <c:v>0.32611488717066295</c:v>
                </c:pt>
                <c:pt idx="108">
                  <c:v>0.32616646751197653</c:v>
                </c:pt>
                <c:pt idx="109">
                  <c:v>0.32616646751197653</c:v>
                </c:pt>
                <c:pt idx="110">
                  <c:v>0.32616646751197653</c:v>
                </c:pt>
                <c:pt idx="111">
                  <c:v>0.32620343342325125</c:v>
                </c:pt>
                <c:pt idx="112">
                  <c:v>0.32620343342325125</c:v>
                </c:pt>
                <c:pt idx="113">
                  <c:v>0.32620343342325125</c:v>
                </c:pt>
                <c:pt idx="114">
                  <c:v>0.32624108707241012</c:v>
                </c:pt>
                <c:pt idx="115">
                  <c:v>0.32624108707241012</c:v>
                </c:pt>
                <c:pt idx="116">
                  <c:v>0.32624108707241012</c:v>
                </c:pt>
                <c:pt idx="117">
                  <c:v>0.32628664970723714</c:v>
                </c:pt>
                <c:pt idx="118">
                  <c:v>0.32628664970723714</c:v>
                </c:pt>
                <c:pt idx="119">
                  <c:v>0.32628664970723714</c:v>
                </c:pt>
                <c:pt idx="120">
                  <c:v>0.32632378755298291</c:v>
                </c:pt>
                <c:pt idx="121">
                  <c:v>0.32632378755298291</c:v>
                </c:pt>
                <c:pt idx="122">
                  <c:v>0.32632378755298291</c:v>
                </c:pt>
                <c:pt idx="123">
                  <c:v>0.32636969405675198</c:v>
                </c:pt>
                <c:pt idx="124">
                  <c:v>0.32636969405675198</c:v>
                </c:pt>
                <c:pt idx="125">
                  <c:v>0.32636969405675198</c:v>
                </c:pt>
                <c:pt idx="126">
                  <c:v>0.32640786350932405</c:v>
                </c:pt>
                <c:pt idx="127">
                  <c:v>0.32640786350932405</c:v>
                </c:pt>
                <c:pt idx="128">
                  <c:v>0.32640786350932405</c:v>
                </c:pt>
                <c:pt idx="129">
                  <c:v>0.32645342614415102</c:v>
                </c:pt>
                <c:pt idx="130">
                  <c:v>0.32645342614415102</c:v>
                </c:pt>
                <c:pt idx="131">
                  <c:v>0.32645342614415102</c:v>
                </c:pt>
                <c:pt idx="132">
                  <c:v>0.32649211140013618</c:v>
                </c:pt>
                <c:pt idx="133">
                  <c:v>0.32649211140013618</c:v>
                </c:pt>
                <c:pt idx="134">
                  <c:v>0.32649211140013618</c:v>
                </c:pt>
                <c:pt idx="135">
                  <c:v>0.32653715823155005</c:v>
                </c:pt>
                <c:pt idx="136">
                  <c:v>0.32653715823155005</c:v>
                </c:pt>
                <c:pt idx="137">
                  <c:v>0.32653715823155005</c:v>
                </c:pt>
                <c:pt idx="138">
                  <c:v>0.32657601542200626</c:v>
                </c:pt>
                <c:pt idx="139">
                  <c:v>0.32657601542200626</c:v>
                </c:pt>
                <c:pt idx="140">
                  <c:v>0.32657601542200626</c:v>
                </c:pt>
                <c:pt idx="141">
                  <c:v>0.32662089031894909</c:v>
                </c:pt>
                <c:pt idx="142">
                  <c:v>0.32662089031894909</c:v>
                </c:pt>
                <c:pt idx="143">
                  <c:v>0.32662089031894909</c:v>
                </c:pt>
                <c:pt idx="144">
                  <c:v>0.3266680003640155</c:v>
                </c:pt>
                <c:pt idx="145">
                  <c:v>0.3266680003640155</c:v>
                </c:pt>
                <c:pt idx="146">
                  <c:v>0.3266680003640155</c:v>
                </c:pt>
                <c:pt idx="147">
                  <c:v>0.32671304719542932</c:v>
                </c:pt>
                <c:pt idx="148">
                  <c:v>0.32671304719542932</c:v>
                </c:pt>
                <c:pt idx="149">
                  <c:v>0.32671304719542932</c:v>
                </c:pt>
                <c:pt idx="150">
                  <c:v>0.32675035697564614</c:v>
                </c:pt>
                <c:pt idx="151">
                  <c:v>0.32675035697564614</c:v>
                </c:pt>
                <c:pt idx="152">
                  <c:v>0.32675035697564614</c:v>
                </c:pt>
                <c:pt idx="153">
                  <c:v>0.32679076157634179</c:v>
                </c:pt>
                <c:pt idx="154">
                  <c:v>0.32679076157634179</c:v>
                </c:pt>
                <c:pt idx="155">
                  <c:v>0.32679076157634179</c:v>
                </c:pt>
                <c:pt idx="156">
                  <c:v>0.32683460486645832</c:v>
                </c:pt>
                <c:pt idx="157">
                  <c:v>0.32683460486645832</c:v>
                </c:pt>
                <c:pt idx="158">
                  <c:v>0.32683460486645832</c:v>
                </c:pt>
                <c:pt idx="159">
                  <c:v>0.32687432172926978</c:v>
                </c:pt>
                <c:pt idx="160">
                  <c:v>0.32687432172926978</c:v>
                </c:pt>
                <c:pt idx="161">
                  <c:v>0.32687432172926978</c:v>
                </c:pt>
                <c:pt idx="162">
                  <c:v>0.32691455439549438</c:v>
                </c:pt>
                <c:pt idx="163">
                  <c:v>0.32691455439549438</c:v>
                </c:pt>
                <c:pt idx="164">
                  <c:v>0.32691455439549438</c:v>
                </c:pt>
                <c:pt idx="165">
                  <c:v>0.32696768214704736</c:v>
                </c:pt>
                <c:pt idx="166">
                  <c:v>0.32696768214704736</c:v>
                </c:pt>
                <c:pt idx="167">
                  <c:v>0.32696768214704736</c:v>
                </c:pt>
                <c:pt idx="168">
                  <c:v>0.32700189710678534</c:v>
                </c:pt>
                <c:pt idx="169">
                  <c:v>0.32700189710678534</c:v>
                </c:pt>
                <c:pt idx="170">
                  <c:v>0.32700189710678534</c:v>
                </c:pt>
                <c:pt idx="171">
                  <c:v>0.32704367718324934</c:v>
                </c:pt>
                <c:pt idx="172">
                  <c:v>0.32704367718324934</c:v>
                </c:pt>
                <c:pt idx="173">
                  <c:v>0.32704367718324934</c:v>
                </c:pt>
                <c:pt idx="174">
                  <c:v>0.32708356598053184</c:v>
                </c:pt>
                <c:pt idx="175">
                  <c:v>0.32708356598053184</c:v>
                </c:pt>
                <c:pt idx="176">
                  <c:v>0.32708356598053184</c:v>
                </c:pt>
                <c:pt idx="177">
                  <c:v>0.32712912861535881</c:v>
                </c:pt>
                <c:pt idx="178">
                  <c:v>0.32712912861535881</c:v>
                </c:pt>
                <c:pt idx="179">
                  <c:v>0.32712912861535881</c:v>
                </c:pt>
                <c:pt idx="180">
                  <c:v>0.32716437518192309</c:v>
                </c:pt>
                <c:pt idx="181">
                  <c:v>0.32716437518192309</c:v>
                </c:pt>
                <c:pt idx="182">
                  <c:v>0.32716437518192309</c:v>
                </c:pt>
                <c:pt idx="183">
                  <c:v>0.32721509585088143</c:v>
                </c:pt>
                <c:pt idx="184">
                  <c:v>0.32721509585088143</c:v>
                </c:pt>
                <c:pt idx="185">
                  <c:v>0.32721509585088143</c:v>
                </c:pt>
                <c:pt idx="186">
                  <c:v>0.32725653205840333</c:v>
                </c:pt>
                <c:pt idx="187">
                  <c:v>0.32725653205840333</c:v>
                </c:pt>
                <c:pt idx="188">
                  <c:v>0.32725653205840333</c:v>
                </c:pt>
                <c:pt idx="189">
                  <c:v>0.32729814020039627</c:v>
                </c:pt>
                <c:pt idx="190">
                  <c:v>0.32729814020039627</c:v>
                </c:pt>
                <c:pt idx="191">
                  <c:v>0.32729814020039627</c:v>
                </c:pt>
                <c:pt idx="192">
                  <c:v>0.32733338676696055</c:v>
                </c:pt>
                <c:pt idx="193">
                  <c:v>0.32733338676696055</c:v>
                </c:pt>
                <c:pt idx="194">
                  <c:v>0.32733338676696055</c:v>
                </c:pt>
                <c:pt idx="195">
                  <c:v>0.32737654231919294</c:v>
                </c:pt>
                <c:pt idx="196">
                  <c:v>0.32737654231919294</c:v>
                </c:pt>
                <c:pt idx="197">
                  <c:v>0.32737654231919294</c:v>
                </c:pt>
                <c:pt idx="198">
                  <c:v>0.3274243401021435</c:v>
                </c:pt>
                <c:pt idx="199">
                  <c:v>0.3274243401021435</c:v>
                </c:pt>
                <c:pt idx="200">
                  <c:v>0.3274243401021435</c:v>
                </c:pt>
                <c:pt idx="201">
                  <c:v>0.32746594824413644</c:v>
                </c:pt>
                <c:pt idx="202">
                  <c:v>0.32746594824413644</c:v>
                </c:pt>
                <c:pt idx="203">
                  <c:v>0.32746594824413644</c:v>
                </c:pt>
                <c:pt idx="204">
                  <c:v>0.32750411769670851</c:v>
                </c:pt>
                <c:pt idx="205">
                  <c:v>0.32750411769670851</c:v>
                </c:pt>
                <c:pt idx="206">
                  <c:v>0.32750411769670851</c:v>
                </c:pt>
                <c:pt idx="207">
                  <c:v>0.32754194328033848</c:v>
                </c:pt>
                <c:pt idx="208">
                  <c:v>0.32754194328033848</c:v>
                </c:pt>
                <c:pt idx="209">
                  <c:v>0.32754194328033848</c:v>
                </c:pt>
                <c:pt idx="210">
                  <c:v>0.32758355142233142</c:v>
                </c:pt>
                <c:pt idx="211">
                  <c:v>0.32758355142233142</c:v>
                </c:pt>
                <c:pt idx="212">
                  <c:v>0.32758355142233142</c:v>
                </c:pt>
                <c:pt idx="213">
                  <c:v>0.32762601923667956</c:v>
                </c:pt>
                <c:pt idx="214">
                  <c:v>0.32762601923667956</c:v>
                </c:pt>
                <c:pt idx="215">
                  <c:v>0.32762601923667956</c:v>
                </c:pt>
                <c:pt idx="216">
                  <c:v>0.32767158187150658</c:v>
                </c:pt>
                <c:pt idx="217">
                  <c:v>0.32767158187150658</c:v>
                </c:pt>
                <c:pt idx="218">
                  <c:v>0.32767158187150658</c:v>
                </c:pt>
                <c:pt idx="219">
                  <c:v>0.32771508129268101</c:v>
                </c:pt>
                <c:pt idx="220">
                  <c:v>0.32771508129268101</c:v>
                </c:pt>
                <c:pt idx="221">
                  <c:v>0.32771508129268101</c:v>
                </c:pt>
                <c:pt idx="222">
                  <c:v>0.32775462622102142</c:v>
                </c:pt>
                <c:pt idx="223">
                  <c:v>0.32775462622102142</c:v>
                </c:pt>
                <c:pt idx="224">
                  <c:v>0.32775462622102142</c:v>
                </c:pt>
                <c:pt idx="225">
                  <c:v>0.32780018885584838</c:v>
                </c:pt>
                <c:pt idx="226">
                  <c:v>0.32780018885584838</c:v>
                </c:pt>
                <c:pt idx="227">
                  <c:v>0.32780018885584838</c:v>
                </c:pt>
                <c:pt idx="228">
                  <c:v>0.32783698283265211</c:v>
                </c:pt>
                <c:pt idx="229">
                  <c:v>0.32783698283265211</c:v>
                </c:pt>
                <c:pt idx="230">
                  <c:v>0.32783698283265211</c:v>
                </c:pt>
                <c:pt idx="231">
                  <c:v>0.32787790323676086</c:v>
                </c:pt>
                <c:pt idx="232">
                  <c:v>0.32787790323676086</c:v>
                </c:pt>
                <c:pt idx="233">
                  <c:v>0.32787790323676086</c:v>
                </c:pt>
                <c:pt idx="234">
                  <c:v>0.32792484134735622</c:v>
                </c:pt>
                <c:pt idx="235">
                  <c:v>0.32792484134735622</c:v>
                </c:pt>
                <c:pt idx="236">
                  <c:v>0.32792484134735622</c:v>
                </c:pt>
                <c:pt idx="237">
                  <c:v>0.32796627755487812</c:v>
                </c:pt>
                <c:pt idx="238">
                  <c:v>0.32796627755487812</c:v>
                </c:pt>
                <c:pt idx="239">
                  <c:v>0.32796627755487812</c:v>
                </c:pt>
                <c:pt idx="240">
                  <c:v>0.32800822956581316</c:v>
                </c:pt>
                <c:pt idx="241">
                  <c:v>0.32800822956581316</c:v>
                </c:pt>
                <c:pt idx="242">
                  <c:v>0.32800822956581316</c:v>
                </c:pt>
                <c:pt idx="243">
                  <c:v>0.32805000964227715</c:v>
                </c:pt>
                <c:pt idx="244">
                  <c:v>0.32805000964227715</c:v>
                </c:pt>
                <c:pt idx="245">
                  <c:v>0.32805000964227715</c:v>
                </c:pt>
                <c:pt idx="246">
                  <c:v>0.32809247745662534</c:v>
                </c:pt>
                <c:pt idx="247">
                  <c:v>0.32809247745662534</c:v>
                </c:pt>
                <c:pt idx="248">
                  <c:v>0.32809247745662534</c:v>
                </c:pt>
                <c:pt idx="249">
                  <c:v>0.32813735235356811</c:v>
                </c:pt>
                <c:pt idx="250">
                  <c:v>0.32813735235356811</c:v>
                </c:pt>
                <c:pt idx="251">
                  <c:v>0.32813735235356811</c:v>
                </c:pt>
                <c:pt idx="252">
                  <c:v>0.32817449019931388</c:v>
                </c:pt>
                <c:pt idx="253">
                  <c:v>0.32817449019931388</c:v>
                </c:pt>
                <c:pt idx="254">
                  <c:v>0.32817449019931388</c:v>
                </c:pt>
                <c:pt idx="255">
                  <c:v>0.32822297572014864</c:v>
                </c:pt>
                <c:pt idx="256">
                  <c:v>0.32822297572014864</c:v>
                </c:pt>
                <c:pt idx="257">
                  <c:v>0.32822297572014864</c:v>
                </c:pt>
                <c:pt idx="258">
                  <c:v>0.32825959776248131</c:v>
                </c:pt>
                <c:pt idx="259">
                  <c:v>0.32825959776248131</c:v>
                </c:pt>
                <c:pt idx="260">
                  <c:v>0.32825959776248131</c:v>
                </c:pt>
                <c:pt idx="261">
                  <c:v>0.32830859908672921</c:v>
                </c:pt>
                <c:pt idx="262">
                  <c:v>0.32830859908672921</c:v>
                </c:pt>
                <c:pt idx="263">
                  <c:v>0.32830859908672921</c:v>
                </c:pt>
                <c:pt idx="264">
                  <c:v>0.32834522112906184</c:v>
                </c:pt>
                <c:pt idx="265">
                  <c:v>0.32834522112906184</c:v>
                </c:pt>
                <c:pt idx="266">
                  <c:v>0.32834522112906184</c:v>
                </c:pt>
                <c:pt idx="267">
                  <c:v>0.32838562572975744</c:v>
                </c:pt>
                <c:pt idx="268">
                  <c:v>0.32838562572975744</c:v>
                </c:pt>
                <c:pt idx="269">
                  <c:v>0.32838562572975744</c:v>
                </c:pt>
                <c:pt idx="270">
                  <c:v>0.32842946901987402</c:v>
                </c:pt>
                <c:pt idx="271">
                  <c:v>0.32842946901987402</c:v>
                </c:pt>
                <c:pt idx="272">
                  <c:v>0.32842946901987402</c:v>
                </c:pt>
                <c:pt idx="273">
                  <c:v>0.32846763847244603</c:v>
                </c:pt>
                <c:pt idx="274">
                  <c:v>0.32846763847244603</c:v>
                </c:pt>
                <c:pt idx="275">
                  <c:v>0.32846763847244603</c:v>
                </c:pt>
                <c:pt idx="276">
                  <c:v>0.32851113789362046</c:v>
                </c:pt>
                <c:pt idx="277">
                  <c:v>0.32851113789362046</c:v>
                </c:pt>
                <c:pt idx="278">
                  <c:v>0.32851113789362046</c:v>
                </c:pt>
                <c:pt idx="279">
                  <c:v>0.32855274603561341</c:v>
                </c:pt>
                <c:pt idx="280">
                  <c:v>0.32855274603561341</c:v>
                </c:pt>
                <c:pt idx="281">
                  <c:v>0.32855274603561341</c:v>
                </c:pt>
                <c:pt idx="282">
                  <c:v>0.32859469804654845</c:v>
                </c:pt>
                <c:pt idx="283">
                  <c:v>0.32859469804654845</c:v>
                </c:pt>
                <c:pt idx="284">
                  <c:v>0.32859469804654845</c:v>
                </c:pt>
                <c:pt idx="285">
                  <c:v>0.32863750972983874</c:v>
                </c:pt>
                <c:pt idx="286">
                  <c:v>0.32863750972983874</c:v>
                </c:pt>
                <c:pt idx="287">
                  <c:v>0.32863750972983874</c:v>
                </c:pt>
                <c:pt idx="288">
                  <c:v>0.32868100915101317</c:v>
                </c:pt>
                <c:pt idx="289">
                  <c:v>0.32868100915101317</c:v>
                </c:pt>
                <c:pt idx="290">
                  <c:v>0.32868100915101317</c:v>
                </c:pt>
                <c:pt idx="291">
                  <c:v>0.32872021021041148</c:v>
                </c:pt>
                <c:pt idx="292">
                  <c:v>0.32872021021041148</c:v>
                </c:pt>
                <c:pt idx="293">
                  <c:v>0.32872021021041148</c:v>
                </c:pt>
                <c:pt idx="294">
                  <c:v>0.3287650851073543</c:v>
                </c:pt>
                <c:pt idx="295">
                  <c:v>0.3287650851073543</c:v>
                </c:pt>
                <c:pt idx="296">
                  <c:v>0.3287650851073543</c:v>
                </c:pt>
                <c:pt idx="297">
                  <c:v>0.32880411423228156</c:v>
                </c:pt>
                <c:pt idx="298">
                  <c:v>0.32880411423228156</c:v>
                </c:pt>
                <c:pt idx="299">
                  <c:v>0.32880411423228156</c:v>
                </c:pt>
                <c:pt idx="300">
                  <c:v>0.32884761365345605</c:v>
                </c:pt>
                <c:pt idx="301">
                  <c:v>0.32884761365345605</c:v>
                </c:pt>
                <c:pt idx="302">
                  <c:v>0.32884761365345605</c:v>
                </c:pt>
                <c:pt idx="303">
                  <c:v>0.32889678691217494</c:v>
                </c:pt>
                <c:pt idx="304">
                  <c:v>0.32889678691217494</c:v>
                </c:pt>
                <c:pt idx="305">
                  <c:v>0.32889678691217494</c:v>
                </c:pt>
                <c:pt idx="306">
                  <c:v>0.32893082993744194</c:v>
                </c:pt>
                <c:pt idx="307">
                  <c:v>0.32893082993744194</c:v>
                </c:pt>
                <c:pt idx="308">
                  <c:v>0.32893082993744194</c:v>
                </c:pt>
                <c:pt idx="309">
                  <c:v>0.32897604870332681</c:v>
                </c:pt>
                <c:pt idx="310">
                  <c:v>0.32897604870332681</c:v>
                </c:pt>
                <c:pt idx="311">
                  <c:v>0.32897604870332681</c:v>
                </c:pt>
                <c:pt idx="312">
                  <c:v>0.32901645330402246</c:v>
                </c:pt>
                <c:pt idx="313">
                  <c:v>0.32901645330402246</c:v>
                </c:pt>
                <c:pt idx="314">
                  <c:v>0.32901645330402246</c:v>
                </c:pt>
                <c:pt idx="315">
                  <c:v>0.32905685790471806</c:v>
                </c:pt>
                <c:pt idx="316">
                  <c:v>0.32905685790471806</c:v>
                </c:pt>
                <c:pt idx="317">
                  <c:v>0.32905685790471806</c:v>
                </c:pt>
                <c:pt idx="318">
                  <c:v>0.32910242053954508</c:v>
                </c:pt>
                <c:pt idx="319">
                  <c:v>0.32910242053954508</c:v>
                </c:pt>
                <c:pt idx="320">
                  <c:v>0.32910242053954508</c:v>
                </c:pt>
                <c:pt idx="321">
                  <c:v>0.32913783904058042</c:v>
                </c:pt>
                <c:pt idx="322">
                  <c:v>0.32913783904058042</c:v>
                </c:pt>
                <c:pt idx="323">
                  <c:v>0.32913783904058042</c:v>
                </c:pt>
                <c:pt idx="324">
                  <c:v>0.32918632456141517</c:v>
                </c:pt>
                <c:pt idx="325">
                  <c:v>0.32918632456141517</c:v>
                </c:pt>
                <c:pt idx="326">
                  <c:v>0.32918632456141517</c:v>
                </c:pt>
                <c:pt idx="327">
                  <c:v>0.32922638529316872</c:v>
                </c:pt>
                <c:pt idx="328">
                  <c:v>0.32922638529316872</c:v>
                </c:pt>
                <c:pt idx="329">
                  <c:v>0.32922638529316872</c:v>
                </c:pt>
                <c:pt idx="330">
                  <c:v>0.32926421087679864</c:v>
                </c:pt>
                <c:pt idx="331">
                  <c:v>0.32926421087679864</c:v>
                </c:pt>
                <c:pt idx="332">
                  <c:v>0.32926421087679864</c:v>
                </c:pt>
                <c:pt idx="333">
                  <c:v>0.32930822610138621</c:v>
                </c:pt>
                <c:pt idx="334">
                  <c:v>0.32930822610138621</c:v>
                </c:pt>
                <c:pt idx="335">
                  <c:v>0.32930822610138621</c:v>
                </c:pt>
                <c:pt idx="336">
                  <c:v>0.3293517255225607</c:v>
                </c:pt>
                <c:pt idx="337">
                  <c:v>0.3293517255225607</c:v>
                </c:pt>
                <c:pt idx="338">
                  <c:v>0.3293517255225607</c:v>
                </c:pt>
                <c:pt idx="339">
                  <c:v>0.32938851949936437</c:v>
                </c:pt>
                <c:pt idx="340">
                  <c:v>0.32938851949936437</c:v>
                </c:pt>
                <c:pt idx="341">
                  <c:v>0.32938851949936437</c:v>
                </c:pt>
                <c:pt idx="342">
                  <c:v>0.32943150311712566</c:v>
                </c:pt>
                <c:pt idx="343">
                  <c:v>0.32943150311712566</c:v>
                </c:pt>
                <c:pt idx="344">
                  <c:v>0.32943150311712566</c:v>
                </c:pt>
                <c:pt idx="345">
                  <c:v>0.32947706575195268</c:v>
                </c:pt>
                <c:pt idx="346">
                  <c:v>0.32947706575195268</c:v>
                </c:pt>
                <c:pt idx="347">
                  <c:v>0.32947706575195268</c:v>
                </c:pt>
                <c:pt idx="348">
                  <c:v>0.32951471940111154</c:v>
                </c:pt>
                <c:pt idx="349">
                  <c:v>0.32951471940111154</c:v>
                </c:pt>
                <c:pt idx="350">
                  <c:v>0.32951471940111154</c:v>
                </c:pt>
                <c:pt idx="351">
                  <c:v>0.32955615560863349</c:v>
                </c:pt>
                <c:pt idx="352">
                  <c:v>0.32955615560863349</c:v>
                </c:pt>
                <c:pt idx="353">
                  <c:v>0.32955615560863349</c:v>
                </c:pt>
                <c:pt idx="354">
                  <c:v>0.32959776375062644</c:v>
                </c:pt>
                <c:pt idx="355">
                  <c:v>0.32959776375062644</c:v>
                </c:pt>
                <c:pt idx="356">
                  <c:v>0.32959776375062644</c:v>
                </c:pt>
                <c:pt idx="357">
                  <c:v>0.32964177897521402</c:v>
                </c:pt>
                <c:pt idx="358">
                  <c:v>0.32964177897521402</c:v>
                </c:pt>
                <c:pt idx="359">
                  <c:v>0.32964177897521402</c:v>
                </c:pt>
                <c:pt idx="360">
                  <c:v>0.3296857941998016</c:v>
                </c:pt>
                <c:pt idx="361">
                  <c:v>0.3296857941998016</c:v>
                </c:pt>
                <c:pt idx="362">
                  <c:v>0.3296857941998016</c:v>
                </c:pt>
                <c:pt idx="363">
                  <c:v>0.32972877781756288</c:v>
                </c:pt>
                <c:pt idx="364">
                  <c:v>0.32972877781756288</c:v>
                </c:pt>
                <c:pt idx="365">
                  <c:v>0.32972877781756288</c:v>
                </c:pt>
                <c:pt idx="366">
                  <c:v>0.3297664314667218</c:v>
                </c:pt>
                <c:pt idx="367">
                  <c:v>0.3297664314667218</c:v>
                </c:pt>
                <c:pt idx="368">
                  <c:v>0.3297664314667218</c:v>
                </c:pt>
                <c:pt idx="369">
                  <c:v>0.32980786767424369</c:v>
                </c:pt>
                <c:pt idx="370">
                  <c:v>0.32980786767424369</c:v>
                </c:pt>
                <c:pt idx="371">
                  <c:v>0.32980786767424369</c:v>
                </c:pt>
                <c:pt idx="372">
                  <c:v>0.3298481003404683</c:v>
                </c:pt>
                <c:pt idx="373">
                  <c:v>0.3298481003404683</c:v>
                </c:pt>
                <c:pt idx="374">
                  <c:v>0.3298481003404683</c:v>
                </c:pt>
                <c:pt idx="375">
                  <c:v>0.32989349104082422</c:v>
                </c:pt>
                <c:pt idx="376">
                  <c:v>0.32989349104082422</c:v>
                </c:pt>
                <c:pt idx="377">
                  <c:v>0.32989349104082422</c:v>
                </c:pt>
                <c:pt idx="378">
                  <c:v>0.3299297692142148</c:v>
                </c:pt>
                <c:pt idx="379">
                  <c:v>0.3299297692142148</c:v>
                </c:pt>
                <c:pt idx="380">
                  <c:v>0.3299297692142148</c:v>
                </c:pt>
                <c:pt idx="381">
                  <c:v>0.32997636345586806</c:v>
                </c:pt>
                <c:pt idx="382">
                  <c:v>0.32997636345586806</c:v>
                </c:pt>
                <c:pt idx="383">
                  <c:v>0.32997636345586806</c:v>
                </c:pt>
                <c:pt idx="384">
                  <c:v>0.33001608031867952</c:v>
                </c:pt>
                <c:pt idx="385">
                  <c:v>0.33001608031867952</c:v>
                </c:pt>
                <c:pt idx="386">
                  <c:v>0.33001608031867952</c:v>
                </c:pt>
                <c:pt idx="387">
                  <c:v>0.33005992360879605</c:v>
                </c:pt>
                <c:pt idx="388">
                  <c:v>0.33005992360879605</c:v>
                </c:pt>
                <c:pt idx="389">
                  <c:v>0.33005992360879605</c:v>
                </c:pt>
                <c:pt idx="390">
                  <c:v>0.33009602984771552</c:v>
                </c:pt>
                <c:pt idx="391">
                  <c:v>0.33009602984771552</c:v>
                </c:pt>
                <c:pt idx="392">
                  <c:v>0.33009602984771552</c:v>
                </c:pt>
                <c:pt idx="393">
                  <c:v>0.3301414205480715</c:v>
                </c:pt>
                <c:pt idx="394">
                  <c:v>0.3301414205480715</c:v>
                </c:pt>
                <c:pt idx="395">
                  <c:v>0.3301414205480715</c:v>
                </c:pt>
                <c:pt idx="396">
                  <c:v>0.33018698318289846</c:v>
                </c:pt>
                <c:pt idx="397">
                  <c:v>0.33018698318289846</c:v>
                </c:pt>
                <c:pt idx="398">
                  <c:v>0.33018698318289846</c:v>
                </c:pt>
                <c:pt idx="399">
                  <c:v>0.33022188588052065</c:v>
                </c:pt>
                <c:pt idx="400">
                  <c:v>0.33022188588052065</c:v>
                </c:pt>
                <c:pt idx="401">
                  <c:v>0.33022188588052065</c:v>
                </c:pt>
                <c:pt idx="402">
                  <c:v>0.33026349402251359</c:v>
                </c:pt>
                <c:pt idx="403">
                  <c:v>0.33026349402251359</c:v>
                </c:pt>
                <c:pt idx="404">
                  <c:v>0.33026349402251359</c:v>
                </c:pt>
                <c:pt idx="405">
                  <c:v>0.33030596183686178</c:v>
                </c:pt>
                <c:pt idx="406">
                  <c:v>0.33030596183686178</c:v>
                </c:pt>
                <c:pt idx="407">
                  <c:v>0.33030596183686178</c:v>
                </c:pt>
                <c:pt idx="408">
                  <c:v>0.33034189614131021</c:v>
                </c:pt>
                <c:pt idx="409">
                  <c:v>0.33034189614131021</c:v>
                </c:pt>
                <c:pt idx="410">
                  <c:v>0.33034189614131021</c:v>
                </c:pt>
                <c:pt idx="411">
                  <c:v>0.33039089746555811</c:v>
                </c:pt>
                <c:pt idx="412">
                  <c:v>0.33039089746555811</c:v>
                </c:pt>
                <c:pt idx="413">
                  <c:v>0.33039089746555811</c:v>
                </c:pt>
                <c:pt idx="414">
                  <c:v>0.33042923885260123</c:v>
                </c:pt>
                <c:pt idx="415">
                  <c:v>0.33042923885260123</c:v>
                </c:pt>
                <c:pt idx="416">
                  <c:v>0.33042923885260123</c:v>
                </c:pt>
                <c:pt idx="417">
                  <c:v>0.33047480148742819</c:v>
                </c:pt>
                <c:pt idx="418">
                  <c:v>0.33047480148742819</c:v>
                </c:pt>
                <c:pt idx="419">
                  <c:v>0.33047480148742819</c:v>
                </c:pt>
                <c:pt idx="420">
                  <c:v>0.3305146902847107</c:v>
                </c:pt>
                <c:pt idx="421">
                  <c:v>0.3305146902847107</c:v>
                </c:pt>
                <c:pt idx="422">
                  <c:v>0.3305146902847107</c:v>
                </c:pt>
                <c:pt idx="423">
                  <c:v>0.3305640354779007</c:v>
                </c:pt>
                <c:pt idx="424">
                  <c:v>0.3305640354779007</c:v>
                </c:pt>
                <c:pt idx="425">
                  <c:v>0.3305640354779007</c:v>
                </c:pt>
                <c:pt idx="426">
                  <c:v>0.33060134525811752</c:v>
                </c:pt>
                <c:pt idx="427">
                  <c:v>0.33060134525811752</c:v>
                </c:pt>
                <c:pt idx="428">
                  <c:v>0.33060134525811752</c:v>
                </c:pt>
                <c:pt idx="429">
                  <c:v>0.3306522378615469</c:v>
                </c:pt>
                <c:pt idx="430">
                  <c:v>0.3306522378615469</c:v>
                </c:pt>
                <c:pt idx="431">
                  <c:v>0.3306522378615469</c:v>
                </c:pt>
                <c:pt idx="432">
                  <c:v>0.33068903183835058</c:v>
                </c:pt>
                <c:pt idx="433">
                  <c:v>0.33068903183835058</c:v>
                </c:pt>
                <c:pt idx="434">
                  <c:v>0.33068903183835058</c:v>
                </c:pt>
                <c:pt idx="435">
                  <c:v>0.33072823289774889</c:v>
                </c:pt>
                <c:pt idx="436">
                  <c:v>0.33072823289774889</c:v>
                </c:pt>
                <c:pt idx="437">
                  <c:v>0.33072823289774889</c:v>
                </c:pt>
                <c:pt idx="438">
                  <c:v>0.33077104458103918</c:v>
                </c:pt>
                <c:pt idx="439">
                  <c:v>0.33077104458103918</c:v>
                </c:pt>
                <c:pt idx="440">
                  <c:v>0.33077104458103918</c:v>
                </c:pt>
                <c:pt idx="441">
                  <c:v>0.33081420013327151</c:v>
                </c:pt>
                <c:pt idx="442">
                  <c:v>0.33081420013327151</c:v>
                </c:pt>
                <c:pt idx="443">
                  <c:v>0.33081420013327151</c:v>
                </c:pt>
                <c:pt idx="444">
                  <c:v>0.33085787148891699</c:v>
                </c:pt>
                <c:pt idx="445">
                  <c:v>0.33085787148891699</c:v>
                </c:pt>
                <c:pt idx="446">
                  <c:v>0.33085787148891699</c:v>
                </c:pt>
                <c:pt idx="447">
                  <c:v>0.33090205864797562</c:v>
                </c:pt>
                <c:pt idx="448">
                  <c:v>0.33090205864797562</c:v>
                </c:pt>
                <c:pt idx="449">
                  <c:v>0.33090205864797562</c:v>
                </c:pt>
                <c:pt idx="450">
                  <c:v>0.33093455426300317</c:v>
                </c:pt>
                <c:pt idx="451">
                  <c:v>0.33093455426300317</c:v>
                </c:pt>
                <c:pt idx="452">
                  <c:v>0.33093455426300317</c:v>
                </c:pt>
                <c:pt idx="453">
                  <c:v>0.33098716621114305</c:v>
                </c:pt>
                <c:pt idx="454">
                  <c:v>0.33098716621114305</c:v>
                </c:pt>
                <c:pt idx="455">
                  <c:v>0.33098716621114305</c:v>
                </c:pt>
                <c:pt idx="456">
                  <c:v>0.33101759861251806</c:v>
                </c:pt>
                <c:pt idx="457">
                  <c:v>0.33101759861251806</c:v>
                </c:pt>
                <c:pt idx="458">
                  <c:v>0.33101759861251806</c:v>
                </c:pt>
                <c:pt idx="459">
                  <c:v>0.33106505252652652</c:v>
                </c:pt>
                <c:pt idx="460">
                  <c:v>0.33106505252652652</c:v>
                </c:pt>
                <c:pt idx="461">
                  <c:v>0.33106505252652652</c:v>
                </c:pt>
                <c:pt idx="462">
                  <c:v>0.33110666066851946</c:v>
                </c:pt>
                <c:pt idx="463">
                  <c:v>0.33110666066851946</c:v>
                </c:pt>
                <c:pt idx="464">
                  <c:v>0.33110666066851946</c:v>
                </c:pt>
                <c:pt idx="465">
                  <c:v>0.33115084782757809</c:v>
                </c:pt>
                <c:pt idx="466">
                  <c:v>0.33115084782757809</c:v>
                </c:pt>
                <c:pt idx="467">
                  <c:v>0.33115084782757809</c:v>
                </c:pt>
                <c:pt idx="468">
                  <c:v>0.33119262790404208</c:v>
                </c:pt>
                <c:pt idx="469">
                  <c:v>0.33119262790404208</c:v>
                </c:pt>
                <c:pt idx="470">
                  <c:v>0.33119262790404208</c:v>
                </c:pt>
                <c:pt idx="471">
                  <c:v>0.33123286057026669</c:v>
                </c:pt>
                <c:pt idx="472">
                  <c:v>0.33123286057026669</c:v>
                </c:pt>
                <c:pt idx="473">
                  <c:v>0.33123286057026669</c:v>
                </c:pt>
                <c:pt idx="474">
                  <c:v>0.33127429677778858</c:v>
                </c:pt>
                <c:pt idx="475">
                  <c:v>0.33127429677778858</c:v>
                </c:pt>
                <c:pt idx="476">
                  <c:v>0.33127429677778858</c:v>
                </c:pt>
                <c:pt idx="477">
                  <c:v>0.33131384170612899</c:v>
                </c:pt>
                <c:pt idx="478">
                  <c:v>0.33131384170612899</c:v>
                </c:pt>
                <c:pt idx="479">
                  <c:v>0.33131384170612899</c:v>
                </c:pt>
                <c:pt idx="480">
                  <c:v>0.33135544984812193</c:v>
                </c:pt>
                <c:pt idx="481">
                  <c:v>0.33135544984812193</c:v>
                </c:pt>
                <c:pt idx="482">
                  <c:v>0.33135544984812193</c:v>
                </c:pt>
                <c:pt idx="483">
                  <c:v>0.33140066861400685</c:v>
                </c:pt>
                <c:pt idx="484">
                  <c:v>0.33140066861400685</c:v>
                </c:pt>
                <c:pt idx="485">
                  <c:v>0.33140066861400685</c:v>
                </c:pt>
                <c:pt idx="486">
                  <c:v>0.33144313642835499</c:v>
                </c:pt>
                <c:pt idx="487">
                  <c:v>0.33144313642835499</c:v>
                </c:pt>
                <c:pt idx="488">
                  <c:v>0.33144313642835499</c:v>
                </c:pt>
                <c:pt idx="489">
                  <c:v>0.33148491650481898</c:v>
                </c:pt>
                <c:pt idx="490">
                  <c:v>0.33148491650481898</c:v>
                </c:pt>
                <c:pt idx="491">
                  <c:v>0.33148491650481898</c:v>
                </c:pt>
                <c:pt idx="492">
                  <c:v>0.33152600884339883</c:v>
                </c:pt>
                <c:pt idx="493">
                  <c:v>0.33152600884339883</c:v>
                </c:pt>
                <c:pt idx="494">
                  <c:v>0.33152600884339883</c:v>
                </c:pt>
                <c:pt idx="495">
                  <c:v>0.33156727311644968</c:v>
                </c:pt>
                <c:pt idx="496">
                  <c:v>0.33156727311644968</c:v>
                </c:pt>
                <c:pt idx="497">
                  <c:v>0.33156727311644968</c:v>
                </c:pt>
                <c:pt idx="498">
                  <c:v>0.33161128834103726</c:v>
                </c:pt>
                <c:pt idx="499">
                  <c:v>0.33161128834103726</c:v>
                </c:pt>
                <c:pt idx="500">
                  <c:v>0.33161128834103726</c:v>
                </c:pt>
                <c:pt idx="501">
                  <c:v>0.3316528964830302</c:v>
                </c:pt>
                <c:pt idx="502">
                  <c:v>0.3316528964830302</c:v>
                </c:pt>
                <c:pt idx="503">
                  <c:v>0.3316528964830302</c:v>
                </c:pt>
                <c:pt idx="504">
                  <c:v>0.33169639590420463</c:v>
                </c:pt>
                <c:pt idx="505">
                  <c:v>0.33169639590420463</c:v>
                </c:pt>
                <c:pt idx="506">
                  <c:v>0.33169639590420463</c:v>
                </c:pt>
                <c:pt idx="507">
                  <c:v>0.33173542502913195</c:v>
                </c:pt>
                <c:pt idx="508">
                  <c:v>0.33173542502913195</c:v>
                </c:pt>
                <c:pt idx="509">
                  <c:v>0.33173542502913195</c:v>
                </c:pt>
                <c:pt idx="510">
                  <c:v>0.33177961218819058</c:v>
                </c:pt>
                <c:pt idx="511">
                  <c:v>0.33177961218819058</c:v>
                </c:pt>
                <c:pt idx="512">
                  <c:v>0.33177961218819058</c:v>
                </c:pt>
                <c:pt idx="513">
                  <c:v>0.33182345547830711</c:v>
                </c:pt>
                <c:pt idx="514">
                  <c:v>0.33182345547830711</c:v>
                </c:pt>
                <c:pt idx="515">
                  <c:v>0.33182345547830711</c:v>
                </c:pt>
                <c:pt idx="516">
                  <c:v>0.3318645478168869</c:v>
                </c:pt>
                <c:pt idx="517">
                  <c:v>0.3318645478168869</c:v>
                </c:pt>
                <c:pt idx="518">
                  <c:v>0.3318645478168869</c:v>
                </c:pt>
                <c:pt idx="519">
                  <c:v>0.33190770336911923</c:v>
                </c:pt>
                <c:pt idx="520">
                  <c:v>0.33190770336911923</c:v>
                </c:pt>
                <c:pt idx="521">
                  <c:v>0.33190770336911923</c:v>
                </c:pt>
                <c:pt idx="522">
                  <c:v>0.33194380960803876</c:v>
                </c:pt>
                <c:pt idx="523">
                  <c:v>0.33194380960803876</c:v>
                </c:pt>
                <c:pt idx="524">
                  <c:v>0.33194380960803876</c:v>
                </c:pt>
                <c:pt idx="525">
                  <c:v>0.33198937224286573</c:v>
                </c:pt>
                <c:pt idx="526">
                  <c:v>0.33198937224286573</c:v>
                </c:pt>
                <c:pt idx="527">
                  <c:v>0.33198937224286573</c:v>
                </c:pt>
                <c:pt idx="528">
                  <c:v>0.33203476294322171</c:v>
                </c:pt>
                <c:pt idx="529">
                  <c:v>0.33203476294322171</c:v>
                </c:pt>
                <c:pt idx="530">
                  <c:v>0.33203476294322171</c:v>
                </c:pt>
                <c:pt idx="531">
                  <c:v>0.33207499560944626</c:v>
                </c:pt>
                <c:pt idx="532">
                  <c:v>0.33207499560944626</c:v>
                </c:pt>
                <c:pt idx="533">
                  <c:v>0.33207499560944626</c:v>
                </c:pt>
                <c:pt idx="534">
                  <c:v>0.33211299312754727</c:v>
                </c:pt>
                <c:pt idx="535">
                  <c:v>0.33211299312754727</c:v>
                </c:pt>
                <c:pt idx="536">
                  <c:v>0.33211299312754727</c:v>
                </c:pt>
                <c:pt idx="537">
                  <c:v>0.33215803995896115</c:v>
                </c:pt>
                <c:pt idx="538">
                  <c:v>0.33215803995896115</c:v>
                </c:pt>
                <c:pt idx="539">
                  <c:v>0.33215803995896115</c:v>
                </c:pt>
                <c:pt idx="540">
                  <c:v>0.3321986164941278</c:v>
                </c:pt>
                <c:pt idx="541">
                  <c:v>0.3321986164941278</c:v>
                </c:pt>
                <c:pt idx="542">
                  <c:v>0.3321986164941278</c:v>
                </c:pt>
                <c:pt idx="543">
                  <c:v>0.33224796168731779</c:v>
                </c:pt>
                <c:pt idx="544">
                  <c:v>0.33224796168731779</c:v>
                </c:pt>
                <c:pt idx="545">
                  <c:v>0.33224796168731779</c:v>
                </c:pt>
                <c:pt idx="546">
                  <c:v>0.33229077337060808</c:v>
                </c:pt>
                <c:pt idx="547">
                  <c:v>0.33229077337060808</c:v>
                </c:pt>
                <c:pt idx="548">
                  <c:v>0.33229077337060808</c:v>
                </c:pt>
                <c:pt idx="549">
                  <c:v>0.33232670767505651</c:v>
                </c:pt>
                <c:pt idx="550">
                  <c:v>0.33232670767505651</c:v>
                </c:pt>
                <c:pt idx="551">
                  <c:v>0.33232670767505651</c:v>
                </c:pt>
                <c:pt idx="552">
                  <c:v>0.3323681438825784</c:v>
                </c:pt>
                <c:pt idx="553">
                  <c:v>0.3323681438825784</c:v>
                </c:pt>
                <c:pt idx="554">
                  <c:v>0.3323681438825784</c:v>
                </c:pt>
                <c:pt idx="555">
                  <c:v>0.33241147136928184</c:v>
                </c:pt>
                <c:pt idx="556">
                  <c:v>0.33241147136928184</c:v>
                </c:pt>
                <c:pt idx="557">
                  <c:v>0.33241147136928184</c:v>
                </c:pt>
                <c:pt idx="558">
                  <c:v>0.33245221983891954</c:v>
                </c:pt>
                <c:pt idx="559">
                  <c:v>0.33245221983891954</c:v>
                </c:pt>
                <c:pt idx="560">
                  <c:v>0.33245221983891954</c:v>
                </c:pt>
                <c:pt idx="561">
                  <c:v>0.33249743860480446</c:v>
                </c:pt>
                <c:pt idx="562">
                  <c:v>0.33249743860480446</c:v>
                </c:pt>
                <c:pt idx="563">
                  <c:v>0.33249743860480446</c:v>
                </c:pt>
                <c:pt idx="564">
                  <c:v>0.33253732740208691</c:v>
                </c:pt>
                <c:pt idx="565">
                  <c:v>0.33253732740208691</c:v>
                </c:pt>
                <c:pt idx="566">
                  <c:v>0.33253732740208691</c:v>
                </c:pt>
                <c:pt idx="567">
                  <c:v>0.33258392164374018</c:v>
                </c:pt>
                <c:pt idx="568">
                  <c:v>0.33258392164374018</c:v>
                </c:pt>
                <c:pt idx="569">
                  <c:v>0.33258392164374018</c:v>
                </c:pt>
                <c:pt idx="570">
                  <c:v>0.33262776493385671</c:v>
                </c:pt>
                <c:pt idx="571">
                  <c:v>0.33262776493385671</c:v>
                </c:pt>
                <c:pt idx="572">
                  <c:v>0.33262776493385671</c:v>
                </c:pt>
                <c:pt idx="573">
                  <c:v>0.33266730986219711</c:v>
                </c:pt>
                <c:pt idx="574">
                  <c:v>0.33266730986219711</c:v>
                </c:pt>
                <c:pt idx="575">
                  <c:v>0.33266730986219711</c:v>
                </c:pt>
                <c:pt idx="576">
                  <c:v>0.33270702672500857</c:v>
                </c:pt>
                <c:pt idx="577">
                  <c:v>0.33270702672500857</c:v>
                </c:pt>
                <c:pt idx="578">
                  <c:v>0.33270702672500857</c:v>
                </c:pt>
                <c:pt idx="579">
                  <c:v>0.33275069808065411</c:v>
                </c:pt>
                <c:pt idx="580">
                  <c:v>0.33275069808065411</c:v>
                </c:pt>
                <c:pt idx="581">
                  <c:v>0.33275069808065411</c:v>
                </c:pt>
                <c:pt idx="582">
                  <c:v>0.33279677651889422</c:v>
                </c:pt>
                <c:pt idx="583">
                  <c:v>0.33279677651889422</c:v>
                </c:pt>
                <c:pt idx="584">
                  <c:v>0.33279677651889422</c:v>
                </c:pt>
                <c:pt idx="585">
                  <c:v>0.33283030374074801</c:v>
                </c:pt>
                <c:pt idx="586">
                  <c:v>0.33283030374074801</c:v>
                </c:pt>
                <c:pt idx="587">
                  <c:v>0.33283030374074801</c:v>
                </c:pt>
                <c:pt idx="588">
                  <c:v>0.33287672604793023</c:v>
                </c:pt>
                <c:pt idx="589">
                  <c:v>0.33287672604793023</c:v>
                </c:pt>
                <c:pt idx="590">
                  <c:v>0.33287672604793023</c:v>
                </c:pt>
                <c:pt idx="591">
                  <c:v>0.33291472356603125</c:v>
                </c:pt>
                <c:pt idx="592">
                  <c:v>0.33291472356603125</c:v>
                </c:pt>
                <c:pt idx="593">
                  <c:v>0.33291472356603125</c:v>
                </c:pt>
                <c:pt idx="594">
                  <c:v>0.33296269328345285</c:v>
                </c:pt>
                <c:pt idx="595">
                  <c:v>0.33296269328345285</c:v>
                </c:pt>
                <c:pt idx="596">
                  <c:v>0.33296269328345285</c:v>
                </c:pt>
                <c:pt idx="597">
                  <c:v>0.33300292594967745</c:v>
                </c:pt>
                <c:pt idx="598">
                  <c:v>0.33300292594967745</c:v>
                </c:pt>
                <c:pt idx="599">
                  <c:v>0.33300292594967745</c:v>
                </c:pt>
                <c:pt idx="600">
                  <c:v>0.33304057959883637</c:v>
                </c:pt>
                <c:pt idx="601">
                  <c:v>0.33304057959883637</c:v>
                </c:pt>
                <c:pt idx="602">
                  <c:v>0.33304057959883637</c:v>
                </c:pt>
                <c:pt idx="603">
                  <c:v>0.33308717384048964</c:v>
                </c:pt>
                <c:pt idx="604">
                  <c:v>0.33308717384048964</c:v>
                </c:pt>
                <c:pt idx="605">
                  <c:v>0.33308717384048964</c:v>
                </c:pt>
                <c:pt idx="606">
                  <c:v>0.33313101713060617</c:v>
                </c:pt>
                <c:pt idx="607">
                  <c:v>0.33313101713060617</c:v>
                </c:pt>
                <c:pt idx="608">
                  <c:v>0.33313101713060617</c:v>
                </c:pt>
                <c:pt idx="609">
                  <c:v>0.33316970238659133</c:v>
                </c:pt>
                <c:pt idx="610">
                  <c:v>0.33316970238659133</c:v>
                </c:pt>
                <c:pt idx="611">
                  <c:v>0.33316970238659133</c:v>
                </c:pt>
                <c:pt idx="612">
                  <c:v>0.33320941924940278</c:v>
                </c:pt>
                <c:pt idx="613">
                  <c:v>0.33320941924940278</c:v>
                </c:pt>
                <c:pt idx="614">
                  <c:v>0.33320941924940278</c:v>
                </c:pt>
                <c:pt idx="615">
                  <c:v>0.33325274673610616</c:v>
                </c:pt>
                <c:pt idx="616">
                  <c:v>0.33325274673610616</c:v>
                </c:pt>
                <c:pt idx="617">
                  <c:v>0.33325274673610616</c:v>
                </c:pt>
                <c:pt idx="618">
                  <c:v>0.33330002871564363</c:v>
                </c:pt>
                <c:pt idx="619">
                  <c:v>0.33330002871564363</c:v>
                </c:pt>
                <c:pt idx="620">
                  <c:v>0.33330002871564363</c:v>
                </c:pt>
                <c:pt idx="621">
                  <c:v>0.33333596302009211</c:v>
                </c:pt>
                <c:pt idx="622">
                  <c:v>0.33333596302009211</c:v>
                </c:pt>
                <c:pt idx="623">
                  <c:v>0.33333596302009211</c:v>
                </c:pt>
                <c:pt idx="624">
                  <c:v>0.33338444854092686</c:v>
                </c:pt>
                <c:pt idx="625">
                  <c:v>0.33338444854092686</c:v>
                </c:pt>
                <c:pt idx="626">
                  <c:v>0.33338444854092686</c:v>
                </c:pt>
                <c:pt idx="627">
                  <c:v>0.33342330573138307</c:v>
                </c:pt>
                <c:pt idx="628">
                  <c:v>0.33342330573138307</c:v>
                </c:pt>
                <c:pt idx="629">
                  <c:v>0.33342330573138307</c:v>
                </c:pt>
                <c:pt idx="630">
                  <c:v>0.33346233485631033</c:v>
                </c:pt>
                <c:pt idx="631">
                  <c:v>0.33346233485631033</c:v>
                </c:pt>
                <c:pt idx="632">
                  <c:v>0.33346233485631033</c:v>
                </c:pt>
                <c:pt idx="633">
                  <c:v>0.33349792529181671</c:v>
                </c:pt>
                <c:pt idx="634">
                  <c:v>0.33349792529181671</c:v>
                </c:pt>
                <c:pt idx="635">
                  <c:v>0.33349792529181671</c:v>
                </c:pt>
                <c:pt idx="636">
                  <c:v>0.33354400373005683</c:v>
                </c:pt>
                <c:pt idx="637">
                  <c:v>0.33354400373005683</c:v>
                </c:pt>
                <c:pt idx="638">
                  <c:v>0.33354400373005683</c:v>
                </c:pt>
                <c:pt idx="639">
                  <c:v>0.33358956636488379</c:v>
                </c:pt>
                <c:pt idx="640">
                  <c:v>0.33358956636488379</c:v>
                </c:pt>
                <c:pt idx="641">
                  <c:v>0.33358956636488379</c:v>
                </c:pt>
                <c:pt idx="642">
                  <c:v>0.33363151837581884</c:v>
                </c:pt>
                <c:pt idx="643">
                  <c:v>0.33363151837581884</c:v>
                </c:pt>
                <c:pt idx="644">
                  <c:v>0.33363151837581884</c:v>
                </c:pt>
                <c:pt idx="645">
                  <c:v>0.33367364232122493</c:v>
                </c:pt>
                <c:pt idx="646">
                  <c:v>0.33367364232122493</c:v>
                </c:pt>
                <c:pt idx="647">
                  <c:v>0.33367364232122493</c:v>
                </c:pt>
                <c:pt idx="648">
                  <c:v>0.3337107801669707</c:v>
                </c:pt>
                <c:pt idx="649">
                  <c:v>0.3337107801669707</c:v>
                </c:pt>
                <c:pt idx="650">
                  <c:v>0.3337107801669707</c:v>
                </c:pt>
                <c:pt idx="651">
                  <c:v>0.33375634280179772</c:v>
                </c:pt>
                <c:pt idx="652">
                  <c:v>0.33375634280179772</c:v>
                </c:pt>
                <c:pt idx="653">
                  <c:v>0.33375634280179772</c:v>
                </c:pt>
                <c:pt idx="654">
                  <c:v>0.33379657546802227</c:v>
                </c:pt>
                <c:pt idx="655">
                  <c:v>0.33379657546802227</c:v>
                </c:pt>
                <c:pt idx="656">
                  <c:v>0.33379657546802227</c:v>
                </c:pt>
                <c:pt idx="657">
                  <c:v>0.33383990295472571</c:v>
                </c:pt>
                <c:pt idx="658">
                  <c:v>0.33383990295472571</c:v>
                </c:pt>
                <c:pt idx="659">
                  <c:v>0.33383990295472571</c:v>
                </c:pt>
                <c:pt idx="660">
                  <c:v>0.33387876014518192</c:v>
                </c:pt>
                <c:pt idx="661">
                  <c:v>0.33387876014518192</c:v>
                </c:pt>
                <c:pt idx="662">
                  <c:v>0.33387876014518192</c:v>
                </c:pt>
                <c:pt idx="663">
                  <c:v>0.33391847700799338</c:v>
                </c:pt>
                <c:pt idx="664">
                  <c:v>0.33391847700799338</c:v>
                </c:pt>
                <c:pt idx="665">
                  <c:v>0.33391847700799338</c:v>
                </c:pt>
                <c:pt idx="666">
                  <c:v>0.3339633519049362</c:v>
                </c:pt>
                <c:pt idx="667">
                  <c:v>0.3339633519049362</c:v>
                </c:pt>
                <c:pt idx="668">
                  <c:v>0.3339633519049362</c:v>
                </c:pt>
                <c:pt idx="669">
                  <c:v>0.33400238102986346</c:v>
                </c:pt>
                <c:pt idx="670">
                  <c:v>0.33400238102986346</c:v>
                </c:pt>
                <c:pt idx="671">
                  <c:v>0.33400238102986346</c:v>
                </c:pt>
                <c:pt idx="672">
                  <c:v>0.33404708399233524</c:v>
                </c:pt>
                <c:pt idx="673">
                  <c:v>0.33404708399233524</c:v>
                </c:pt>
                <c:pt idx="674">
                  <c:v>0.33404708399233524</c:v>
                </c:pt>
                <c:pt idx="675">
                  <c:v>0.33409694498893833</c:v>
                </c:pt>
                <c:pt idx="676">
                  <c:v>0.33409694498893833</c:v>
                </c:pt>
                <c:pt idx="677">
                  <c:v>0.33409694498893833</c:v>
                </c:pt>
                <c:pt idx="678">
                  <c:v>0.3341333950967999</c:v>
                </c:pt>
                <c:pt idx="679">
                  <c:v>0.3341333950967999</c:v>
                </c:pt>
                <c:pt idx="680">
                  <c:v>0.3341333950967999</c:v>
                </c:pt>
                <c:pt idx="681">
                  <c:v>0.33417311195961136</c:v>
                </c:pt>
                <c:pt idx="682">
                  <c:v>0.33417311195961136</c:v>
                </c:pt>
                <c:pt idx="683">
                  <c:v>0.33417311195961136</c:v>
                </c:pt>
                <c:pt idx="684">
                  <c:v>0.33421334462583596</c:v>
                </c:pt>
                <c:pt idx="685">
                  <c:v>0.33421334462583596</c:v>
                </c:pt>
                <c:pt idx="686">
                  <c:v>0.33421334462583596</c:v>
                </c:pt>
                <c:pt idx="687">
                  <c:v>0.334255296636771</c:v>
                </c:pt>
                <c:pt idx="688">
                  <c:v>0.334255296636771</c:v>
                </c:pt>
                <c:pt idx="689">
                  <c:v>0.334255296636771</c:v>
                </c:pt>
                <c:pt idx="690">
                  <c:v>0.33429879605794544</c:v>
                </c:pt>
                <c:pt idx="691">
                  <c:v>0.33429879605794544</c:v>
                </c:pt>
                <c:pt idx="692">
                  <c:v>0.33429879605794544</c:v>
                </c:pt>
                <c:pt idx="693">
                  <c:v>0.33433885678969899</c:v>
                </c:pt>
                <c:pt idx="694">
                  <c:v>0.33433885678969899</c:v>
                </c:pt>
                <c:pt idx="695">
                  <c:v>0.33433885678969899</c:v>
                </c:pt>
                <c:pt idx="696">
                  <c:v>0.33438407555558392</c:v>
                </c:pt>
                <c:pt idx="697">
                  <c:v>0.33438407555558392</c:v>
                </c:pt>
                <c:pt idx="698">
                  <c:v>0.33438407555558392</c:v>
                </c:pt>
                <c:pt idx="699">
                  <c:v>0.33442843464911354</c:v>
                </c:pt>
                <c:pt idx="700">
                  <c:v>0.33442843464911354</c:v>
                </c:pt>
                <c:pt idx="701">
                  <c:v>0.33442843464911354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94D0-42BF-9441-C434125AE29A}"/>
            </c:ext>
          </c:extLst>
        </c:ser>
        <c:ser>
          <c:idx val="3"/>
          <c:order val="2"/>
          <c:tx>
            <c:strRef>
              <c:f>vtap202_10h04!$J$18</c:f>
              <c:strCache>
                <c:ptCount val="1"/>
                <c:pt idx="0">
                  <c:v>Raw - baseline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C000"/>
              </a:solidFill>
              <a:ln w="9525">
                <a:solidFill>
                  <a:srgbClr val="FFC000"/>
                </a:solidFill>
              </a:ln>
              <a:effectLst/>
            </c:spPr>
          </c:marker>
          <c:xVal>
            <c:numRef>
              <c:f>vtap202_10h04!$C$19:$C$720</c:f>
              <c:numCache>
                <c:formatCode>General</c:formatCode>
                <c:ptCount val="702"/>
                <c:pt idx="0">
                  <c:v>-1.02</c:v>
                </c:pt>
                <c:pt idx="1">
                  <c:v>-1.02</c:v>
                </c:pt>
                <c:pt idx="2">
                  <c:v>-1.02</c:v>
                </c:pt>
                <c:pt idx="3">
                  <c:v>-1.03</c:v>
                </c:pt>
                <c:pt idx="4">
                  <c:v>-1.03</c:v>
                </c:pt>
                <c:pt idx="5">
                  <c:v>-1.03</c:v>
                </c:pt>
                <c:pt idx="6">
                  <c:v>-1</c:v>
                </c:pt>
                <c:pt idx="7">
                  <c:v>-1</c:v>
                </c:pt>
                <c:pt idx="8">
                  <c:v>-1</c:v>
                </c:pt>
                <c:pt idx="9">
                  <c:v>-1</c:v>
                </c:pt>
                <c:pt idx="10">
                  <c:v>-1</c:v>
                </c:pt>
                <c:pt idx="11">
                  <c:v>-1</c:v>
                </c:pt>
                <c:pt idx="12">
                  <c:v>-0.84</c:v>
                </c:pt>
                <c:pt idx="13">
                  <c:v>-0.84</c:v>
                </c:pt>
                <c:pt idx="14">
                  <c:v>-0.84</c:v>
                </c:pt>
                <c:pt idx="15">
                  <c:v>1.89</c:v>
                </c:pt>
                <c:pt idx="16">
                  <c:v>1.89</c:v>
                </c:pt>
                <c:pt idx="17">
                  <c:v>1.89</c:v>
                </c:pt>
                <c:pt idx="18">
                  <c:v>4.12</c:v>
                </c:pt>
                <c:pt idx="19">
                  <c:v>4.12</c:v>
                </c:pt>
                <c:pt idx="20">
                  <c:v>4.12</c:v>
                </c:pt>
                <c:pt idx="21">
                  <c:v>6.7</c:v>
                </c:pt>
                <c:pt idx="22">
                  <c:v>6.7</c:v>
                </c:pt>
                <c:pt idx="23">
                  <c:v>6.7</c:v>
                </c:pt>
                <c:pt idx="24">
                  <c:v>9.27</c:v>
                </c:pt>
                <c:pt idx="25">
                  <c:v>9.27</c:v>
                </c:pt>
                <c:pt idx="26">
                  <c:v>9.27</c:v>
                </c:pt>
                <c:pt idx="27">
                  <c:v>11.6</c:v>
                </c:pt>
                <c:pt idx="28">
                  <c:v>11.6</c:v>
                </c:pt>
                <c:pt idx="29">
                  <c:v>11.6</c:v>
                </c:pt>
                <c:pt idx="30">
                  <c:v>14.33</c:v>
                </c:pt>
                <c:pt idx="31">
                  <c:v>14.33</c:v>
                </c:pt>
                <c:pt idx="32">
                  <c:v>14.33</c:v>
                </c:pt>
                <c:pt idx="33">
                  <c:v>16.32</c:v>
                </c:pt>
                <c:pt idx="34">
                  <c:v>16.32</c:v>
                </c:pt>
                <c:pt idx="35">
                  <c:v>16.32</c:v>
                </c:pt>
                <c:pt idx="36">
                  <c:v>18.98</c:v>
                </c:pt>
                <c:pt idx="37">
                  <c:v>18.98</c:v>
                </c:pt>
                <c:pt idx="38">
                  <c:v>18.98</c:v>
                </c:pt>
                <c:pt idx="39">
                  <c:v>21.37</c:v>
                </c:pt>
                <c:pt idx="40">
                  <c:v>21.37</c:v>
                </c:pt>
                <c:pt idx="41">
                  <c:v>21.37</c:v>
                </c:pt>
                <c:pt idx="42">
                  <c:v>23.53</c:v>
                </c:pt>
                <c:pt idx="43">
                  <c:v>23.53</c:v>
                </c:pt>
                <c:pt idx="44">
                  <c:v>23.53</c:v>
                </c:pt>
                <c:pt idx="45">
                  <c:v>26.17</c:v>
                </c:pt>
                <c:pt idx="46">
                  <c:v>26.17</c:v>
                </c:pt>
                <c:pt idx="47">
                  <c:v>26.17</c:v>
                </c:pt>
                <c:pt idx="48">
                  <c:v>28.39</c:v>
                </c:pt>
                <c:pt idx="49">
                  <c:v>28.39</c:v>
                </c:pt>
                <c:pt idx="50">
                  <c:v>28.39</c:v>
                </c:pt>
                <c:pt idx="51">
                  <c:v>30.82</c:v>
                </c:pt>
                <c:pt idx="52">
                  <c:v>30.82</c:v>
                </c:pt>
                <c:pt idx="53">
                  <c:v>30.82</c:v>
                </c:pt>
                <c:pt idx="54">
                  <c:v>33.159999999999997</c:v>
                </c:pt>
                <c:pt idx="55">
                  <c:v>33.159999999999997</c:v>
                </c:pt>
                <c:pt idx="56">
                  <c:v>33.159999999999997</c:v>
                </c:pt>
                <c:pt idx="57">
                  <c:v>35.94</c:v>
                </c:pt>
                <c:pt idx="58">
                  <c:v>35.94</c:v>
                </c:pt>
                <c:pt idx="59">
                  <c:v>35.94</c:v>
                </c:pt>
                <c:pt idx="60">
                  <c:v>38.36</c:v>
                </c:pt>
                <c:pt idx="61">
                  <c:v>38.36</c:v>
                </c:pt>
                <c:pt idx="62">
                  <c:v>38.36</c:v>
                </c:pt>
                <c:pt idx="63">
                  <c:v>40.75</c:v>
                </c:pt>
                <c:pt idx="64">
                  <c:v>40.75</c:v>
                </c:pt>
                <c:pt idx="65">
                  <c:v>40.75</c:v>
                </c:pt>
                <c:pt idx="66">
                  <c:v>43.24</c:v>
                </c:pt>
                <c:pt idx="67">
                  <c:v>43.24</c:v>
                </c:pt>
                <c:pt idx="68">
                  <c:v>43.24</c:v>
                </c:pt>
                <c:pt idx="69">
                  <c:v>45.78</c:v>
                </c:pt>
                <c:pt idx="70">
                  <c:v>45.78</c:v>
                </c:pt>
                <c:pt idx="71">
                  <c:v>45.78</c:v>
                </c:pt>
                <c:pt idx="72">
                  <c:v>48.12</c:v>
                </c:pt>
                <c:pt idx="73">
                  <c:v>48.12</c:v>
                </c:pt>
                <c:pt idx="74">
                  <c:v>48.12</c:v>
                </c:pt>
                <c:pt idx="75">
                  <c:v>51.05</c:v>
                </c:pt>
                <c:pt idx="76">
                  <c:v>51.05</c:v>
                </c:pt>
                <c:pt idx="77">
                  <c:v>51.05</c:v>
                </c:pt>
                <c:pt idx="78">
                  <c:v>52.68</c:v>
                </c:pt>
                <c:pt idx="79">
                  <c:v>52.68</c:v>
                </c:pt>
                <c:pt idx="80">
                  <c:v>52.68</c:v>
                </c:pt>
                <c:pt idx="81">
                  <c:v>55.73</c:v>
                </c:pt>
                <c:pt idx="82">
                  <c:v>55.73</c:v>
                </c:pt>
                <c:pt idx="83">
                  <c:v>55.73</c:v>
                </c:pt>
                <c:pt idx="84">
                  <c:v>57.9</c:v>
                </c:pt>
                <c:pt idx="85">
                  <c:v>57.9</c:v>
                </c:pt>
                <c:pt idx="86">
                  <c:v>57.9</c:v>
                </c:pt>
                <c:pt idx="87">
                  <c:v>60.04</c:v>
                </c:pt>
                <c:pt idx="88">
                  <c:v>60.04</c:v>
                </c:pt>
                <c:pt idx="89">
                  <c:v>60.04</c:v>
                </c:pt>
                <c:pt idx="90">
                  <c:v>62.69</c:v>
                </c:pt>
                <c:pt idx="91">
                  <c:v>62.69</c:v>
                </c:pt>
                <c:pt idx="92">
                  <c:v>62.69</c:v>
                </c:pt>
                <c:pt idx="93">
                  <c:v>65.400000000000006</c:v>
                </c:pt>
                <c:pt idx="94">
                  <c:v>65.400000000000006</c:v>
                </c:pt>
                <c:pt idx="95">
                  <c:v>65.400000000000006</c:v>
                </c:pt>
                <c:pt idx="96">
                  <c:v>67.569999999999993</c:v>
                </c:pt>
                <c:pt idx="97">
                  <c:v>67.569999999999993</c:v>
                </c:pt>
                <c:pt idx="98">
                  <c:v>67.569999999999993</c:v>
                </c:pt>
                <c:pt idx="99">
                  <c:v>70.010000000000005</c:v>
                </c:pt>
                <c:pt idx="100">
                  <c:v>70.010000000000005</c:v>
                </c:pt>
                <c:pt idx="101">
                  <c:v>70.010000000000005</c:v>
                </c:pt>
                <c:pt idx="102">
                  <c:v>72.680000000000007</c:v>
                </c:pt>
                <c:pt idx="103">
                  <c:v>72.680000000000007</c:v>
                </c:pt>
                <c:pt idx="104">
                  <c:v>72.680000000000007</c:v>
                </c:pt>
                <c:pt idx="105">
                  <c:v>74.89</c:v>
                </c:pt>
                <c:pt idx="106">
                  <c:v>74.89</c:v>
                </c:pt>
                <c:pt idx="107">
                  <c:v>74.89</c:v>
                </c:pt>
                <c:pt idx="108">
                  <c:v>77.89</c:v>
                </c:pt>
                <c:pt idx="109">
                  <c:v>77.89</c:v>
                </c:pt>
                <c:pt idx="110">
                  <c:v>77.89</c:v>
                </c:pt>
                <c:pt idx="111">
                  <c:v>80.040000000000006</c:v>
                </c:pt>
                <c:pt idx="112">
                  <c:v>80.040000000000006</c:v>
                </c:pt>
                <c:pt idx="113">
                  <c:v>80.040000000000006</c:v>
                </c:pt>
                <c:pt idx="114">
                  <c:v>82.23</c:v>
                </c:pt>
                <c:pt idx="115">
                  <c:v>82.23</c:v>
                </c:pt>
                <c:pt idx="116">
                  <c:v>82.23</c:v>
                </c:pt>
                <c:pt idx="117">
                  <c:v>84.88</c:v>
                </c:pt>
                <c:pt idx="118">
                  <c:v>84.88</c:v>
                </c:pt>
                <c:pt idx="119">
                  <c:v>84.88</c:v>
                </c:pt>
                <c:pt idx="120">
                  <c:v>87.04</c:v>
                </c:pt>
                <c:pt idx="121">
                  <c:v>87.04</c:v>
                </c:pt>
                <c:pt idx="122">
                  <c:v>87.04</c:v>
                </c:pt>
                <c:pt idx="123">
                  <c:v>89.71</c:v>
                </c:pt>
                <c:pt idx="124">
                  <c:v>89.71</c:v>
                </c:pt>
                <c:pt idx="125">
                  <c:v>89.71</c:v>
                </c:pt>
                <c:pt idx="126">
                  <c:v>91.93</c:v>
                </c:pt>
                <c:pt idx="127">
                  <c:v>91.93</c:v>
                </c:pt>
                <c:pt idx="128">
                  <c:v>91.93</c:v>
                </c:pt>
                <c:pt idx="129">
                  <c:v>94.58</c:v>
                </c:pt>
                <c:pt idx="130">
                  <c:v>94.58</c:v>
                </c:pt>
                <c:pt idx="131">
                  <c:v>94.58</c:v>
                </c:pt>
                <c:pt idx="132">
                  <c:v>96.83</c:v>
                </c:pt>
                <c:pt idx="133">
                  <c:v>96.83</c:v>
                </c:pt>
                <c:pt idx="134">
                  <c:v>96.83</c:v>
                </c:pt>
                <c:pt idx="135">
                  <c:v>99.45</c:v>
                </c:pt>
                <c:pt idx="136">
                  <c:v>99.45</c:v>
                </c:pt>
                <c:pt idx="137">
                  <c:v>99.45</c:v>
                </c:pt>
                <c:pt idx="138">
                  <c:v>101.71</c:v>
                </c:pt>
                <c:pt idx="139">
                  <c:v>101.71</c:v>
                </c:pt>
                <c:pt idx="140">
                  <c:v>101.71</c:v>
                </c:pt>
                <c:pt idx="141">
                  <c:v>104.32</c:v>
                </c:pt>
                <c:pt idx="142">
                  <c:v>104.32</c:v>
                </c:pt>
                <c:pt idx="143">
                  <c:v>104.32</c:v>
                </c:pt>
                <c:pt idx="144">
                  <c:v>107.06</c:v>
                </c:pt>
                <c:pt idx="145">
                  <c:v>107.06</c:v>
                </c:pt>
                <c:pt idx="146">
                  <c:v>107.06</c:v>
                </c:pt>
                <c:pt idx="147">
                  <c:v>109.68</c:v>
                </c:pt>
                <c:pt idx="148">
                  <c:v>109.68</c:v>
                </c:pt>
                <c:pt idx="149">
                  <c:v>109.68</c:v>
                </c:pt>
                <c:pt idx="150">
                  <c:v>111.85</c:v>
                </c:pt>
                <c:pt idx="151">
                  <c:v>111.85</c:v>
                </c:pt>
                <c:pt idx="152">
                  <c:v>111.85</c:v>
                </c:pt>
                <c:pt idx="153">
                  <c:v>114.2</c:v>
                </c:pt>
                <c:pt idx="154">
                  <c:v>114.2</c:v>
                </c:pt>
                <c:pt idx="155">
                  <c:v>114.2</c:v>
                </c:pt>
                <c:pt idx="156">
                  <c:v>116.75</c:v>
                </c:pt>
                <c:pt idx="157">
                  <c:v>116.75</c:v>
                </c:pt>
                <c:pt idx="158">
                  <c:v>116.75</c:v>
                </c:pt>
                <c:pt idx="159">
                  <c:v>119.06</c:v>
                </c:pt>
                <c:pt idx="160">
                  <c:v>119.06</c:v>
                </c:pt>
                <c:pt idx="161">
                  <c:v>119.06</c:v>
                </c:pt>
                <c:pt idx="162">
                  <c:v>121.4</c:v>
                </c:pt>
                <c:pt idx="163">
                  <c:v>121.4</c:v>
                </c:pt>
                <c:pt idx="164">
                  <c:v>121.4</c:v>
                </c:pt>
                <c:pt idx="165">
                  <c:v>124.49</c:v>
                </c:pt>
                <c:pt idx="166">
                  <c:v>124.49</c:v>
                </c:pt>
                <c:pt idx="167">
                  <c:v>124.49</c:v>
                </c:pt>
                <c:pt idx="168">
                  <c:v>126.48</c:v>
                </c:pt>
                <c:pt idx="169">
                  <c:v>126.48</c:v>
                </c:pt>
                <c:pt idx="170">
                  <c:v>126.48</c:v>
                </c:pt>
                <c:pt idx="171">
                  <c:v>128.91</c:v>
                </c:pt>
                <c:pt idx="172">
                  <c:v>128.91</c:v>
                </c:pt>
                <c:pt idx="173">
                  <c:v>128.91</c:v>
                </c:pt>
                <c:pt idx="174">
                  <c:v>131.22999999999999</c:v>
                </c:pt>
                <c:pt idx="175">
                  <c:v>131.22999999999999</c:v>
                </c:pt>
                <c:pt idx="176">
                  <c:v>131.22999999999999</c:v>
                </c:pt>
                <c:pt idx="177">
                  <c:v>133.88</c:v>
                </c:pt>
                <c:pt idx="178">
                  <c:v>133.88</c:v>
                </c:pt>
                <c:pt idx="179">
                  <c:v>133.88</c:v>
                </c:pt>
                <c:pt idx="180">
                  <c:v>135.93</c:v>
                </c:pt>
                <c:pt idx="181">
                  <c:v>135.93</c:v>
                </c:pt>
                <c:pt idx="182">
                  <c:v>135.93</c:v>
                </c:pt>
                <c:pt idx="183">
                  <c:v>138.88</c:v>
                </c:pt>
                <c:pt idx="184">
                  <c:v>138.88</c:v>
                </c:pt>
                <c:pt idx="185">
                  <c:v>138.88</c:v>
                </c:pt>
                <c:pt idx="186">
                  <c:v>141.29</c:v>
                </c:pt>
                <c:pt idx="187">
                  <c:v>141.29</c:v>
                </c:pt>
                <c:pt idx="188">
                  <c:v>141.29</c:v>
                </c:pt>
                <c:pt idx="189">
                  <c:v>143.71</c:v>
                </c:pt>
                <c:pt idx="190">
                  <c:v>143.71</c:v>
                </c:pt>
                <c:pt idx="191">
                  <c:v>143.71</c:v>
                </c:pt>
                <c:pt idx="192">
                  <c:v>145.76</c:v>
                </c:pt>
                <c:pt idx="193">
                  <c:v>145.76</c:v>
                </c:pt>
                <c:pt idx="194">
                  <c:v>145.76</c:v>
                </c:pt>
                <c:pt idx="195">
                  <c:v>148.27000000000001</c:v>
                </c:pt>
                <c:pt idx="196">
                  <c:v>148.27000000000001</c:v>
                </c:pt>
                <c:pt idx="197">
                  <c:v>148.27000000000001</c:v>
                </c:pt>
                <c:pt idx="198">
                  <c:v>151.05000000000001</c:v>
                </c:pt>
                <c:pt idx="199">
                  <c:v>151.05000000000001</c:v>
                </c:pt>
                <c:pt idx="200">
                  <c:v>151.05000000000001</c:v>
                </c:pt>
                <c:pt idx="201">
                  <c:v>153.47</c:v>
                </c:pt>
                <c:pt idx="202">
                  <c:v>153.47</c:v>
                </c:pt>
                <c:pt idx="203">
                  <c:v>153.47</c:v>
                </c:pt>
                <c:pt idx="204">
                  <c:v>155.69</c:v>
                </c:pt>
                <c:pt idx="205">
                  <c:v>155.69</c:v>
                </c:pt>
                <c:pt idx="206">
                  <c:v>155.69</c:v>
                </c:pt>
                <c:pt idx="207">
                  <c:v>157.88999999999999</c:v>
                </c:pt>
                <c:pt idx="208">
                  <c:v>157.88999999999999</c:v>
                </c:pt>
                <c:pt idx="209">
                  <c:v>157.88999999999999</c:v>
                </c:pt>
                <c:pt idx="210">
                  <c:v>160.31</c:v>
                </c:pt>
                <c:pt idx="211">
                  <c:v>160.31</c:v>
                </c:pt>
                <c:pt idx="212">
                  <c:v>160.31</c:v>
                </c:pt>
                <c:pt idx="213">
                  <c:v>162.78</c:v>
                </c:pt>
                <c:pt idx="214">
                  <c:v>162.78</c:v>
                </c:pt>
                <c:pt idx="215">
                  <c:v>162.78</c:v>
                </c:pt>
                <c:pt idx="216">
                  <c:v>165.43</c:v>
                </c:pt>
                <c:pt idx="217">
                  <c:v>165.43</c:v>
                </c:pt>
                <c:pt idx="218">
                  <c:v>165.43</c:v>
                </c:pt>
                <c:pt idx="219">
                  <c:v>167.96</c:v>
                </c:pt>
                <c:pt idx="220">
                  <c:v>167.96</c:v>
                </c:pt>
                <c:pt idx="221">
                  <c:v>167.96</c:v>
                </c:pt>
                <c:pt idx="222">
                  <c:v>170.26</c:v>
                </c:pt>
                <c:pt idx="223">
                  <c:v>170.26</c:v>
                </c:pt>
                <c:pt idx="224">
                  <c:v>170.26</c:v>
                </c:pt>
                <c:pt idx="225">
                  <c:v>172.91</c:v>
                </c:pt>
                <c:pt idx="226">
                  <c:v>172.91</c:v>
                </c:pt>
                <c:pt idx="227">
                  <c:v>172.91</c:v>
                </c:pt>
                <c:pt idx="228">
                  <c:v>175.05</c:v>
                </c:pt>
                <c:pt idx="229">
                  <c:v>175.05</c:v>
                </c:pt>
                <c:pt idx="230">
                  <c:v>175.05</c:v>
                </c:pt>
                <c:pt idx="231">
                  <c:v>177.43</c:v>
                </c:pt>
                <c:pt idx="232">
                  <c:v>177.43</c:v>
                </c:pt>
                <c:pt idx="233">
                  <c:v>177.43</c:v>
                </c:pt>
                <c:pt idx="234">
                  <c:v>180.16</c:v>
                </c:pt>
                <c:pt idx="235">
                  <c:v>180.16</c:v>
                </c:pt>
                <c:pt idx="236">
                  <c:v>180.16</c:v>
                </c:pt>
                <c:pt idx="237">
                  <c:v>182.57</c:v>
                </c:pt>
                <c:pt idx="238">
                  <c:v>182.57</c:v>
                </c:pt>
                <c:pt idx="239">
                  <c:v>182.57</c:v>
                </c:pt>
                <c:pt idx="240">
                  <c:v>185.01</c:v>
                </c:pt>
                <c:pt idx="241">
                  <c:v>185.01</c:v>
                </c:pt>
                <c:pt idx="242">
                  <c:v>185.01</c:v>
                </c:pt>
                <c:pt idx="243">
                  <c:v>187.44</c:v>
                </c:pt>
                <c:pt idx="244">
                  <c:v>187.44</c:v>
                </c:pt>
                <c:pt idx="245">
                  <c:v>187.44</c:v>
                </c:pt>
                <c:pt idx="246">
                  <c:v>189.91</c:v>
                </c:pt>
                <c:pt idx="247">
                  <c:v>189.91</c:v>
                </c:pt>
                <c:pt idx="248">
                  <c:v>189.91</c:v>
                </c:pt>
                <c:pt idx="249">
                  <c:v>192.52</c:v>
                </c:pt>
                <c:pt idx="250">
                  <c:v>192.52</c:v>
                </c:pt>
                <c:pt idx="251">
                  <c:v>192.52</c:v>
                </c:pt>
                <c:pt idx="252">
                  <c:v>194.68</c:v>
                </c:pt>
                <c:pt idx="253">
                  <c:v>194.68</c:v>
                </c:pt>
                <c:pt idx="254">
                  <c:v>194.68</c:v>
                </c:pt>
                <c:pt idx="255">
                  <c:v>197.5</c:v>
                </c:pt>
                <c:pt idx="256">
                  <c:v>197.5</c:v>
                </c:pt>
                <c:pt idx="257">
                  <c:v>197.5</c:v>
                </c:pt>
                <c:pt idx="258">
                  <c:v>199.63</c:v>
                </c:pt>
                <c:pt idx="259">
                  <c:v>199.63</c:v>
                </c:pt>
                <c:pt idx="260">
                  <c:v>199.63</c:v>
                </c:pt>
                <c:pt idx="261">
                  <c:v>202.48</c:v>
                </c:pt>
                <c:pt idx="262">
                  <c:v>202.48</c:v>
                </c:pt>
                <c:pt idx="263">
                  <c:v>202.48</c:v>
                </c:pt>
                <c:pt idx="264">
                  <c:v>204.61</c:v>
                </c:pt>
                <c:pt idx="265">
                  <c:v>204.61</c:v>
                </c:pt>
                <c:pt idx="266">
                  <c:v>204.61</c:v>
                </c:pt>
                <c:pt idx="267">
                  <c:v>206.96</c:v>
                </c:pt>
                <c:pt idx="268">
                  <c:v>206.96</c:v>
                </c:pt>
                <c:pt idx="269">
                  <c:v>206.96</c:v>
                </c:pt>
                <c:pt idx="270">
                  <c:v>209.51</c:v>
                </c:pt>
                <c:pt idx="271">
                  <c:v>209.51</c:v>
                </c:pt>
                <c:pt idx="272">
                  <c:v>209.51</c:v>
                </c:pt>
                <c:pt idx="273">
                  <c:v>211.73</c:v>
                </c:pt>
                <c:pt idx="274">
                  <c:v>211.73</c:v>
                </c:pt>
                <c:pt idx="275">
                  <c:v>211.73</c:v>
                </c:pt>
                <c:pt idx="276">
                  <c:v>214.26</c:v>
                </c:pt>
                <c:pt idx="277">
                  <c:v>214.26</c:v>
                </c:pt>
                <c:pt idx="278">
                  <c:v>214.26</c:v>
                </c:pt>
                <c:pt idx="279">
                  <c:v>216.68</c:v>
                </c:pt>
                <c:pt idx="280">
                  <c:v>216.68</c:v>
                </c:pt>
                <c:pt idx="281">
                  <c:v>216.68</c:v>
                </c:pt>
                <c:pt idx="282">
                  <c:v>219.12</c:v>
                </c:pt>
                <c:pt idx="283">
                  <c:v>219.12</c:v>
                </c:pt>
                <c:pt idx="284">
                  <c:v>219.12</c:v>
                </c:pt>
                <c:pt idx="285">
                  <c:v>221.61</c:v>
                </c:pt>
                <c:pt idx="286">
                  <c:v>221.61</c:v>
                </c:pt>
                <c:pt idx="287">
                  <c:v>221.61</c:v>
                </c:pt>
                <c:pt idx="288">
                  <c:v>224.14</c:v>
                </c:pt>
                <c:pt idx="289">
                  <c:v>224.14</c:v>
                </c:pt>
                <c:pt idx="290">
                  <c:v>224.14</c:v>
                </c:pt>
                <c:pt idx="291">
                  <c:v>226.42</c:v>
                </c:pt>
                <c:pt idx="292">
                  <c:v>226.42</c:v>
                </c:pt>
                <c:pt idx="293">
                  <c:v>226.42</c:v>
                </c:pt>
                <c:pt idx="294">
                  <c:v>229.03</c:v>
                </c:pt>
                <c:pt idx="295">
                  <c:v>229.03</c:v>
                </c:pt>
                <c:pt idx="296">
                  <c:v>229.03</c:v>
                </c:pt>
                <c:pt idx="297">
                  <c:v>231.3</c:v>
                </c:pt>
                <c:pt idx="298">
                  <c:v>231.3</c:v>
                </c:pt>
                <c:pt idx="299">
                  <c:v>231.3</c:v>
                </c:pt>
                <c:pt idx="300">
                  <c:v>233.83</c:v>
                </c:pt>
                <c:pt idx="301">
                  <c:v>233.83</c:v>
                </c:pt>
                <c:pt idx="302">
                  <c:v>233.83</c:v>
                </c:pt>
                <c:pt idx="303">
                  <c:v>236.69</c:v>
                </c:pt>
                <c:pt idx="304">
                  <c:v>236.69</c:v>
                </c:pt>
                <c:pt idx="305">
                  <c:v>236.69</c:v>
                </c:pt>
                <c:pt idx="306">
                  <c:v>238.67</c:v>
                </c:pt>
                <c:pt idx="307">
                  <c:v>238.67</c:v>
                </c:pt>
                <c:pt idx="308">
                  <c:v>238.67</c:v>
                </c:pt>
                <c:pt idx="309">
                  <c:v>241.3</c:v>
                </c:pt>
                <c:pt idx="310">
                  <c:v>241.3</c:v>
                </c:pt>
                <c:pt idx="311">
                  <c:v>241.3</c:v>
                </c:pt>
                <c:pt idx="312">
                  <c:v>243.65</c:v>
                </c:pt>
                <c:pt idx="313">
                  <c:v>243.65</c:v>
                </c:pt>
                <c:pt idx="314">
                  <c:v>243.65</c:v>
                </c:pt>
                <c:pt idx="315">
                  <c:v>246</c:v>
                </c:pt>
                <c:pt idx="316">
                  <c:v>246</c:v>
                </c:pt>
                <c:pt idx="317">
                  <c:v>246</c:v>
                </c:pt>
                <c:pt idx="318">
                  <c:v>248.65</c:v>
                </c:pt>
                <c:pt idx="319">
                  <c:v>248.65</c:v>
                </c:pt>
                <c:pt idx="320">
                  <c:v>248.65</c:v>
                </c:pt>
                <c:pt idx="321">
                  <c:v>250.71</c:v>
                </c:pt>
                <c:pt idx="322">
                  <c:v>250.71</c:v>
                </c:pt>
                <c:pt idx="323">
                  <c:v>250.71</c:v>
                </c:pt>
                <c:pt idx="324">
                  <c:v>253.53</c:v>
                </c:pt>
                <c:pt idx="325">
                  <c:v>253.53</c:v>
                </c:pt>
                <c:pt idx="326">
                  <c:v>253.53</c:v>
                </c:pt>
                <c:pt idx="327">
                  <c:v>255.86</c:v>
                </c:pt>
                <c:pt idx="328">
                  <c:v>255.86</c:v>
                </c:pt>
                <c:pt idx="329">
                  <c:v>255.86</c:v>
                </c:pt>
                <c:pt idx="330">
                  <c:v>258.06</c:v>
                </c:pt>
                <c:pt idx="331">
                  <c:v>258.06</c:v>
                </c:pt>
                <c:pt idx="332">
                  <c:v>258.06</c:v>
                </c:pt>
                <c:pt idx="333">
                  <c:v>260.62</c:v>
                </c:pt>
                <c:pt idx="334">
                  <c:v>260.62</c:v>
                </c:pt>
                <c:pt idx="335">
                  <c:v>260.62</c:v>
                </c:pt>
                <c:pt idx="336">
                  <c:v>263.14999999999998</c:v>
                </c:pt>
                <c:pt idx="337">
                  <c:v>263.14999999999998</c:v>
                </c:pt>
                <c:pt idx="338">
                  <c:v>263.14999999999998</c:v>
                </c:pt>
                <c:pt idx="339">
                  <c:v>265.29000000000002</c:v>
                </c:pt>
                <c:pt idx="340">
                  <c:v>265.29000000000002</c:v>
                </c:pt>
                <c:pt idx="341">
                  <c:v>265.29000000000002</c:v>
                </c:pt>
                <c:pt idx="342">
                  <c:v>267.79000000000002</c:v>
                </c:pt>
                <c:pt idx="343">
                  <c:v>267.79000000000002</c:v>
                </c:pt>
                <c:pt idx="344">
                  <c:v>267.79000000000002</c:v>
                </c:pt>
                <c:pt idx="345">
                  <c:v>270.44</c:v>
                </c:pt>
                <c:pt idx="346">
                  <c:v>270.44</c:v>
                </c:pt>
                <c:pt idx="347">
                  <c:v>270.44</c:v>
                </c:pt>
                <c:pt idx="348">
                  <c:v>272.63</c:v>
                </c:pt>
                <c:pt idx="349">
                  <c:v>272.63</c:v>
                </c:pt>
                <c:pt idx="350">
                  <c:v>272.63</c:v>
                </c:pt>
                <c:pt idx="351">
                  <c:v>275.04000000000002</c:v>
                </c:pt>
                <c:pt idx="352">
                  <c:v>275.04000000000002</c:v>
                </c:pt>
                <c:pt idx="353">
                  <c:v>275.04000000000002</c:v>
                </c:pt>
                <c:pt idx="354">
                  <c:v>277.45999999999998</c:v>
                </c:pt>
                <c:pt idx="355">
                  <c:v>277.45999999999998</c:v>
                </c:pt>
                <c:pt idx="356">
                  <c:v>277.45999999999998</c:v>
                </c:pt>
                <c:pt idx="357">
                  <c:v>280.02</c:v>
                </c:pt>
                <c:pt idx="358">
                  <c:v>280.02</c:v>
                </c:pt>
                <c:pt idx="359">
                  <c:v>280.02</c:v>
                </c:pt>
                <c:pt idx="360">
                  <c:v>282.58</c:v>
                </c:pt>
                <c:pt idx="361">
                  <c:v>282.58</c:v>
                </c:pt>
                <c:pt idx="362">
                  <c:v>282.58</c:v>
                </c:pt>
                <c:pt idx="363">
                  <c:v>285.08</c:v>
                </c:pt>
                <c:pt idx="364">
                  <c:v>285.08</c:v>
                </c:pt>
                <c:pt idx="365">
                  <c:v>285.08</c:v>
                </c:pt>
                <c:pt idx="366">
                  <c:v>287.27</c:v>
                </c:pt>
                <c:pt idx="367">
                  <c:v>287.27</c:v>
                </c:pt>
                <c:pt idx="368">
                  <c:v>287.27</c:v>
                </c:pt>
                <c:pt idx="369">
                  <c:v>289.68</c:v>
                </c:pt>
                <c:pt idx="370">
                  <c:v>289.68</c:v>
                </c:pt>
                <c:pt idx="371">
                  <c:v>289.68</c:v>
                </c:pt>
                <c:pt idx="372">
                  <c:v>292.02</c:v>
                </c:pt>
                <c:pt idx="373">
                  <c:v>292.02</c:v>
                </c:pt>
                <c:pt idx="374">
                  <c:v>292.02</c:v>
                </c:pt>
                <c:pt idx="375">
                  <c:v>294.66000000000003</c:v>
                </c:pt>
                <c:pt idx="376">
                  <c:v>294.66000000000003</c:v>
                </c:pt>
                <c:pt idx="377">
                  <c:v>294.66000000000003</c:v>
                </c:pt>
                <c:pt idx="378">
                  <c:v>296.77</c:v>
                </c:pt>
                <c:pt idx="379">
                  <c:v>296.77</c:v>
                </c:pt>
                <c:pt idx="380">
                  <c:v>296.77</c:v>
                </c:pt>
                <c:pt idx="381">
                  <c:v>299.48</c:v>
                </c:pt>
                <c:pt idx="382">
                  <c:v>299.48</c:v>
                </c:pt>
                <c:pt idx="383">
                  <c:v>299.48</c:v>
                </c:pt>
                <c:pt idx="384">
                  <c:v>301.79000000000002</c:v>
                </c:pt>
                <c:pt idx="385">
                  <c:v>301.79000000000002</c:v>
                </c:pt>
                <c:pt idx="386">
                  <c:v>301.79000000000002</c:v>
                </c:pt>
                <c:pt idx="387">
                  <c:v>304.33999999999997</c:v>
                </c:pt>
                <c:pt idx="388">
                  <c:v>304.33999999999997</c:v>
                </c:pt>
                <c:pt idx="389">
                  <c:v>304.33999999999997</c:v>
                </c:pt>
                <c:pt idx="390">
                  <c:v>306.44</c:v>
                </c:pt>
                <c:pt idx="391">
                  <c:v>306.44</c:v>
                </c:pt>
                <c:pt idx="392">
                  <c:v>306.44</c:v>
                </c:pt>
                <c:pt idx="393">
                  <c:v>309.08</c:v>
                </c:pt>
                <c:pt idx="394">
                  <c:v>309.08</c:v>
                </c:pt>
                <c:pt idx="395">
                  <c:v>309.08</c:v>
                </c:pt>
                <c:pt idx="396">
                  <c:v>311.73</c:v>
                </c:pt>
                <c:pt idx="397">
                  <c:v>311.73</c:v>
                </c:pt>
                <c:pt idx="398">
                  <c:v>311.73</c:v>
                </c:pt>
                <c:pt idx="399">
                  <c:v>313.76</c:v>
                </c:pt>
                <c:pt idx="400">
                  <c:v>313.76</c:v>
                </c:pt>
                <c:pt idx="401">
                  <c:v>313.76</c:v>
                </c:pt>
                <c:pt idx="402">
                  <c:v>316.18</c:v>
                </c:pt>
                <c:pt idx="403">
                  <c:v>316.18</c:v>
                </c:pt>
                <c:pt idx="404">
                  <c:v>316.18</c:v>
                </c:pt>
                <c:pt idx="405">
                  <c:v>318.64999999999998</c:v>
                </c:pt>
                <c:pt idx="406">
                  <c:v>318.64999999999998</c:v>
                </c:pt>
                <c:pt idx="407">
                  <c:v>318.64999999999998</c:v>
                </c:pt>
                <c:pt idx="408">
                  <c:v>320.74</c:v>
                </c:pt>
                <c:pt idx="409">
                  <c:v>320.74</c:v>
                </c:pt>
                <c:pt idx="410">
                  <c:v>320.74</c:v>
                </c:pt>
                <c:pt idx="411">
                  <c:v>323.58999999999997</c:v>
                </c:pt>
                <c:pt idx="412">
                  <c:v>323.58999999999997</c:v>
                </c:pt>
                <c:pt idx="413">
                  <c:v>323.58999999999997</c:v>
                </c:pt>
                <c:pt idx="414">
                  <c:v>325.82</c:v>
                </c:pt>
                <c:pt idx="415">
                  <c:v>325.82</c:v>
                </c:pt>
                <c:pt idx="416">
                  <c:v>325.82</c:v>
                </c:pt>
                <c:pt idx="417">
                  <c:v>328.47</c:v>
                </c:pt>
                <c:pt idx="418">
                  <c:v>328.47</c:v>
                </c:pt>
                <c:pt idx="419">
                  <c:v>328.47</c:v>
                </c:pt>
                <c:pt idx="420">
                  <c:v>330.79</c:v>
                </c:pt>
                <c:pt idx="421">
                  <c:v>330.79</c:v>
                </c:pt>
                <c:pt idx="422">
                  <c:v>330.79</c:v>
                </c:pt>
                <c:pt idx="423">
                  <c:v>333.66</c:v>
                </c:pt>
                <c:pt idx="424">
                  <c:v>333.66</c:v>
                </c:pt>
                <c:pt idx="425">
                  <c:v>333.66</c:v>
                </c:pt>
                <c:pt idx="426">
                  <c:v>335.83</c:v>
                </c:pt>
                <c:pt idx="427">
                  <c:v>335.83</c:v>
                </c:pt>
                <c:pt idx="428">
                  <c:v>335.83</c:v>
                </c:pt>
                <c:pt idx="429">
                  <c:v>338.79</c:v>
                </c:pt>
                <c:pt idx="430">
                  <c:v>338.79</c:v>
                </c:pt>
                <c:pt idx="431">
                  <c:v>338.79</c:v>
                </c:pt>
                <c:pt idx="432">
                  <c:v>340.93</c:v>
                </c:pt>
                <c:pt idx="433">
                  <c:v>340.93</c:v>
                </c:pt>
                <c:pt idx="434">
                  <c:v>340.93</c:v>
                </c:pt>
                <c:pt idx="435">
                  <c:v>343.21</c:v>
                </c:pt>
                <c:pt idx="436">
                  <c:v>343.21</c:v>
                </c:pt>
                <c:pt idx="437">
                  <c:v>343.21</c:v>
                </c:pt>
                <c:pt idx="438">
                  <c:v>345.7</c:v>
                </c:pt>
                <c:pt idx="439">
                  <c:v>345.7</c:v>
                </c:pt>
                <c:pt idx="440">
                  <c:v>345.7</c:v>
                </c:pt>
                <c:pt idx="441">
                  <c:v>348.21</c:v>
                </c:pt>
                <c:pt idx="442">
                  <c:v>348.21</c:v>
                </c:pt>
                <c:pt idx="443">
                  <c:v>348.21</c:v>
                </c:pt>
                <c:pt idx="444">
                  <c:v>350.75</c:v>
                </c:pt>
                <c:pt idx="445">
                  <c:v>350.75</c:v>
                </c:pt>
                <c:pt idx="446">
                  <c:v>350.75</c:v>
                </c:pt>
                <c:pt idx="447">
                  <c:v>353.32</c:v>
                </c:pt>
                <c:pt idx="448">
                  <c:v>353.32</c:v>
                </c:pt>
                <c:pt idx="449">
                  <c:v>353.32</c:v>
                </c:pt>
                <c:pt idx="450">
                  <c:v>355.21</c:v>
                </c:pt>
                <c:pt idx="451">
                  <c:v>355.21</c:v>
                </c:pt>
                <c:pt idx="452">
                  <c:v>355.21</c:v>
                </c:pt>
                <c:pt idx="453">
                  <c:v>358.27</c:v>
                </c:pt>
                <c:pt idx="454">
                  <c:v>358.27</c:v>
                </c:pt>
                <c:pt idx="455">
                  <c:v>358.27</c:v>
                </c:pt>
                <c:pt idx="456">
                  <c:v>360.04</c:v>
                </c:pt>
                <c:pt idx="457">
                  <c:v>360.04</c:v>
                </c:pt>
                <c:pt idx="458">
                  <c:v>360.04</c:v>
                </c:pt>
                <c:pt idx="459">
                  <c:v>362.8</c:v>
                </c:pt>
                <c:pt idx="460">
                  <c:v>362.8</c:v>
                </c:pt>
                <c:pt idx="461">
                  <c:v>362.8</c:v>
                </c:pt>
                <c:pt idx="462">
                  <c:v>365.22</c:v>
                </c:pt>
                <c:pt idx="463">
                  <c:v>365.22</c:v>
                </c:pt>
                <c:pt idx="464">
                  <c:v>365.22</c:v>
                </c:pt>
                <c:pt idx="465">
                  <c:v>367.79</c:v>
                </c:pt>
                <c:pt idx="466">
                  <c:v>367.79</c:v>
                </c:pt>
                <c:pt idx="467">
                  <c:v>367.79</c:v>
                </c:pt>
                <c:pt idx="468">
                  <c:v>370.22</c:v>
                </c:pt>
                <c:pt idx="469">
                  <c:v>370.22</c:v>
                </c:pt>
                <c:pt idx="470">
                  <c:v>370.22</c:v>
                </c:pt>
                <c:pt idx="471">
                  <c:v>372.56</c:v>
                </c:pt>
                <c:pt idx="472">
                  <c:v>372.56</c:v>
                </c:pt>
                <c:pt idx="473">
                  <c:v>372.56</c:v>
                </c:pt>
                <c:pt idx="474">
                  <c:v>374.97</c:v>
                </c:pt>
                <c:pt idx="475">
                  <c:v>374.97</c:v>
                </c:pt>
                <c:pt idx="476">
                  <c:v>374.97</c:v>
                </c:pt>
                <c:pt idx="477">
                  <c:v>377.27</c:v>
                </c:pt>
                <c:pt idx="478">
                  <c:v>377.27</c:v>
                </c:pt>
                <c:pt idx="479">
                  <c:v>377.27</c:v>
                </c:pt>
                <c:pt idx="480">
                  <c:v>379.69</c:v>
                </c:pt>
                <c:pt idx="481">
                  <c:v>379.69</c:v>
                </c:pt>
                <c:pt idx="482">
                  <c:v>379.69</c:v>
                </c:pt>
                <c:pt idx="483">
                  <c:v>382.32</c:v>
                </c:pt>
                <c:pt idx="484">
                  <c:v>382.32</c:v>
                </c:pt>
                <c:pt idx="485">
                  <c:v>382.32</c:v>
                </c:pt>
                <c:pt idx="486">
                  <c:v>384.79</c:v>
                </c:pt>
                <c:pt idx="487">
                  <c:v>384.79</c:v>
                </c:pt>
                <c:pt idx="488">
                  <c:v>384.79</c:v>
                </c:pt>
                <c:pt idx="489">
                  <c:v>387.22</c:v>
                </c:pt>
                <c:pt idx="490">
                  <c:v>387.22</c:v>
                </c:pt>
                <c:pt idx="491">
                  <c:v>387.22</c:v>
                </c:pt>
                <c:pt idx="492">
                  <c:v>389.61</c:v>
                </c:pt>
                <c:pt idx="493">
                  <c:v>389.61</c:v>
                </c:pt>
                <c:pt idx="494">
                  <c:v>389.61</c:v>
                </c:pt>
                <c:pt idx="495">
                  <c:v>392.01</c:v>
                </c:pt>
                <c:pt idx="496">
                  <c:v>392.01</c:v>
                </c:pt>
                <c:pt idx="497">
                  <c:v>392.01</c:v>
                </c:pt>
                <c:pt idx="498">
                  <c:v>394.57</c:v>
                </c:pt>
                <c:pt idx="499">
                  <c:v>394.57</c:v>
                </c:pt>
                <c:pt idx="500">
                  <c:v>394.57</c:v>
                </c:pt>
                <c:pt idx="501">
                  <c:v>396.99</c:v>
                </c:pt>
                <c:pt idx="502">
                  <c:v>396.99</c:v>
                </c:pt>
                <c:pt idx="503">
                  <c:v>396.99</c:v>
                </c:pt>
                <c:pt idx="504">
                  <c:v>399.52</c:v>
                </c:pt>
                <c:pt idx="505">
                  <c:v>399.52</c:v>
                </c:pt>
                <c:pt idx="506">
                  <c:v>399.52</c:v>
                </c:pt>
                <c:pt idx="507">
                  <c:v>401.79</c:v>
                </c:pt>
                <c:pt idx="508">
                  <c:v>401.79</c:v>
                </c:pt>
                <c:pt idx="509">
                  <c:v>401.79</c:v>
                </c:pt>
                <c:pt idx="510">
                  <c:v>404.36</c:v>
                </c:pt>
                <c:pt idx="511">
                  <c:v>404.36</c:v>
                </c:pt>
                <c:pt idx="512">
                  <c:v>404.36</c:v>
                </c:pt>
                <c:pt idx="513">
                  <c:v>406.91</c:v>
                </c:pt>
                <c:pt idx="514">
                  <c:v>406.91</c:v>
                </c:pt>
                <c:pt idx="515">
                  <c:v>406.91</c:v>
                </c:pt>
                <c:pt idx="516">
                  <c:v>409.3</c:v>
                </c:pt>
                <c:pt idx="517">
                  <c:v>409.3</c:v>
                </c:pt>
                <c:pt idx="518">
                  <c:v>409.3</c:v>
                </c:pt>
                <c:pt idx="519">
                  <c:v>411.81</c:v>
                </c:pt>
                <c:pt idx="520">
                  <c:v>411.81</c:v>
                </c:pt>
                <c:pt idx="521">
                  <c:v>411.81</c:v>
                </c:pt>
                <c:pt idx="522">
                  <c:v>413.91</c:v>
                </c:pt>
                <c:pt idx="523">
                  <c:v>413.91</c:v>
                </c:pt>
                <c:pt idx="524">
                  <c:v>413.91</c:v>
                </c:pt>
                <c:pt idx="525">
                  <c:v>416.56</c:v>
                </c:pt>
                <c:pt idx="526">
                  <c:v>416.56</c:v>
                </c:pt>
                <c:pt idx="527">
                  <c:v>416.56</c:v>
                </c:pt>
                <c:pt idx="528">
                  <c:v>419.2</c:v>
                </c:pt>
                <c:pt idx="529">
                  <c:v>419.2</c:v>
                </c:pt>
                <c:pt idx="530">
                  <c:v>419.2</c:v>
                </c:pt>
                <c:pt idx="531">
                  <c:v>421.54</c:v>
                </c:pt>
                <c:pt idx="532">
                  <c:v>421.54</c:v>
                </c:pt>
                <c:pt idx="533">
                  <c:v>421.54</c:v>
                </c:pt>
                <c:pt idx="534">
                  <c:v>423.75</c:v>
                </c:pt>
                <c:pt idx="535">
                  <c:v>423.75</c:v>
                </c:pt>
                <c:pt idx="536">
                  <c:v>423.75</c:v>
                </c:pt>
                <c:pt idx="537">
                  <c:v>426.37</c:v>
                </c:pt>
                <c:pt idx="538">
                  <c:v>426.37</c:v>
                </c:pt>
                <c:pt idx="539">
                  <c:v>426.37</c:v>
                </c:pt>
                <c:pt idx="540">
                  <c:v>428.73</c:v>
                </c:pt>
                <c:pt idx="541">
                  <c:v>428.73</c:v>
                </c:pt>
                <c:pt idx="542">
                  <c:v>428.73</c:v>
                </c:pt>
                <c:pt idx="543">
                  <c:v>431.6</c:v>
                </c:pt>
                <c:pt idx="544">
                  <c:v>431.6</c:v>
                </c:pt>
                <c:pt idx="545">
                  <c:v>431.6</c:v>
                </c:pt>
                <c:pt idx="546">
                  <c:v>434.09</c:v>
                </c:pt>
                <c:pt idx="547">
                  <c:v>434.09</c:v>
                </c:pt>
                <c:pt idx="548">
                  <c:v>434.09</c:v>
                </c:pt>
                <c:pt idx="549">
                  <c:v>436.18</c:v>
                </c:pt>
                <c:pt idx="550">
                  <c:v>436.18</c:v>
                </c:pt>
                <c:pt idx="551">
                  <c:v>436.18</c:v>
                </c:pt>
                <c:pt idx="552">
                  <c:v>438.59</c:v>
                </c:pt>
                <c:pt idx="553">
                  <c:v>438.59</c:v>
                </c:pt>
                <c:pt idx="554">
                  <c:v>438.59</c:v>
                </c:pt>
                <c:pt idx="555">
                  <c:v>441.11</c:v>
                </c:pt>
                <c:pt idx="556">
                  <c:v>441.11</c:v>
                </c:pt>
                <c:pt idx="557">
                  <c:v>441.11</c:v>
                </c:pt>
                <c:pt idx="558">
                  <c:v>443.48</c:v>
                </c:pt>
                <c:pt idx="559">
                  <c:v>443.48</c:v>
                </c:pt>
                <c:pt idx="560">
                  <c:v>443.48</c:v>
                </c:pt>
                <c:pt idx="561">
                  <c:v>446.11</c:v>
                </c:pt>
                <c:pt idx="562">
                  <c:v>446.11</c:v>
                </c:pt>
                <c:pt idx="563">
                  <c:v>446.11</c:v>
                </c:pt>
                <c:pt idx="564">
                  <c:v>448.43</c:v>
                </c:pt>
                <c:pt idx="565">
                  <c:v>448.43</c:v>
                </c:pt>
                <c:pt idx="566">
                  <c:v>448.43</c:v>
                </c:pt>
                <c:pt idx="567">
                  <c:v>451.14</c:v>
                </c:pt>
                <c:pt idx="568">
                  <c:v>451.14</c:v>
                </c:pt>
                <c:pt idx="569">
                  <c:v>451.14</c:v>
                </c:pt>
                <c:pt idx="570">
                  <c:v>453.69</c:v>
                </c:pt>
                <c:pt idx="571">
                  <c:v>453.69</c:v>
                </c:pt>
                <c:pt idx="572">
                  <c:v>453.69</c:v>
                </c:pt>
                <c:pt idx="573">
                  <c:v>455.99</c:v>
                </c:pt>
                <c:pt idx="574">
                  <c:v>455.99</c:v>
                </c:pt>
                <c:pt idx="575">
                  <c:v>455.99</c:v>
                </c:pt>
                <c:pt idx="576">
                  <c:v>458.3</c:v>
                </c:pt>
                <c:pt idx="577">
                  <c:v>458.3</c:v>
                </c:pt>
                <c:pt idx="578">
                  <c:v>458.3</c:v>
                </c:pt>
                <c:pt idx="579">
                  <c:v>460.84</c:v>
                </c:pt>
                <c:pt idx="580">
                  <c:v>460.84</c:v>
                </c:pt>
                <c:pt idx="581">
                  <c:v>460.84</c:v>
                </c:pt>
                <c:pt idx="582">
                  <c:v>463.52</c:v>
                </c:pt>
                <c:pt idx="583">
                  <c:v>463.52</c:v>
                </c:pt>
                <c:pt idx="584">
                  <c:v>463.52</c:v>
                </c:pt>
                <c:pt idx="585">
                  <c:v>465.47</c:v>
                </c:pt>
                <c:pt idx="586">
                  <c:v>465.47</c:v>
                </c:pt>
                <c:pt idx="587">
                  <c:v>465.47</c:v>
                </c:pt>
                <c:pt idx="588">
                  <c:v>468.17</c:v>
                </c:pt>
                <c:pt idx="589">
                  <c:v>468.17</c:v>
                </c:pt>
                <c:pt idx="590">
                  <c:v>468.17</c:v>
                </c:pt>
                <c:pt idx="591">
                  <c:v>470.38</c:v>
                </c:pt>
                <c:pt idx="592">
                  <c:v>470.38</c:v>
                </c:pt>
                <c:pt idx="593">
                  <c:v>470.38</c:v>
                </c:pt>
                <c:pt idx="594">
                  <c:v>473.17</c:v>
                </c:pt>
                <c:pt idx="595">
                  <c:v>473.17</c:v>
                </c:pt>
                <c:pt idx="596">
                  <c:v>473.17</c:v>
                </c:pt>
                <c:pt idx="597">
                  <c:v>475.51</c:v>
                </c:pt>
                <c:pt idx="598">
                  <c:v>475.51</c:v>
                </c:pt>
                <c:pt idx="599">
                  <c:v>475.51</c:v>
                </c:pt>
                <c:pt idx="600">
                  <c:v>477.7</c:v>
                </c:pt>
                <c:pt idx="601">
                  <c:v>477.7</c:v>
                </c:pt>
                <c:pt idx="602">
                  <c:v>477.7</c:v>
                </c:pt>
                <c:pt idx="603">
                  <c:v>480.41</c:v>
                </c:pt>
                <c:pt idx="604">
                  <c:v>480.41</c:v>
                </c:pt>
                <c:pt idx="605">
                  <c:v>480.41</c:v>
                </c:pt>
                <c:pt idx="606">
                  <c:v>482.96</c:v>
                </c:pt>
                <c:pt idx="607">
                  <c:v>482.96</c:v>
                </c:pt>
                <c:pt idx="608">
                  <c:v>482.96</c:v>
                </c:pt>
                <c:pt idx="609">
                  <c:v>485.21</c:v>
                </c:pt>
                <c:pt idx="610">
                  <c:v>485.21</c:v>
                </c:pt>
                <c:pt idx="611">
                  <c:v>485.21</c:v>
                </c:pt>
                <c:pt idx="612">
                  <c:v>487.52</c:v>
                </c:pt>
                <c:pt idx="613">
                  <c:v>487.52</c:v>
                </c:pt>
                <c:pt idx="614">
                  <c:v>487.52</c:v>
                </c:pt>
                <c:pt idx="615">
                  <c:v>490.04</c:v>
                </c:pt>
                <c:pt idx="616">
                  <c:v>490.04</c:v>
                </c:pt>
                <c:pt idx="617">
                  <c:v>490.04</c:v>
                </c:pt>
                <c:pt idx="618">
                  <c:v>492.79</c:v>
                </c:pt>
                <c:pt idx="619">
                  <c:v>492.79</c:v>
                </c:pt>
                <c:pt idx="620">
                  <c:v>492.79</c:v>
                </c:pt>
                <c:pt idx="621">
                  <c:v>494.88</c:v>
                </c:pt>
                <c:pt idx="622">
                  <c:v>494.88</c:v>
                </c:pt>
                <c:pt idx="623">
                  <c:v>494.88</c:v>
                </c:pt>
                <c:pt idx="624">
                  <c:v>497.7</c:v>
                </c:pt>
                <c:pt idx="625">
                  <c:v>497.7</c:v>
                </c:pt>
                <c:pt idx="626">
                  <c:v>497.7</c:v>
                </c:pt>
                <c:pt idx="627">
                  <c:v>499.96</c:v>
                </c:pt>
                <c:pt idx="628">
                  <c:v>499.96</c:v>
                </c:pt>
                <c:pt idx="629">
                  <c:v>499.96</c:v>
                </c:pt>
                <c:pt idx="630">
                  <c:v>502.23</c:v>
                </c:pt>
                <c:pt idx="631">
                  <c:v>502.23</c:v>
                </c:pt>
                <c:pt idx="632">
                  <c:v>502.23</c:v>
                </c:pt>
                <c:pt idx="633">
                  <c:v>504.3</c:v>
                </c:pt>
                <c:pt idx="634">
                  <c:v>504.3</c:v>
                </c:pt>
                <c:pt idx="635">
                  <c:v>504.3</c:v>
                </c:pt>
                <c:pt idx="636">
                  <c:v>506.98</c:v>
                </c:pt>
                <c:pt idx="637">
                  <c:v>506.98</c:v>
                </c:pt>
                <c:pt idx="638">
                  <c:v>506.98</c:v>
                </c:pt>
                <c:pt idx="639">
                  <c:v>509.63</c:v>
                </c:pt>
                <c:pt idx="640">
                  <c:v>509.63</c:v>
                </c:pt>
                <c:pt idx="641">
                  <c:v>509.63</c:v>
                </c:pt>
                <c:pt idx="642">
                  <c:v>512.07000000000005</c:v>
                </c:pt>
                <c:pt idx="643">
                  <c:v>512.07000000000005</c:v>
                </c:pt>
                <c:pt idx="644">
                  <c:v>512.07000000000005</c:v>
                </c:pt>
                <c:pt idx="645">
                  <c:v>514.52</c:v>
                </c:pt>
                <c:pt idx="646">
                  <c:v>514.52</c:v>
                </c:pt>
                <c:pt idx="647">
                  <c:v>514.52</c:v>
                </c:pt>
                <c:pt idx="648">
                  <c:v>516.67999999999995</c:v>
                </c:pt>
                <c:pt idx="649">
                  <c:v>516.67999999999995</c:v>
                </c:pt>
                <c:pt idx="650">
                  <c:v>516.67999999999995</c:v>
                </c:pt>
                <c:pt idx="651">
                  <c:v>519.33000000000004</c:v>
                </c:pt>
                <c:pt idx="652">
                  <c:v>519.33000000000004</c:v>
                </c:pt>
                <c:pt idx="653">
                  <c:v>519.33000000000004</c:v>
                </c:pt>
                <c:pt idx="654">
                  <c:v>521.66999999999996</c:v>
                </c:pt>
                <c:pt idx="655">
                  <c:v>521.66999999999996</c:v>
                </c:pt>
                <c:pt idx="656">
                  <c:v>521.66999999999996</c:v>
                </c:pt>
                <c:pt idx="657">
                  <c:v>524.19000000000005</c:v>
                </c:pt>
                <c:pt idx="658">
                  <c:v>524.19000000000005</c:v>
                </c:pt>
                <c:pt idx="659">
                  <c:v>524.19000000000005</c:v>
                </c:pt>
                <c:pt idx="660">
                  <c:v>526.45000000000005</c:v>
                </c:pt>
                <c:pt idx="661">
                  <c:v>526.45000000000005</c:v>
                </c:pt>
                <c:pt idx="662">
                  <c:v>526.45000000000005</c:v>
                </c:pt>
                <c:pt idx="663">
                  <c:v>528.76</c:v>
                </c:pt>
                <c:pt idx="664">
                  <c:v>528.76</c:v>
                </c:pt>
                <c:pt idx="665">
                  <c:v>528.76</c:v>
                </c:pt>
                <c:pt idx="666">
                  <c:v>531.37</c:v>
                </c:pt>
                <c:pt idx="667">
                  <c:v>531.37</c:v>
                </c:pt>
                <c:pt idx="668">
                  <c:v>531.37</c:v>
                </c:pt>
                <c:pt idx="669">
                  <c:v>533.64</c:v>
                </c:pt>
                <c:pt idx="670">
                  <c:v>533.64</c:v>
                </c:pt>
                <c:pt idx="671">
                  <c:v>533.64</c:v>
                </c:pt>
                <c:pt idx="672">
                  <c:v>536.24</c:v>
                </c:pt>
                <c:pt idx="673">
                  <c:v>536.24</c:v>
                </c:pt>
                <c:pt idx="674">
                  <c:v>536.24</c:v>
                </c:pt>
                <c:pt idx="675">
                  <c:v>539.14</c:v>
                </c:pt>
                <c:pt idx="676">
                  <c:v>539.14</c:v>
                </c:pt>
                <c:pt idx="677">
                  <c:v>539.14</c:v>
                </c:pt>
                <c:pt idx="678">
                  <c:v>541.26</c:v>
                </c:pt>
                <c:pt idx="679">
                  <c:v>541.26</c:v>
                </c:pt>
                <c:pt idx="680">
                  <c:v>541.26</c:v>
                </c:pt>
                <c:pt idx="681">
                  <c:v>543.57000000000005</c:v>
                </c:pt>
                <c:pt idx="682">
                  <c:v>543.57000000000005</c:v>
                </c:pt>
                <c:pt idx="683">
                  <c:v>543.57000000000005</c:v>
                </c:pt>
                <c:pt idx="684">
                  <c:v>545.91</c:v>
                </c:pt>
                <c:pt idx="685">
                  <c:v>545.91</c:v>
                </c:pt>
                <c:pt idx="686">
                  <c:v>545.91</c:v>
                </c:pt>
                <c:pt idx="687">
                  <c:v>548.35</c:v>
                </c:pt>
                <c:pt idx="688">
                  <c:v>548.35</c:v>
                </c:pt>
                <c:pt idx="689">
                  <c:v>548.35</c:v>
                </c:pt>
                <c:pt idx="690">
                  <c:v>550.88</c:v>
                </c:pt>
                <c:pt idx="691">
                  <c:v>550.88</c:v>
                </c:pt>
                <c:pt idx="692">
                  <c:v>550.88</c:v>
                </c:pt>
                <c:pt idx="693">
                  <c:v>553.21</c:v>
                </c:pt>
                <c:pt idx="694">
                  <c:v>553.21</c:v>
                </c:pt>
                <c:pt idx="695">
                  <c:v>553.21</c:v>
                </c:pt>
                <c:pt idx="696">
                  <c:v>555.84</c:v>
                </c:pt>
                <c:pt idx="697">
                  <c:v>555.84</c:v>
                </c:pt>
                <c:pt idx="698">
                  <c:v>555.84</c:v>
                </c:pt>
                <c:pt idx="699">
                  <c:v>558.41999999999996</c:v>
                </c:pt>
                <c:pt idx="700">
                  <c:v>558.41999999999996</c:v>
                </c:pt>
                <c:pt idx="701">
                  <c:v>558.41999999999996</c:v>
                </c:pt>
              </c:numCache>
            </c:numRef>
          </c:xVal>
          <c:yVal>
            <c:numRef>
              <c:f>vtap202_10h04!$J$19:$J$720</c:f>
              <c:numCache>
                <c:formatCode>General</c:formatCode>
                <c:ptCount val="702"/>
                <c:pt idx="0">
                  <c:v>-0.18680973260095851</c:v>
                </c:pt>
                <c:pt idx="1">
                  <c:v>-0.18680973260095851</c:v>
                </c:pt>
                <c:pt idx="2">
                  <c:v>-0.18680973260095851</c:v>
                </c:pt>
                <c:pt idx="3">
                  <c:v>-0.18680956066648746</c:v>
                </c:pt>
                <c:pt idx="4">
                  <c:v>-0.18680956066648746</c:v>
                </c:pt>
                <c:pt idx="5">
                  <c:v>-0.18680956066648746</c:v>
                </c:pt>
                <c:pt idx="6">
                  <c:v>-0.18581007646990058</c:v>
                </c:pt>
                <c:pt idx="7">
                  <c:v>-0.18581007646990058</c:v>
                </c:pt>
                <c:pt idx="8">
                  <c:v>-0.18581007646990058</c:v>
                </c:pt>
                <c:pt idx="9">
                  <c:v>-0.18697674313656723</c:v>
                </c:pt>
                <c:pt idx="10">
                  <c:v>-0.18697674313656723</c:v>
                </c:pt>
                <c:pt idx="11">
                  <c:v>-0.18697674313656723</c:v>
                </c:pt>
                <c:pt idx="12">
                  <c:v>-0.18897949408810397</c:v>
                </c:pt>
                <c:pt idx="13">
                  <c:v>-0.18897949408810397</c:v>
                </c:pt>
                <c:pt idx="14">
                  <c:v>-0.18897949408810397</c:v>
                </c:pt>
                <c:pt idx="15">
                  <c:v>-0.14052643219869931</c:v>
                </c:pt>
                <c:pt idx="16">
                  <c:v>-0.14052643219869931</c:v>
                </c:pt>
                <c:pt idx="17">
                  <c:v>-0.14052643219869931</c:v>
                </c:pt>
                <c:pt idx="18">
                  <c:v>-0.14056477358574243</c:v>
                </c:pt>
                <c:pt idx="19">
                  <c:v>-0.14056477358574243</c:v>
                </c:pt>
                <c:pt idx="20">
                  <c:v>-0.14056477358574243</c:v>
                </c:pt>
                <c:pt idx="21">
                  <c:v>-8.094246601260538E-2</c:v>
                </c:pt>
                <c:pt idx="22">
                  <c:v>-8.094246601260538E-2</c:v>
                </c:pt>
                <c:pt idx="23">
                  <c:v>-8.094246601260538E-2</c:v>
                </c:pt>
                <c:pt idx="24">
                  <c:v>-4.931998650499736E-2</c:v>
                </c:pt>
                <c:pt idx="25">
                  <c:v>-4.931998650499736E-2</c:v>
                </c:pt>
                <c:pt idx="26">
                  <c:v>-4.931998650499736E-2</c:v>
                </c:pt>
                <c:pt idx="27">
                  <c:v>-3.2026713903417547E-2</c:v>
                </c:pt>
                <c:pt idx="28">
                  <c:v>-3.2026713903417547E-2</c:v>
                </c:pt>
                <c:pt idx="29">
                  <c:v>-3.2026713903417547E-2</c:v>
                </c:pt>
                <c:pt idx="30">
                  <c:v>-1.9069853473462905E-3</c:v>
                </c:pt>
                <c:pt idx="31">
                  <c:v>-1.9069853473462905E-3</c:v>
                </c:pt>
                <c:pt idx="32">
                  <c:v>-1.9069853473462905E-3</c:v>
                </c:pt>
                <c:pt idx="33">
                  <c:v>6.0587996929157284E-3</c:v>
                </c:pt>
                <c:pt idx="34">
                  <c:v>6.0587996929157284E-3</c:v>
                </c:pt>
                <c:pt idx="35">
                  <c:v>6.0587996929157284E-3</c:v>
                </c:pt>
                <c:pt idx="36">
                  <c:v>-1.6653601543048957E-2</c:v>
                </c:pt>
                <c:pt idx="37">
                  <c:v>-1.6653601543048957E-2</c:v>
                </c:pt>
                <c:pt idx="38">
                  <c:v>-1.6653601543048957E-2</c:v>
                </c:pt>
                <c:pt idx="39">
                  <c:v>-3.0528027214962117E-2</c:v>
                </c:pt>
                <c:pt idx="40">
                  <c:v>-3.0528027214962117E-2</c:v>
                </c:pt>
                <c:pt idx="41">
                  <c:v>-3.0528027214962117E-2</c:v>
                </c:pt>
                <c:pt idx="42">
                  <c:v>1.1015016059587324E-3</c:v>
                </c:pt>
                <c:pt idx="43">
                  <c:v>1.1015016059587324E-3</c:v>
                </c:pt>
                <c:pt idx="44">
                  <c:v>1.1015016059587324E-3</c:v>
                </c:pt>
                <c:pt idx="45">
                  <c:v>-2.5777222427730506E-2</c:v>
                </c:pt>
                <c:pt idx="46">
                  <c:v>-2.5777222427730506E-2</c:v>
                </c:pt>
                <c:pt idx="47">
                  <c:v>-2.5777222427730506E-2</c:v>
                </c:pt>
                <c:pt idx="48">
                  <c:v>-4.9815391880302595E-2</c:v>
                </c:pt>
                <c:pt idx="49">
                  <c:v>-4.9815391880302595E-2</c:v>
                </c:pt>
                <c:pt idx="50">
                  <c:v>-4.9815391880302595E-2</c:v>
                </c:pt>
                <c:pt idx="51">
                  <c:v>-4.9357171956766532E-2</c:v>
                </c:pt>
                <c:pt idx="52">
                  <c:v>-4.9357171956766532E-2</c:v>
                </c:pt>
                <c:pt idx="53">
                  <c:v>-4.9357171956766532E-2</c:v>
                </c:pt>
                <c:pt idx="54">
                  <c:v>-1.556407128965781E-2</c:v>
                </c:pt>
                <c:pt idx="55">
                  <c:v>-1.556407128965781E-2</c:v>
                </c:pt>
                <c:pt idx="56">
                  <c:v>-1.556407128965781E-2</c:v>
                </c:pt>
                <c:pt idx="57">
                  <c:v>-1.6118690726084073E-3</c:v>
                </c:pt>
                <c:pt idx="58">
                  <c:v>-1.6118690726084073E-3</c:v>
                </c:pt>
                <c:pt idx="59">
                  <c:v>-1.6118690726084073E-3</c:v>
                </c:pt>
                <c:pt idx="60">
                  <c:v>1.5679856118732016E-2</c:v>
                </c:pt>
                <c:pt idx="61">
                  <c:v>1.5679856118732016E-2</c:v>
                </c:pt>
                <c:pt idx="62">
                  <c:v>1.5679856118732016E-2</c:v>
                </c:pt>
                <c:pt idx="63">
                  <c:v>1.5638763780152221E-2</c:v>
                </c:pt>
                <c:pt idx="64">
                  <c:v>1.5638763780152221E-2</c:v>
                </c:pt>
                <c:pt idx="65">
                  <c:v>1.5638763780152221E-2</c:v>
                </c:pt>
                <c:pt idx="66">
                  <c:v>5.1762618763528612E-2</c:v>
                </c:pt>
                <c:pt idx="67">
                  <c:v>5.1762618763528612E-2</c:v>
                </c:pt>
                <c:pt idx="68">
                  <c:v>5.1762618763528612E-2</c:v>
                </c:pt>
                <c:pt idx="69">
                  <c:v>2.2552280741216457E-2</c:v>
                </c:pt>
                <c:pt idx="70">
                  <c:v>2.2552280741216457E-2</c:v>
                </c:pt>
                <c:pt idx="71">
                  <c:v>2.2552280741216457E-2</c:v>
                </c:pt>
                <c:pt idx="72">
                  <c:v>-4.8795192500811213E-4</c:v>
                </c:pt>
                <c:pt idx="73">
                  <c:v>-4.8795192500811213E-4</c:v>
                </c:pt>
                <c:pt idx="74">
                  <c:v>-4.8795192500811213E-4</c:v>
                </c:pt>
                <c:pt idx="75">
                  <c:v>-1.1871662058357713E-2</c:v>
                </c:pt>
                <c:pt idx="76">
                  <c:v>-1.1871662058357713E-2</c:v>
                </c:pt>
                <c:pt idx="77">
                  <c:v>-1.1871662058357713E-2</c:v>
                </c:pt>
                <c:pt idx="78">
                  <c:v>-1.1899687377138091E-2</c:v>
                </c:pt>
                <c:pt idx="79">
                  <c:v>-1.1899687377138091E-2</c:v>
                </c:pt>
                <c:pt idx="80">
                  <c:v>-1.1899687377138091E-2</c:v>
                </c:pt>
                <c:pt idx="81">
                  <c:v>-3.3618794057473589E-2</c:v>
                </c:pt>
                <c:pt idx="82">
                  <c:v>-3.3618794057473589E-2</c:v>
                </c:pt>
                <c:pt idx="83">
                  <c:v>-3.3618794057473589E-2</c:v>
                </c:pt>
                <c:pt idx="84">
                  <c:v>-2.6322770504357107E-2</c:v>
                </c:pt>
                <c:pt idx="85">
                  <c:v>-2.6322770504357107E-2</c:v>
                </c:pt>
                <c:pt idx="86">
                  <c:v>-2.6322770504357107E-2</c:v>
                </c:pt>
                <c:pt idx="87">
                  <c:v>-3.2526231147827434E-2</c:v>
                </c:pt>
                <c:pt idx="88">
                  <c:v>-3.2526231147827434E-2</c:v>
                </c:pt>
                <c:pt idx="89">
                  <c:v>-3.2526231147827434E-2</c:v>
                </c:pt>
                <c:pt idx="90">
                  <c:v>-2.5405127115987802E-2</c:v>
                </c:pt>
                <c:pt idx="91">
                  <c:v>-2.5405127115987802E-2</c:v>
                </c:pt>
                <c:pt idx="92">
                  <c:v>-2.5405127115987802E-2</c:v>
                </c:pt>
                <c:pt idx="93">
                  <c:v>-1.9285054690974357E-2</c:v>
                </c:pt>
                <c:pt idx="94">
                  <c:v>-1.9285054690974357E-2</c:v>
                </c:pt>
                <c:pt idx="95">
                  <c:v>-1.9285054690974357E-2</c:v>
                </c:pt>
                <c:pt idx="96">
                  <c:v>-8.8223644711911686E-3</c:v>
                </c:pt>
                <c:pt idx="97">
                  <c:v>-8.8223644711911686E-3</c:v>
                </c:pt>
                <c:pt idx="98">
                  <c:v>-8.8223644711911686E-3</c:v>
                </c:pt>
                <c:pt idx="99">
                  <c:v>-1.1197649815459509E-2</c:v>
                </c:pt>
                <c:pt idx="100">
                  <c:v>-1.1197649815459509E-2</c:v>
                </c:pt>
                <c:pt idx="101">
                  <c:v>-1.1197649815459509E-2</c:v>
                </c:pt>
                <c:pt idx="102">
                  <c:v>-1.3743556319228634E-2</c:v>
                </c:pt>
                <c:pt idx="103">
                  <c:v>-1.3743556319228634E-2</c:v>
                </c:pt>
                <c:pt idx="104">
                  <c:v>-1.3743556319228634E-2</c:v>
                </c:pt>
                <c:pt idx="105">
                  <c:v>-2.4614887170662958E-2</c:v>
                </c:pt>
                <c:pt idx="106">
                  <c:v>-2.4614887170662958E-2</c:v>
                </c:pt>
                <c:pt idx="107">
                  <c:v>-2.4614887170662958E-2</c:v>
                </c:pt>
                <c:pt idx="108">
                  <c:v>-2.6833134178643192E-2</c:v>
                </c:pt>
                <c:pt idx="109">
                  <c:v>-2.6833134178643192E-2</c:v>
                </c:pt>
                <c:pt idx="110">
                  <c:v>-2.6833134178643192E-2</c:v>
                </c:pt>
                <c:pt idx="111">
                  <c:v>-2.2536766756584614E-2</c:v>
                </c:pt>
                <c:pt idx="112">
                  <c:v>-2.2536766756584614E-2</c:v>
                </c:pt>
                <c:pt idx="113">
                  <c:v>-2.2536766756584614E-2</c:v>
                </c:pt>
                <c:pt idx="114">
                  <c:v>-4.7407753739076797E-2</c:v>
                </c:pt>
                <c:pt idx="115">
                  <c:v>-4.7407753739076797E-2</c:v>
                </c:pt>
                <c:pt idx="116">
                  <c:v>-4.7407753739076797E-2</c:v>
                </c:pt>
                <c:pt idx="117">
                  <c:v>-4.745331637390382E-2</c:v>
                </c:pt>
                <c:pt idx="118">
                  <c:v>-4.745331637390382E-2</c:v>
                </c:pt>
                <c:pt idx="119">
                  <c:v>-4.745331637390382E-2</c:v>
                </c:pt>
                <c:pt idx="120">
                  <c:v>-6.5657120886316256E-2</c:v>
                </c:pt>
                <c:pt idx="121">
                  <c:v>-6.5657120886316256E-2</c:v>
                </c:pt>
                <c:pt idx="122">
                  <c:v>-6.5657120886316256E-2</c:v>
                </c:pt>
                <c:pt idx="123">
                  <c:v>-4.02030273900853E-2</c:v>
                </c:pt>
                <c:pt idx="124">
                  <c:v>-4.02030273900853E-2</c:v>
                </c:pt>
                <c:pt idx="125">
                  <c:v>-4.02030273900853E-2</c:v>
                </c:pt>
                <c:pt idx="126">
                  <c:v>-3.2741196842657361E-2</c:v>
                </c:pt>
                <c:pt idx="127">
                  <c:v>-3.2741196842657361E-2</c:v>
                </c:pt>
                <c:pt idx="128">
                  <c:v>-3.2741196842657361E-2</c:v>
                </c:pt>
                <c:pt idx="129">
                  <c:v>-1.8286759477484316E-2</c:v>
                </c:pt>
                <c:pt idx="130">
                  <c:v>-1.8286759477484316E-2</c:v>
                </c:pt>
                <c:pt idx="131">
                  <c:v>-1.8286759477484316E-2</c:v>
                </c:pt>
                <c:pt idx="132">
                  <c:v>2.0078885998638385E-3</c:v>
                </c:pt>
                <c:pt idx="133">
                  <c:v>2.0078885998638385E-3</c:v>
                </c:pt>
                <c:pt idx="134">
                  <c:v>2.0078885998638385E-3</c:v>
                </c:pt>
                <c:pt idx="135">
                  <c:v>1.0129508435116619E-2</c:v>
                </c:pt>
                <c:pt idx="136">
                  <c:v>1.0129508435116619E-2</c:v>
                </c:pt>
                <c:pt idx="137">
                  <c:v>1.0129508435116619E-2</c:v>
                </c:pt>
                <c:pt idx="138">
                  <c:v>3.0906512446604029E-3</c:v>
                </c:pt>
                <c:pt idx="139">
                  <c:v>3.0906512446604029E-3</c:v>
                </c:pt>
                <c:pt idx="140">
                  <c:v>3.0906512446604029E-3</c:v>
                </c:pt>
                <c:pt idx="141">
                  <c:v>8.0457763477176369E-3</c:v>
                </c:pt>
                <c:pt idx="142">
                  <c:v>8.0457763477176369E-3</c:v>
                </c:pt>
                <c:pt idx="143">
                  <c:v>8.0457763477176369E-3</c:v>
                </c:pt>
                <c:pt idx="144">
                  <c:v>3.9998666302651142E-2</c:v>
                </c:pt>
                <c:pt idx="145">
                  <c:v>3.9998666302651142E-2</c:v>
                </c:pt>
                <c:pt idx="146">
                  <c:v>3.9998666302651142E-2</c:v>
                </c:pt>
                <c:pt idx="147">
                  <c:v>6.7953619471237348E-2</c:v>
                </c:pt>
                <c:pt idx="148">
                  <c:v>6.7953619471237348E-2</c:v>
                </c:pt>
                <c:pt idx="149">
                  <c:v>6.7953619471237348E-2</c:v>
                </c:pt>
                <c:pt idx="150">
                  <c:v>5.9416309691020575E-2</c:v>
                </c:pt>
                <c:pt idx="151">
                  <c:v>5.9416309691020575E-2</c:v>
                </c:pt>
                <c:pt idx="152">
                  <c:v>5.9416309691020575E-2</c:v>
                </c:pt>
                <c:pt idx="153">
                  <c:v>7.0542571756991523E-2</c:v>
                </c:pt>
                <c:pt idx="154">
                  <c:v>7.0542571756991523E-2</c:v>
                </c:pt>
                <c:pt idx="155">
                  <c:v>7.0542571756991523E-2</c:v>
                </c:pt>
                <c:pt idx="156">
                  <c:v>3.2998728466875071E-2</c:v>
                </c:pt>
                <c:pt idx="157">
                  <c:v>3.2998728466875071E-2</c:v>
                </c:pt>
                <c:pt idx="158">
                  <c:v>3.2998728466875071E-2</c:v>
                </c:pt>
                <c:pt idx="159">
                  <c:v>3.7125678270730211E-2</c:v>
                </c:pt>
                <c:pt idx="160">
                  <c:v>3.7125678270730211E-2</c:v>
                </c:pt>
                <c:pt idx="161">
                  <c:v>3.7125678270730211E-2</c:v>
                </c:pt>
                <c:pt idx="162">
                  <c:v>8.252112271172285E-3</c:v>
                </c:pt>
                <c:pt idx="163">
                  <c:v>8.252112271172285E-3</c:v>
                </c:pt>
                <c:pt idx="164">
                  <c:v>8.252112271172285E-3</c:v>
                </c:pt>
                <c:pt idx="165">
                  <c:v>3.0865651186285981E-2</c:v>
                </c:pt>
                <c:pt idx="166">
                  <c:v>3.0865651186285981E-2</c:v>
                </c:pt>
                <c:pt idx="167">
                  <c:v>3.0865651186285981E-2</c:v>
                </c:pt>
                <c:pt idx="168">
                  <c:v>-7.1685637734519858E-3</c:v>
                </c:pt>
                <c:pt idx="169">
                  <c:v>-7.1685637734519858E-3</c:v>
                </c:pt>
                <c:pt idx="170">
                  <c:v>-7.1685637734519858E-3</c:v>
                </c:pt>
                <c:pt idx="171">
                  <c:v>6.1229894834173293E-3</c:v>
                </c:pt>
                <c:pt idx="172">
                  <c:v>6.1229894834173293E-3</c:v>
                </c:pt>
                <c:pt idx="173">
                  <c:v>6.1229894834173293E-3</c:v>
                </c:pt>
                <c:pt idx="174">
                  <c:v>-1.0250232647198543E-2</c:v>
                </c:pt>
                <c:pt idx="175">
                  <c:v>-1.0250232647198543E-2</c:v>
                </c:pt>
                <c:pt idx="176">
                  <c:v>-1.0250232647198543E-2</c:v>
                </c:pt>
                <c:pt idx="177">
                  <c:v>-1.0795795282025455E-2</c:v>
                </c:pt>
                <c:pt idx="178">
                  <c:v>-1.0795795282025455E-2</c:v>
                </c:pt>
                <c:pt idx="179">
                  <c:v>-1.0795795282025455E-2</c:v>
                </c:pt>
                <c:pt idx="180">
                  <c:v>-2.2997708515256454E-2</c:v>
                </c:pt>
                <c:pt idx="181">
                  <c:v>-2.2997708515256454E-2</c:v>
                </c:pt>
                <c:pt idx="182">
                  <c:v>-2.2997708515256454E-2</c:v>
                </c:pt>
                <c:pt idx="183">
                  <c:v>-2.2215095850881439E-2</c:v>
                </c:pt>
                <c:pt idx="184">
                  <c:v>-2.2215095850881439E-2</c:v>
                </c:pt>
                <c:pt idx="185">
                  <c:v>-2.2215095850881439E-2</c:v>
                </c:pt>
                <c:pt idx="186">
                  <c:v>-2.0589865391736684E-2</c:v>
                </c:pt>
                <c:pt idx="187">
                  <c:v>-2.0589865391736684E-2</c:v>
                </c:pt>
                <c:pt idx="188">
                  <c:v>-2.0589865391736684E-2</c:v>
                </c:pt>
                <c:pt idx="189">
                  <c:v>-4.0964806867062886E-2</c:v>
                </c:pt>
                <c:pt idx="190">
                  <c:v>-4.0964806867062886E-2</c:v>
                </c:pt>
                <c:pt idx="191">
                  <c:v>-4.0964806867062886E-2</c:v>
                </c:pt>
                <c:pt idx="192">
                  <c:v>-2.6833386766960621E-2</c:v>
                </c:pt>
                <c:pt idx="193">
                  <c:v>-2.6833386766960621E-2</c:v>
                </c:pt>
                <c:pt idx="194">
                  <c:v>-2.6833386766960621E-2</c:v>
                </c:pt>
                <c:pt idx="195">
                  <c:v>-4.1376542319193022E-2</c:v>
                </c:pt>
                <c:pt idx="196">
                  <c:v>-4.1376542319193022E-2</c:v>
                </c:pt>
                <c:pt idx="197">
                  <c:v>-4.1376542319193022E-2</c:v>
                </c:pt>
                <c:pt idx="198">
                  <c:v>-3.3424340102143513E-2</c:v>
                </c:pt>
                <c:pt idx="199">
                  <c:v>-3.3424340102143513E-2</c:v>
                </c:pt>
                <c:pt idx="200">
                  <c:v>-3.3424340102143513E-2</c:v>
                </c:pt>
                <c:pt idx="201">
                  <c:v>-2.6799281577469802E-2</c:v>
                </c:pt>
                <c:pt idx="202">
                  <c:v>-2.6799281577469802E-2</c:v>
                </c:pt>
                <c:pt idx="203">
                  <c:v>-2.6799281577469802E-2</c:v>
                </c:pt>
                <c:pt idx="204">
                  <c:v>-2.683745103004187E-2</c:v>
                </c:pt>
                <c:pt idx="205">
                  <c:v>-2.683745103004187E-2</c:v>
                </c:pt>
                <c:pt idx="206">
                  <c:v>-2.683745103004187E-2</c:v>
                </c:pt>
                <c:pt idx="207">
                  <c:v>-2.0208609947005129E-2</c:v>
                </c:pt>
                <c:pt idx="208">
                  <c:v>-2.0208609947005129E-2</c:v>
                </c:pt>
                <c:pt idx="209">
                  <c:v>-2.0208609947005129E-2</c:v>
                </c:pt>
                <c:pt idx="210">
                  <c:v>-2.125021808899813E-2</c:v>
                </c:pt>
                <c:pt idx="211">
                  <c:v>-2.125021808899813E-2</c:v>
                </c:pt>
                <c:pt idx="212">
                  <c:v>-2.125021808899813E-2</c:v>
                </c:pt>
                <c:pt idx="213">
                  <c:v>-1.8792685903346207E-2</c:v>
                </c:pt>
                <c:pt idx="214">
                  <c:v>-1.8792685903346207E-2</c:v>
                </c:pt>
                <c:pt idx="215">
                  <c:v>-1.8792685903346207E-2</c:v>
                </c:pt>
                <c:pt idx="216">
                  <c:v>-1.0671581871506575E-2</c:v>
                </c:pt>
                <c:pt idx="217">
                  <c:v>-1.0671581871506575E-2</c:v>
                </c:pt>
                <c:pt idx="218">
                  <c:v>-1.0671581871506575E-2</c:v>
                </c:pt>
                <c:pt idx="219">
                  <c:v>6.7849187073190098E-3</c:v>
                </c:pt>
                <c:pt idx="220">
                  <c:v>6.7849187073190098E-3</c:v>
                </c:pt>
                <c:pt idx="221">
                  <c:v>6.7849187073190098E-3</c:v>
                </c:pt>
                <c:pt idx="222">
                  <c:v>2.4120404456452471E-3</c:v>
                </c:pt>
                <c:pt idx="223">
                  <c:v>2.4120404456452471E-3</c:v>
                </c:pt>
                <c:pt idx="224">
                  <c:v>2.4120404456452471E-3</c:v>
                </c:pt>
                <c:pt idx="225">
                  <c:v>2.3664778108182793E-3</c:v>
                </c:pt>
                <c:pt idx="226">
                  <c:v>2.3664778108182793E-3</c:v>
                </c:pt>
                <c:pt idx="227">
                  <c:v>2.3664778108182793E-3</c:v>
                </c:pt>
                <c:pt idx="228">
                  <c:v>-2.3836982832652065E-2</c:v>
                </c:pt>
                <c:pt idx="229">
                  <c:v>-2.3836982832652065E-2</c:v>
                </c:pt>
                <c:pt idx="230">
                  <c:v>-2.3836982832652065E-2</c:v>
                </c:pt>
                <c:pt idx="231">
                  <c:v>-4.8377903236760889E-2</c:v>
                </c:pt>
                <c:pt idx="232">
                  <c:v>-4.8377903236760889E-2</c:v>
                </c:pt>
                <c:pt idx="233">
                  <c:v>-4.8377903236760889E-2</c:v>
                </c:pt>
                <c:pt idx="234">
                  <c:v>-4.90915080140229E-2</c:v>
                </c:pt>
                <c:pt idx="235">
                  <c:v>-4.90915080140229E-2</c:v>
                </c:pt>
                <c:pt idx="236">
                  <c:v>-4.90915080140229E-2</c:v>
                </c:pt>
                <c:pt idx="237">
                  <c:v>-2.2966277554878123E-2</c:v>
                </c:pt>
                <c:pt idx="238">
                  <c:v>-2.2966277554878123E-2</c:v>
                </c:pt>
                <c:pt idx="239">
                  <c:v>-2.2966277554878123E-2</c:v>
                </c:pt>
                <c:pt idx="240">
                  <c:v>-2.3008229565813165E-2</c:v>
                </c:pt>
                <c:pt idx="241">
                  <c:v>-2.3008229565813165E-2</c:v>
                </c:pt>
                <c:pt idx="242">
                  <c:v>-2.3008229565813165E-2</c:v>
                </c:pt>
                <c:pt idx="243">
                  <c:v>8.116657024389462E-3</c:v>
                </c:pt>
                <c:pt idx="244">
                  <c:v>8.116657024389462E-3</c:v>
                </c:pt>
                <c:pt idx="245">
                  <c:v>8.116657024389462E-3</c:v>
                </c:pt>
                <c:pt idx="246">
                  <c:v>-9.2581078995868094E-4</c:v>
                </c:pt>
                <c:pt idx="247">
                  <c:v>-9.2581078995868094E-4</c:v>
                </c:pt>
                <c:pt idx="248">
                  <c:v>-9.2581078995868094E-4</c:v>
                </c:pt>
                <c:pt idx="249">
                  <c:v>-2.4706856869014526E-3</c:v>
                </c:pt>
                <c:pt idx="250">
                  <c:v>-2.4706856869014526E-3</c:v>
                </c:pt>
                <c:pt idx="251">
                  <c:v>-2.4706856869014526E-3</c:v>
                </c:pt>
                <c:pt idx="252">
                  <c:v>1.8255098006861314E-3</c:v>
                </c:pt>
                <c:pt idx="253">
                  <c:v>1.8255098006861314E-3</c:v>
                </c:pt>
                <c:pt idx="254">
                  <c:v>1.8255098006861314E-3</c:v>
                </c:pt>
                <c:pt idx="255">
                  <c:v>1.1610357613184685E-2</c:v>
                </c:pt>
                <c:pt idx="256">
                  <c:v>1.1610357613184685E-2</c:v>
                </c:pt>
                <c:pt idx="257">
                  <c:v>1.1610357613184685E-2</c:v>
                </c:pt>
                <c:pt idx="258">
                  <c:v>1.1407068904185413E-2</c:v>
                </c:pt>
                <c:pt idx="259">
                  <c:v>1.1407068904185413E-2</c:v>
                </c:pt>
                <c:pt idx="260">
                  <c:v>1.1407068904185413E-2</c:v>
                </c:pt>
                <c:pt idx="261">
                  <c:v>3.3024734246604126E-2</c:v>
                </c:pt>
                <c:pt idx="262">
                  <c:v>3.3024734246604126E-2</c:v>
                </c:pt>
                <c:pt idx="263">
                  <c:v>3.3024734246604126E-2</c:v>
                </c:pt>
                <c:pt idx="264">
                  <c:v>2.6154778870938145E-2</c:v>
                </c:pt>
                <c:pt idx="265">
                  <c:v>2.6154778870938145E-2</c:v>
                </c:pt>
                <c:pt idx="266">
                  <c:v>2.6154778870938145E-2</c:v>
                </c:pt>
                <c:pt idx="267">
                  <c:v>3.1114374270242495E-2</c:v>
                </c:pt>
                <c:pt idx="268">
                  <c:v>3.1114374270242495E-2</c:v>
                </c:pt>
                <c:pt idx="269">
                  <c:v>3.1114374270242495E-2</c:v>
                </c:pt>
                <c:pt idx="270">
                  <c:v>4.0705309801259415E-3</c:v>
                </c:pt>
                <c:pt idx="271">
                  <c:v>4.0705309801259415E-3</c:v>
                </c:pt>
                <c:pt idx="272">
                  <c:v>4.0705309801259415E-3</c:v>
                </c:pt>
                <c:pt idx="273">
                  <c:v>2.8656948608872801E-3</c:v>
                </c:pt>
                <c:pt idx="274">
                  <c:v>2.8656948608872801E-3</c:v>
                </c:pt>
                <c:pt idx="275">
                  <c:v>2.8656948608872801E-3</c:v>
                </c:pt>
                <c:pt idx="276">
                  <c:v>6.488862106379556E-3</c:v>
                </c:pt>
                <c:pt idx="277">
                  <c:v>6.488862106379556E-3</c:v>
                </c:pt>
                <c:pt idx="278">
                  <c:v>6.488862106379556E-3</c:v>
                </c:pt>
                <c:pt idx="279">
                  <c:v>2.9472539643866091E-3</c:v>
                </c:pt>
                <c:pt idx="280">
                  <c:v>2.9472539643866091E-3</c:v>
                </c:pt>
                <c:pt idx="281">
                  <c:v>2.9472539643866091E-3</c:v>
                </c:pt>
                <c:pt idx="282">
                  <c:v>-5.928031379881793E-3</c:v>
                </c:pt>
                <c:pt idx="283">
                  <c:v>-5.928031379881793E-3</c:v>
                </c:pt>
                <c:pt idx="284">
                  <c:v>-5.928031379881793E-3</c:v>
                </c:pt>
                <c:pt idx="285">
                  <c:v>-4.304176396505377E-3</c:v>
                </c:pt>
                <c:pt idx="286">
                  <c:v>-4.304176396505377E-3</c:v>
                </c:pt>
                <c:pt idx="287">
                  <c:v>-4.304176396505377E-3</c:v>
                </c:pt>
                <c:pt idx="288">
                  <c:v>-5.6810091510131056E-3</c:v>
                </c:pt>
                <c:pt idx="289">
                  <c:v>-5.6810091510131056E-3</c:v>
                </c:pt>
                <c:pt idx="290">
                  <c:v>-5.6810091510131056E-3</c:v>
                </c:pt>
                <c:pt idx="291">
                  <c:v>-2.6053543543744784E-2</c:v>
                </c:pt>
                <c:pt idx="292">
                  <c:v>-2.6053543543744784E-2</c:v>
                </c:pt>
                <c:pt idx="293">
                  <c:v>-2.6053543543744784E-2</c:v>
                </c:pt>
                <c:pt idx="294">
                  <c:v>-8.7650851073542979E-3</c:v>
                </c:pt>
                <c:pt idx="295">
                  <c:v>-8.7650851073542979E-3</c:v>
                </c:pt>
                <c:pt idx="296">
                  <c:v>-8.7650851073542979E-3</c:v>
                </c:pt>
                <c:pt idx="297">
                  <c:v>-5.6374475656149059E-3</c:v>
                </c:pt>
                <c:pt idx="298">
                  <c:v>-5.6374475656149059E-3</c:v>
                </c:pt>
                <c:pt idx="299">
                  <c:v>-5.6374475656149059E-3</c:v>
                </c:pt>
                <c:pt idx="300">
                  <c:v>3.1523863465439117E-3</c:v>
                </c:pt>
                <c:pt idx="301">
                  <c:v>3.1523863465439117E-3</c:v>
                </c:pt>
                <c:pt idx="302">
                  <c:v>3.1523863465439117E-3</c:v>
                </c:pt>
                <c:pt idx="303">
                  <c:v>-9.2301202455082887E-3</c:v>
                </c:pt>
                <c:pt idx="304">
                  <c:v>-9.2301202455082887E-3</c:v>
                </c:pt>
                <c:pt idx="305">
                  <c:v>-9.2301202455082887E-3</c:v>
                </c:pt>
                <c:pt idx="306">
                  <c:v>-1.4308299374419797E-3</c:v>
                </c:pt>
                <c:pt idx="307">
                  <c:v>-1.4308299374419797E-3</c:v>
                </c:pt>
                <c:pt idx="308">
                  <c:v>-1.4308299374419797E-3</c:v>
                </c:pt>
                <c:pt idx="309">
                  <c:v>-2.642715369993498E-3</c:v>
                </c:pt>
                <c:pt idx="310">
                  <c:v>-2.642715369993498E-3</c:v>
                </c:pt>
                <c:pt idx="311">
                  <c:v>-2.642715369993498E-3</c:v>
                </c:pt>
                <c:pt idx="312">
                  <c:v>-1.4849786637355755E-2</c:v>
                </c:pt>
                <c:pt idx="313">
                  <c:v>-1.4849786637355755E-2</c:v>
                </c:pt>
                <c:pt idx="314">
                  <c:v>-1.4849786637355755E-2</c:v>
                </c:pt>
                <c:pt idx="315">
                  <c:v>-1.0723524571384702E-2</c:v>
                </c:pt>
                <c:pt idx="316">
                  <c:v>-1.0723524571384702E-2</c:v>
                </c:pt>
                <c:pt idx="317">
                  <c:v>-1.0723524571384702E-2</c:v>
                </c:pt>
                <c:pt idx="318">
                  <c:v>5.6424612712158151E-4</c:v>
                </c:pt>
                <c:pt idx="319">
                  <c:v>5.6424612712158151E-4</c:v>
                </c:pt>
                <c:pt idx="320">
                  <c:v>5.6424612712158151E-4</c:v>
                </c:pt>
                <c:pt idx="321">
                  <c:v>6.1954942927529566E-3</c:v>
                </c:pt>
                <c:pt idx="322">
                  <c:v>6.1954942927529566E-3</c:v>
                </c:pt>
                <c:pt idx="323">
                  <c:v>6.1954942927529566E-3</c:v>
                </c:pt>
                <c:pt idx="324">
                  <c:v>1.8813675438584809E-2</c:v>
                </c:pt>
                <c:pt idx="325">
                  <c:v>1.8813675438584809E-2</c:v>
                </c:pt>
                <c:pt idx="326">
                  <c:v>1.8813675438584809E-2</c:v>
                </c:pt>
                <c:pt idx="327">
                  <c:v>4.606948040164649E-3</c:v>
                </c:pt>
                <c:pt idx="328">
                  <c:v>4.606948040164649E-3</c:v>
                </c:pt>
                <c:pt idx="329">
                  <c:v>4.606948040164649E-3</c:v>
                </c:pt>
                <c:pt idx="330">
                  <c:v>5.5691224565346809E-3</c:v>
                </c:pt>
                <c:pt idx="331">
                  <c:v>5.5691224565346809E-3</c:v>
                </c:pt>
                <c:pt idx="332">
                  <c:v>5.5691224565346809E-3</c:v>
                </c:pt>
                <c:pt idx="333">
                  <c:v>-1.1641559434719562E-2</c:v>
                </c:pt>
                <c:pt idx="334">
                  <c:v>-1.1641559434719562E-2</c:v>
                </c:pt>
                <c:pt idx="335">
                  <c:v>-1.1641559434719562E-2</c:v>
                </c:pt>
                <c:pt idx="336">
                  <c:v>-1.8351725522560702E-2</c:v>
                </c:pt>
                <c:pt idx="337">
                  <c:v>-1.8351725522560702E-2</c:v>
                </c:pt>
                <c:pt idx="338">
                  <c:v>-1.8351725522560702E-2</c:v>
                </c:pt>
                <c:pt idx="339">
                  <c:v>-3.6888519499364336E-2</c:v>
                </c:pt>
                <c:pt idx="340">
                  <c:v>-3.6888519499364336E-2</c:v>
                </c:pt>
                <c:pt idx="341">
                  <c:v>-3.6888519499364336E-2</c:v>
                </c:pt>
                <c:pt idx="342">
                  <c:v>-3.0264836450459021E-2</c:v>
                </c:pt>
                <c:pt idx="343">
                  <c:v>-3.0264836450459021E-2</c:v>
                </c:pt>
                <c:pt idx="344">
                  <c:v>-3.0264836450459021E-2</c:v>
                </c:pt>
                <c:pt idx="345">
                  <c:v>-2.3143732418619389E-2</c:v>
                </c:pt>
                <c:pt idx="346">
                  <c:v>-2.3143732418619389E-2</c:v>
                </c:pt>
                <c:pt idx="347">
                  <c:v>-2.3143732418619389E-2</c:v>
                </c:pt>
                <c:pt idx="348">
                  <c:v>-2.514719401111587E-3</c:v>
                </c:pt>
                <c:pt idx="349">
                  <c:v>-2.514719401111587E-3</c:v>
                </c:pt>
                <c:pt idx="350">
                  <c:v>-2.514719401111587E-3</c:v>
                </c:pt>
                <c:pt idx="351">
                  <c:v>3.6105110580331723E-3</c:v>
                </c:pt>
                <c:pt idx="352">
                  <c:v>3.6105110580331723E-3</c:v>
                </c:pt>
                <c:pt idx="353">
                  <c:v>3.6105110580331723E-3</c:v>
                </c:pt>
                <c:pt idx="354">
                  <c:v>-1.6597763750626437E-2</c:v>
                </c:pt>
                <c:pt idx="355">
                  <c:v>-1.6597763750626437E-2</c:v>
                </c:pt>
                <c:pt idx="356">
                  <c:v>-1.6597763750626437E-2</c:v>
                </c:pt>
                <c:pt idx="357">
                  <c:v>-3.3084456418807084E-3</c:v>
                </c:pt>
                <c:pt idx="358">
                  <c:v>-3.3084456418807084E-3</c:v>
                </c:pt>
                <c:pt idx="359">
                  <c:v>-3.3084456418807084E-3</c:v>
                </c:pt>
                <c:pt idx="360">
                  <c:v>2.1475391335317173E-3</c:v>
                </c:pt>
                <c:pt idx="361">
                  <c:v>2.1475391335317173E-3</c:v>
                </c:pt>
                <c:pt idx="362">
                  <c:v>2.1475391335317173E-3</c:v>
                </c:pt>
                <c:pt idx="363">
                  <c:v>2.1045555157704343E-3</c:v>
                </c:pt>
                <c:pt idx="364">
                  <c:v>2.1045555157704343E-3</c:v>
                </c:pt>
                <c:pt idx="365">
                  <c:v>2.1045555157704343E-3</c:v>
                </c:pt>
                <c:pt idx="366">
                  <c:v>1.5066901866611582E-2</c:v>
                </c:pt>
                <c:pt idx="367">
                  <c:v>1.5066901866611582E-2</c:v>
                </c:pt>
                <c:pt idx="368">
                  <c:v>1.5066901866611582E-2</c:v>
                </c:pt>
                <c:pt idx="369">
                  <c:v>3.71921323257563E-2</c:v>
                </c:pt>
                <c:pt idx="370">
                  <c:v>3.71921323257563E-2</c:v>
                </c:pt>
                <c:pt idx="371">
                  <c:v>3.71921323257563E-2</c:v>
                </c:pt>
                <c:pt idx="372">
                  <c:v>6.2985232992865015E-2</c:v>
                </c:pt>
                <c:pt idx="373">
                  <c:v>6.2985232992865015E-2</c:v>
                </c:pt>
                <c:pt idx="374">
                  <c:v>6.2985232992865015E-2</c:v>
                </c:pt>
                <c:pt idx="375">
                  <c:v>6.9773175625842454E-2</c:v>
                </c:pt>
                <c:pt idx="376">
                  <c:v>6.9773175625842454E-2</c:v>
                </c:pt>
                <c:pt idx="377">
                  <c:v>6.9773175625842454E-2</c:v>
                </c:pt>
                <c:pt idx="378">
                  <c:v>1.1236897452451877E-2</c:v>
                </c:pt>
                <c:pt idx="379">
                  <c:v>1.1236897452451877E-2</c:v>
                </c:pt>
                <c:pt idx="380">
                  <c:v>1.1236897452451877E-2</c:v>
                </c:pt>
                <c:pt idx="381">
                  <c:v>1.1190303210798613E-2</c:v>
                </c:pt>
                <c:pt idx="382">
                  <c:v>1.1190303210798613E-2</c:v>
                </c:pt>
                <c:pt idx="383">
                  <c:v>1.1190303210798613E-2</c:v>
                </c:pt>
                <c:pt idx="384">
                  <c:v>1.2150586347987158E-2</c:v>
                </c:pt>
                <c:pt idx="385">
                  <c:v>1.2150586347987158E-2</c:v>
                </c:pt>
                <c:pt idx="386">
                  <c:v>1.2150586347987158E-2</c:v>
                </c:pt>
                <c:pt idx="387">
                  <c:v>-1.8559923608796103E-2</c:v>
                </c:pt>
                <c:pt idx="388">
                  <c:v>-1.8559923608796103E-2</c:v>
                </c:pt>
                <c:pt idx="389">
                  <c:v>-1.8559923608796103E-2</c:v>
                </c:pt>
                <c:pt idx="390">
                  <c:v>-4.5596029847715491E-2</c:v>
                </c:pt>
                <c:pt idx="391">
                  <c:v>-4.5596029847715491E-2</c:v>
                </c:pt>
                <c:pt idx="392">
                  <c:v>-4.5596029847715491E-2</c:v>
                </c:pt>
                <c:pt idx="393">
                  <c:v>-1.7308087214738088E-2</c:v>
                </c:pt>
                <c:pt idx="394">
                  <c:v>-1.7308087214738088E-2</c:v>
                </c:pt>
                <c:pt idx="395">
                  <c:v>-1.7308087214738088E-2</c:v>
                </c:pt>
                <c:pt idx="396">
                  <c:v>-2.1520316516231819E-2</c:v>
                </c:pt>
                <c:pt idx="397">
                  <c:v>-2.1520316516231819E-2</c:v>
                </c:pt>
                <c:pt idx="398">
                  <c:v>-2.1520316516231819E-2</c:v>
                </c:pt>
                <c:pt idx="399">
                  <c:v>-3.8221885880520612E-2</c:v>
                </c:pt>
                <c:pt idx="400">
                  <c:v>-3.8221885880520612E-2</c:v>
                </c:pt>
                <c:pt idx="401">
                  <c:v>-3.8221885880520612E-2</c:v>
                </c:pt>
                <c:pt idx="402">
                  <c:v>-2.2763494022513542E-2</c:v>
                </c:pt>
                <c:pt idx="403">
                  <c:v>-2.2763494022513542E-2</c:v>
                </c:pt>
                <c:pt idx="404">
                  <c:v>-2.2763494022513542E-2</c:v>
                </c:pt>
                <c:pt idx="405">
                  <c:v>-1.0972628503528425E-2</c:v>
                </c:pt>
                <c:pt idx="406">
                  <c:v>-1.0972628503528425E-2</c:v>
                </c:pt>
                <c:pt idx="407">
                  <c:v>-1.0972628503528425E-2</c:v>
                </c:pt>
                <c:pt idx="408">
                  <c:v>8.2477052535645523E-4</c:v>
                </c:pt>
                <c:pt idx="409">
                  <c:v>8.2477052535645523E-4</c:v>
                </c:pt>
                <c:pt idx="410">
                  <c:v>8.2477052535645523E-4</c:v>
                </c:pt>
                <c:pt idx="411">
                  <c:v>3.0109102534441934E-2</c:v>
                </c:pt>
                <c:pt idx="412">
                  <c:v>3.0109102534441934E-2</c:v>
                </c:pt>
                <c:pt idx="413">
                  <c:v>3.0109102534441934E-2</c:v>
                </c:pt>
                <c:pt idx="414">
                  <c:v>1.6570761147398805E-2</c:v>
                </c:pt>
                <c:pt idx="415">
                  <c:v>1.6570761147398805E-2</c:v>
                </c:pt>
                <c:pt idx="416">
                  <c:v>1.6570761147398805E-2</c:v>
                </c:pt>
                <c:pt idx="417">
                  <c:v>-3.1414681540948286E-3</c:v>
                </c:pt>
                <c:pt idx="418">
                  <c:v>-3.1414681540948286E-3</c:v>
                </c:pt>
                <c:pt idx="419">
                  <c:v>-3.1414681540948286E-3</c:v>
                </c:pt>
                <c:pt idx="420">
                  <c:v>-1.5014690284710697E-2</c:v>
                </c:pt>
                <c:pt idx="421">
                  <c:v>-1.5014690284710697E-2</c:v>
                </c:pt>
                <c:pt idx="422">
                  <c:v>-1.5014690284710697E-2</c:v>
                </c:pt>
                <c:pt idx="423">
                  <c:v>-1.8064035477900697E-2</c:v>
                </c:pt>
                <c:pt idx="424">
                  <c:v>-1.8064035477900697E-2</c:v>
                </c:pt>
                <c:pt idx="425">
                  <c:v>-1.8064035477900697E-2</c:v>
                </c:pt>
                <c:pt idx="426">
                  <c:v>-3.4768011924784181E-2</c:v>
                </c:pt>
                <c:pt idx="427">
                  <c:v>-3.4768011924784181E-2</c:v>
                </c:pt>
                <c:pt idx="428">
                  <c:v>-3.4768011924784181E-2</c:v>
                </c:pt>
                <c:pt idx="429">
                  <c:v>6.5144288051197652E-3</c:v>
                </c:pt>
                <c:pt idx="430">
                  <c:v>6.5144288051197652E-3</c:v>
                </c:pt>
                <c:pt idx="431">
                  <c:v>6.5144288051197652E-3</c:v>
                </c:pt>
                <c:pt idx="432">
                  <c:v>6.4776348283160923E-3</c:v>
                </c:pt>
                <c:pt idx="433">
                  <c:v>6.4776348283160923E-3</c:v>
                </c:pt>
                <c:pt idx="434">
                  <c:v>6.4776348283160923E-3</c:v>
                </c:pt>
                <c:pt idx="435">
                  <c:v>3.9384337689178373E-3</c:v>
                </c:pt>
                <c:pt idx="436">
                  <c:v>3.9384337689178373E-3</c:v>
                </c:pt>
                <c:pt idx="437">
                  <c:v>3.9384337689178373E-3</c:v>
                </c:pt>
                <c:pt idx="438">
                  <c:v>-2.7710445810391615E-3</c:v>
                </c:pt>
                <c:pt idx="439">
                  <c:v>-2.7710445810391615E-3</c:v>
                </c:pt>
                <c:pt idx="440">
                  <c:v>-2.7710445810391615E-3</c:v>
                </c:pt>
                <c:pt idx="441">
                  <c:v>-4.480866799938199E-3</c:v>
                </c:pt>
                <c:pt idx="442">
                  <c:v>-4.480866799938199E-3</c:v>
                </c:pt>
                <c:pt idx="443">
                  <c:v>-4.480866799938199E-3</c:v>
                </c:pt>
                <c:pt idx="444">
                  <c:v>-2.5357871488916994E-2</c:v>
                </c:pt>
                <c:pt idx="445">
                  <c:v>-2.5357871488916994E-2</c:v>
                </c:pt>
                <c:pt idx="446">
                  <c:v>-2.5357871488916994E-2</c:v>
                </c:pt>
                <c:pt idx="447">
                  <c:v>-2.9020586479756028E-3</c:v>
                </c:pt>
                <c:pt idx="448">
                  <c:v>-2.9020586479756028E-3</c:v>
                </c:pt>
                <c:pt idx="449">
                  <c:v>-2.9020586479756028E-3</c:v>
                </c:pt>
                <c:pt idx="450">
                  <c:v>-1.7101220929669814E-2</c:v>
                </c:pt>
                <c:pt idx="451">
                  <c:v>-1.7101220929669814E-2</c:v>
                </c:pt>
                <c:pt idx="452">
                  <c:v>-1.7101220929669814E-2</c:v>
                </c:pt>
                <c:pt idx="453">
                  <c:v>-1.0320499544476391E-2</c:v>
                </c:pt>
                <c:pt idx="454">
                  <c:v>-1.0320499544476391E-2</c:v>
                </c:pt>
                <c:pt idx="455">
                  <c:v>-1.0320499544476391E-2</c:v>
                </c:pt>
                <c:pt idx="456">
                  <c:v>-9.350931945851404E-3</c:v>
                </c:pt>
                <c:pt idx="457">
                  <c:v>-9.350931945851404E-3</c:v>
                </c:pt>
                <c:pt idx="458">
                  <c:v>-9.350931945851404E-3</c:v>
                </c:pt>
                <c:pt idx="459">
                  <c:v>1.1601614140140104E-2</c:v>
                </c:pt>
                <c:pt idx="460">
                  <c:v>1.1601614140140104E-2</c:v>
                </c:pt>
                <c:pt idx="461">
                  <c:v>1.1601614140140104E-2</c:v>
                </c:pt>
                <c:pt idx="462">
                  <c:v>7.2266726648138047E-3</c:v>
                </c:pt>
                <c:pt idx="463">
                  <c:v>7.2266726648138047E-3</c:v>
                </c:pt>
                <c:pt idx="464">
                  <c:v>7.2266726648138047E-3</c:v>
                </c:pt>
                <c:pt idx="465">
                  <c:v>3.7349152172421907E-2</c:v>
                </c:pt>
                <c:pt idx="466">
                  <c:v>3.7349152172421907E-2</c:v>
                </c:pt>
                <c:pt idx="467">
                  <c:v>3.7349152172421907E-2</c:v>
                </c:pt>
                <c:pt idx="468">
                  <c:v>2.1474038762624603E-2</c:v>
                </c:pt>
                <c:pt idx="469">
                  <c:v>2.1474038762624603E-2</c:v>
                </c:pt>
                <c:pt idx="470">
                  <c:v>2.1474038762624603E-2</c:v>
                </c:pt>
                <c:pt idx="471">
                  <c:v>2.8933806096400005E-2</c:v>
                </c:pt>
                <c:pt idx="472">
                  <c:v>2.8933806096400005E-2</c:v>
                </c:pt>
                <c:pt idx="473">
                  <c:v>2.8933806096400005E-2</c:v>
                </c:pt>
                <c:pt idx="474">
                  <c:v>8.9236988887808621E-4</c:v>
                </c:pt>
                <c:pt idx="475">
                  <c:v>8.9236988887808621E-4</c:v>
                </c:pt>
                <c:pt idx="476">
                  <c:v>8.9236988887808621E-4</c:v>
                </c:pt>
                <c:pt idx="477">
                  <c:v>-1.4313841706128982E-2</c:v>
                </c:pt>
                <c:pt idx="478">
                  <c:v>-1.4313841706128982E-2</c:v>
                </c:pt>
                <c:pt idx="479">
                  <c:v>-1.4313841706128982E-2</c:v>
                </c:pt>
                <c:pt idx="480">
                  <c:v>-1.6887831814552667E-3</c:v>
                </c:pt>
                <c:pt idx="481">
                  <c:v>-1.6887831814552667E-3</c:v>
                </c:pt>
                <c:pt idx="482">
                  <c:v>-1.6887831814552667E-3</c:v>
                </c:pt>
                <c:pt idx="483">
                  <c:v>-1.7340019473401913E-3</c:v>
                </c:pt>
                <c:pt idx="484">
                  <c:v>-1.7340019473401913E-3</c:v>
                </c:pt>
                <c:pt idx="485">
                  <c:v>-1.7340019473401913E-3</c:v>
                </c:pt>
                <c:pt idx="486">
                  <c:v>-2.2609803095021641E-2</c:v>
                </c:pt>
                <c:pt idx="487">
                  <c:v>-2.2609803095021641E-2</c:v>
                </c:pt>
                <c:pt idx="488">
                  <c:v>-2.2609803095021641E-2</c:v>
                </c:pt>
                <c:pt idx="489">
                  <c:v>-6.5158317148561462E-4</c:v>
                </c:pt>
                <c:pt idx="490">
                  <c:v>-6.5158317148561462E-4</c:v>
                </c:pt>
                <c:pt idx="491">
                  <c:v>-6.5158317148561462E-4</c:v>
                </c:pt>
                <c:pt idx="492">
                  <c:v>8.6406578232678388E-3</c:v>
                </c:pt>
                <c:pt idx="493">
                  <c:v>8.6406578232678388E-3</c:v>
                </c:pt>
                <c:pt idx="494">
                  <c:v>8.6406578232678388E-3</c:v>
                </c:pt>
                <c:pt idx="495">
                  <c:v>-1.1400606449783024E-2</c:v>
                </c:pt>
                <c:pt idx="496">
                  <c:v>-1.1400606449783024E-2</c:v>
                </c:pt>
                <c:pt idx="497">
                  <c:v>-1.1400606449783024E-2</c:v>
                </c:pt>
                <c:pt idx="498">
                  <c:v>-1.1444621674370603E-2</c:v>
                </c:pt>
                <c:pt idx="499">
                  <c:v>-1.1444621674370603E-2</c:v>
                </c:pt>
                <c:pt idx="500">
                  <c:v>-1.1444621674370603E-2</c:v>
                </c:pt>
                <c:pt idx="501">
                  <c:v>-4.8622981636353702E-4</c:v>
                </c:pt>
                <c:pt idx="502">
                  <c:v>-4.8622981636353702E-4</c:v>
                </c:pt>
                <c:pt idx="503">
                  <c:v>-4.8622981636353702E-4</c:v>
                </c:pt>
                <c:pt idx="504">
                  <c:v>6.3036040957953343E-3</c:v>
                </c:pt>
                <c:pt idx="505">
                  <c:v>6.3036040957953343E-3</c:v>
                </c:pt>
                <c:pt idx="506">
                  <c:v>6.3036040957953343E-3</c:v>
                </c:pt>
                <c:pt idx="507">
                  <c:v>1.9264574970868087E-2</c:v>
                </c:pt>
                <c:pt idx="508">
                  <c:v>1.9264574970868087E-2</c:v>
                </c:pt>
                <c:pt idx="509">
                  <c:v>1.9264574970868087E-2</c:v>
                </c:pt>
                <c:pt idx="510">
                  <c:v>1.9220387811809458E-2</c:v>
                </c:pt>
                <c:pt idx="511">
                  <c:v>1.9220387811809458E-2</c:v>
                </c:pt>
                <c:pt idx="512">
                  <c:v>1.9220387811809458E-2</c:v>
                </c:pt>
                <c:pt idx="513">
                  <c:v>1.7176544521692871E-2</c:v>
                </c:pt>
                <c:pt idx="514">
                  <c:v>1.7176544521692871E-2</c:v>
                </c:pt>
                <c:pt idx="515">
                  <c:v>1.7176544521692871E-2</c:v>
                </c:pt>
                <c:pt idx="516">
                  <c:v>2.0302118849779727E-2</c:v>
                </c:pt>
                <c:pt idx="517">
                  <c:v>2.0302118849779727E-2</c:v>
                </c:pt>
                <c:pt idx="518">
                  <c:v>2.0302118849779727E-2</c:v>
                </c:pt>
                <c:pt idx="519">
                  <c:v>-1.907703369119218E-3</c:v>
                </c:pt>
                <c:pt idx="520">
                  <c:v>-1.907703369119218E-3</c:v>
                </c:pt>
                <c:pt idx="521">
                  <c:v>-1.907703369119218E-3</c:v>
                </c:pt>
                <c:pt idx="522">
                  <c:v>-1.061047627470546E-2</c:v>
                </c:pt>
                <c:pt idx="523">
                  <c:v>-1.061047627470546E-2</c:v>
                </c:pt>
                <c:pt idx="524">
                  <c:v>-1.061047627470546E-2</c:v>
                </c:pt>
                <c:pt idx="525">
                  <c:v>-1.0656038909532428E-2</c:v>
                </c:pt>
                <c:pt idx="526">
                  <c:v>-1.0656038909532428E-2</c:v>
                </c:pt>
                <c:pt idx="527">
                  <c:v>-1.0656038909532428E-2</c:v>
                </c:pt>
                <c:pt idx="528">
                  <c:v>-2.4868096276555063E-2</c:v>
                </c:pt>
                <c:pt idx="529">
                  <c:v>-2.4868096276555063E-2</c:v>
                </c:pt>
                <c:pt idx="530">
                  <c:v>-2.4868096276555063E-2</c:v>
                </c:pt>
                <c:pt idx="531">
                  <c:v>-4.2408328942779627E-2</c:v>
                </c:pt>
                <c:pt idx="532">
                  <c:v>-4.2408328942779627E-2</c:v>
                </c:pt>
                <c:pt idx="533">
                  <c:v>-4.2408328942779627E-2</c:v>
                </c:pt>
                <c:pt idx="534">
                  <c:v>-4.4779659794213889E-2</c:v>
                </c:pt>
                <c:pt idx="535">
                  <c:v>-4.4779659794213889E-2</c:v>
                </c:pt>
                <c:pt idx="536">
                  <c:v>-4.4779659794213889E-2</c:v>
                </c:pt>
                <c:pt idx="537">
                  <c:v>-4.4824706625627764E-2</c:v>
                </c:pt>
                <c:pt idx="538">
                  <c:v>-4.4824706625627764E-2</c:v>
                </c:pt>
                <c:pt idx="539">
                  <c:v>-4.4824706625627764E-2</c:v>
                </c:pt>
                <c:pt idx="540">
                  <c:v>-2.8531949827461156E-2</c:v>
                </c:pt>
                <c:pt idx="541">
                  <c:v>-2.8531949827461156E-2</c:v>
                </c:pt>
                <c:pt idx="542">
                  <c:v>-2.8531949827461156E-2</c:v>
                </c:pt>
                <c:pt idx="543">
                  <c:v>-4.9146283539844293E-3</c:v>
                </c:pt>
                <c:pt idx="544">
                  <c:v>-4.9146283539844293E-3</c:v>
                </c:pt>
                <c:pt idx="545">
                  <c:v>-4.9146283539844293E-3</c:v>
                </c:pt>
                <c:pt idx="546">
                  <c:v>1.7042559962725246E-2</c:v>
                </c:pt>
                <c:pt idx="547">
                  <c:v>1.7042559962725246E-2</c:v>
                </c:pt>
                <c:pt idx="548">
                  <c:v>1.7042559962725246E-2</c:v>
                </c:pt>
                <c:pt idx="549">
                  <c:v>-2.7993374341723165E-2</c:v>
                </c:pt>
                <c:pt idx="550">
                  <c:v>-2.7993374341723165E-2</c:v>
                </c:pt>
                <c:pt idx="551">
                  <c:v>-2.7993374341723165E-2</c:v>
                </c:pt>
                <c:pt idx="552">
                  <c:v>-2.8034810549245059E-2</c:v>
                </c:pt>
                <c:pt idx="553">
                  <c:v>-2.8034810549245059E-2</c:v>
                </c:pt>
                <c:pt idx="554">
                  <c:v>-2.8034810549245059E-2</c:v>
                </c:pt>
                <c:pt idx="555">
                  <c:v>-2.1578138035948546E-2</c:v>
                </c:pt>
                <c:pt idx="556">
                  <c:v>-2.1578138035948546E-2</c:v>
                </c:pt>
                <c:pt idx="557">
                  <c:v>-2.1578138035948546E-2</c:v>
                </c:pt>
                <c:pt idx="558">
                  <c:v>-4.5618886505586209E-2</c:v>
                </c:pt>
                <c:pt idx="559">
                  <c:v>-4.5618886505586209E-2</c:v>
                </c:pt>
                <c:pt idx="560">
                  <c:v>-4.5618886505586209E-2</c:v>
                </c:pt>
                <c:pt idx="561">
                  <c:v>-2.1997438604804465E-2</c:v>
                </c:pt>
                <c:pt idx="562">
                  <c:v>-2.1997438604804465E-2</c:v>
                </c:pt>
                <c:pt idx="563">
                  <c:v>-2.1997438604804465E-2</c:v>
                </c:pt>
                <c:pt idx="564">
                  <c:v>-2.2037327402086915E-2</c:v>
                </c:pt>
                <c:pt idx="565">
                  <c:v>-2.2037327402086915E-2</c:v>
                </c:pt>
                <c:pt idx="566">
                  <c:v>-2.2037327402086915E-2</c:v>
                </c:pt>
                <c:pt idx="567">
                  <c:v>5.3916078356259833E-2</c:v>
                </c:pt>
                <c:pt idx="568">
                  <c:v>5.3916078356259833E-2</c:v>
                </c:pt>
                <c:pt idx="569">
                  <c:v>5.3916078356259833E-2</c:v>
                </c:pt>
                <c:pt idx="570">
                  <c:v>8.3872235066143275E-2</c:v>
                </c:pt>
                <c:pt idx="571">
                  <c:v>8.3872235066143275E-2</c:v>
                </c:pt>
                <c:pt idx="572">
                  <c:v>8.3872235066143275E-2</c:v>
                </c:pt>
                <c:pt idx="573">
                  <c:v>9.1666023471136227E-2</c:v>
                </c:pt>
                <c:pt idx="574">
                  <c:v>9.1666023471136227E-2</c:v>
                </c:pt>
                <c:pt idx="575">
                  <c:v>9.1666023471136227E-2</c:v>
                </c:pt>
                <c:pt idx="576">
                  <c:v>8.1626306608324761E-2</c:v>
                </c:pt>
                <c:pt idx="577">
                  <c:v>8.1626306608324761E-2</c:v>
                </c:pt>
                <c:pt idx="578">
                  <c:v>8.1626306608324761E-2</c:v>
                </c:pt>
                <c:pt idx="579">
                  <c:v>8.1582635252679225E-2</c:v>
                </c:pt>
                <c:pt idx="580">
                  <c:v>8.1582635252679225E-2</c:v>
                </c:pt>
                <c:pt idx="581">
                  <c:v>8.1582635252679225E-2</c:v>
                </c:pt>
                <c:pt idx="582">
                  <c:v>7.1703223481105749E-2</c:v>
                </c:pt>
                <c:pt idx="583">
                  <c:v>7.1703223481105749E-2</c:v>
                </c:pt>
                <c:pt idx="584">
                  <c:v>7.1703223481105749E-2</c:v>
                </c:pt>
                <c:pt idx="585">
                  <c:v>4.1336362925918635E-2</c:v>
                </c:pt>
                <c:pt idx="586">
                  <c:v>4.1336362925918635E-2</c:v>
                </c:pt>
                <c:pt idx="587">
                  <c:v>4.1336362925918635E-2</c:v>
                </c:pt>
                <c:pt idx="588">
                  <c:v>5.6123273952069785E-2</c:v>
                </c:pt>
                <c:pt idx="589">
                  <c:v>5.6123273952069785E-2</c:v>
                </c:pt>
                <c:pt idx="590">
                  <c:v>5.6123273952069785E-2</c:v>
                </c:pt>
                <c:pt idx="591">
                  <c:v>4.375194310063546E-2</c:v>
                </c:pt>
                <c:pt idx="592">
                  <c:v>4.375194310063546E-2</c:v>
                </c:pt>
                <c:pt idx="593">
                  <c:v>4.375194310063546E-2</c:v>
                </c:pt>
                <c:pt idx="594">
                  <c:v>2.0870640049880429E-2</c:v>
                </c:pt>
                <c:pt idx="595">
                  <c:v>2.0870640049880429E-2</c:v>
                </c:pt>
                <c:pt idx="596">
                  <c:v>2.0870640049880429E-2</c:v>
                </c:pt>
                <c:pt idx="597">
                  <c:v>-1.0836259283010796E-2</c:v>
                </c:pt>
                <c:pt idx="598">
                  <c:v>-1.0836259283010796E-2</c:v>
                </c:pt>
                <c:pt idx="599">
                  <c:v>-1.0836259283010796E-2</c:v>
                </c:pt>
                <c:pt idx="600">
                  <c:v>-1.1707246265503068E-2</c:v>
                </c:pt>
                <c:pt idx="601">
                  <c:v>-1.1707246265503068E-2</c:v>
                </c:pt>
                <c:pt idx="602">
                  <c:v>-1.1707246265503068E-2</c:v>
                </c:pt>
                <c:pt idx="603">
                  <c:v>-2.7920507173822995E-2</c:v>
                </c:pt>
                <c:pt idx="604">
                  <c:v>-2.7920507173822995E-2</c:v>
                </c:pt>
                <c:pt idx="605">
                  <c:v>-2.7920507173822995E-2</c:v>
                </c:pt>
                <c:pt idx="606">
                  <c:v>-2.1964350463939519E-2</c:v>
                </c:pt>
                <c:pt idx="607">
                  <c:v>-2.1964350463939519E-2</c:v>
                </c:pt>
                <c:pt idx="608">
                  <c:v>-2.1964350463939519E-2</c:v>
                </c:pt>
                <c:pt idx="609">
                  <c:v>-1.6003035719924674E-2</c:v>
                </c:pt>
                <c:pt idx="610">
                  <c:v>-1.6003035719924674E-2</c:v>
                </c:pt>
                <c:pt idx="611">
                  <c:v>-1.6003035719924674E-2</c:v>
                </c:pt>
                <c:pt idx="612">
                  <c:v>2.0290580750597198E-2</c:v>
                </c:pt>
                <c:pt idx="613">
                  <c:v>2.0290580750597198E-2</c:v>
                </c:pt>
                <c:pt idx="614">
                  <c:v>2.0290580750597198E-2</c:v>
                </c:pt>
                <c:pt idx="615">
                  <c:v>-1.7527467361061477E-3</c:v>
                </c:pt>
                <c:pt idx="616">
                  <c:v>-1.7527467361061477E-3</c:v>
                </c:pt>
                <c:pt idx="617">
                  <c:v>-1.7527467361061477E-3</c:v>
                </c:pt>
                <c:pt idx="618">
                  <c:v>-6.8000287156436134E-3</c:v>
                </c:pt>
                <c:pt idx="619">
                  <c:v>-6.8000287156436134E-3</c:v>
                </c:pt>
                <c:pt idx="620">
                  <c:v>-6.8000287156436134E-3</c:v>
                </c:pt>
                <c:pt idx="621">
                  <c:v>-1.3669296353425453E-2</c:v>
                </c:pt>
                <c:pt idx="622">
                  <c:v>-1.3669296353425453E-2</c:v>
                </c:pt>
                <c:pt idx="623">
                  <c:v>-1.3669296353425453E-2</c:v>
                </c:pt>
                <c:pt idx="624">
                  <c:v>-2.5511152075934906E-3</c:v>
                </c:pt>
                <c:pt idx="625">
                  <c:v>-2.5511152075934906E-3</c:v>
                </c:pt>
                <c:pt idx="626">
                  <c:v>-2.5511152075934906E-3</c:v>
                </c:pt>
                <c:pt idx="627">
                  <c:v>-1.3756639064716414E-2</c:v>
                </c:pt>
                <c:pt idx="628">
                  <c:v>-1.3756639064716414E-2</c:v>
                </c:pt>
                <c:pt idx="629">
                  <c:v>-1.3756639064716414E-2</c:v>
                </c:pt>
                <c:pt idx="630">
                  <c:v>2.1204331810356358E-2</c:v>
                </c:pt>
                <c:pt idx="631">
                  <c:v>2.1204331810356358E-2</c:v>
                </c:pt>
                <c:pt idx="632">
                  <c:v>2.1204331810356358E-2</c:v>
                </c:pt>
                <c:pt idx="633">
                  <c:v>4.7668741374849999E-2</c:v>
                </c:pt>
                <c:pt idx="634">
                  <c:v>4.7668741374849999E-2</c:v>
                </c:pt>
                <c:pt idx="635">
                  <c:v>4.7668741374849999E-2</c:v>
                </c:pt>
                <c:pt idx="636">
                  <c:v>9.1289329603276514E-2</c:v>
                </c:pt>
                <c:pt idx="637">
                  <c:v>9.1289329603276514E-2</c:v>
                </c:pt>
                <c:pt idx="638">
                  <c:v>9.1289329603276514E-2</c:v>
                </c:pt>
                <c:pt idx="639">
                  <c:v>8.2077100301782835E-2</c:v>
                </c:pt>
                <c:pt idx="640">
                  <c:v>8.2077100301782835E-2</c:v>
                </c:pt>
                <c:pt idx="641">
                  <c:v>8.2077100301782835E-2</c:v>
                </c:pt>
                <c:pt idx="642">
                  <c:v>0.10486848162418122</c:v>
                </c:pt>
                <c:pt idx="643">
                  <c:v>0.10486848162418122</c:v>
                </c:pt>
                <c:pt idx="644">
                  <c:v>0.10486848162418122</c:v>
                </c:pt>
                <c:pt idx="645">
                  <c:v>7.6993024345441752E-2</c:v>
                </c:pt>
                <c:pt idx="646">
                  <c:v>7.6993024345441752E-2</c:v>
                </c:pt>
                <c:pt idx="647">
                  <c:v>7.6993024345441752E-2</c:v>
                </c:pt>
                <c:pt idx="648">
                  <c:v>7.1289219833029327E-2</c:v>
                </c:pt>
                <c:pt idx="649">
                  <c:v>7.1289219833029327E-2</c:v>
                </c:pt>
                <c:pt idx="650">
                  <c:v>7.1289219833029327E-2</c:v>
                </c:pt>
                <c:pt idx="651">
                  <c:v>5.8076990531535644E-2</c:v>
                </c:pt>
                <c:pt idx="652">
                  <c:v>5.8076990531535644E-2</c:v>
                </c:pt>
                <c:pt idx="653">
                  <c:v>5.8076990531535644E-2</c:v>
                </c:pt>
                <c:pt idx="654">
                  <c:v>8.0370091198644411E-2</c:v>
                </c:pt>
                <c:pt idx="655">
                  <c:v>8.0370091198644411E-2</c:v>
                </c:pt>
                <c:pt idx="656">
                  <c:v>8.0370091198644411E-2</c:v>
                </c:pt>
                <c:pt idx="657">
                  <c:v>8.1493430378607568E-2</c:v>
                </c:pt>
                <c:pt idx="658">
                  <c:v>8.1493430378607568E-2</c:v>
                </c:pt>
                <c:pt idx="659">
                  <c:v>8.1493430378607568E-2</c:v>
                </c:pt>
                <c:pt idx="660">
                  <c:v>0.14095457318815141</c:v>
                </c:pt>
                <c:pt idx="661">
                  <c:v>0.14095457318815141</c:v>
                </c:pt>
                <c:pt idx="662">
                  <c:v>0.14095457318815141</c:v>
                </c:pt>
                <c:pt idx="663">
                  <c:v>0.17974818965867334</c:v>
                </c:pt>
                <c:pt idx="664">
                  <c:v>0.17974818965867334</c:v>
                </c:pt>
                <c:pt idx="665">
                  <c:v>0.17974818965867334</c:v>
                </c:pt>
                <c:pt idx="666">
                  <c:v>0.22253664809506379</c:v>
                </c:pt>
                <c:pt idx="667">
                  <c:v>0.22253664809506379</c:v>
                </c:pt>
                <c:pt idx="668">
                  <c:v>0.22253664809506379</c:v>
                </c:pt>
                <c:pt idx="669">
                  <c:v>0.27699761897013653</c:v>
                </c:pt>
                <c:pt idx="670">
                  <c:v>0.27699761897013653</c:v>
                </c:pt>
                <c:pt idx="671">
                  <c:v>0.27699761897013653</c:v>
                </c:pt>
                <c:pt idx="672">
                  <c:v>0.35311958267433147</c:v>
                </c:pt>
                <c:pt idx="673">
                  <c:v>0.35311958267433147</c:v>
                </c:pt>
                <c:pt idx="674">
                  <c:v>0.35311958267433147</c:v>
                </c:pt>
                <c:pt idx="675">
                  <c:v>0.42106972167772821</c:v>
                </c:pt>
                <c:pt idx="676">
                  <c:v>0.42106972167772821</c:v>
                </c:pt>
                <c:pt idx="677">
                  <c:v>0.42106972167772821</c:v>
                </c:pt>
                <c:pt idx="678">
                  <c:v>0.52253327156986695</c:v>
                </c:pt>
                <c:pt idx="679">
                  <c:v>0.52253327156986695</c:v>
                </c:pt>
                <c:pt idx="680">
                  <c:v>0.52253327156986695</c:v>
                </c:pt>
                <c:pt idx="681">
                  <c:v>0.5224935547070555</c:v>
                </c:pt>
                <c:pt idx="682">
                  <c:v>0.5224935547070555</c:v>
                </c:pt>
                <c:pt idx="683">
                  <c:v>0.5224935547070555</c:v>
                </c:pt>
                <c:pt idx="684">
                  <c:v>0.74161998870749724</c:v>
                </c:pt>
                <c:pt idx="685">
                  <c:v>0.74161998870749724</c:v>
                </c:pt>
                <c:pt idx="686">
                  <c:v>0.74161998870749724</c:v>
                </c:pt>
                <c:pt idx="687">
                  <c:v>0.8655780366965623</c:v>
                </c:pt>
                <c:pt idx="688">
                  <c:v>0.8655780366965623</c:v>
                </c:pt>
                <c:pt idx="689">
                  <c:v>0.8655780366965623</c:v>
                </c:pt>
                <c:pt idx="690">
                  <c:v>1.0087012039420546</c:v>
                </c:pt>
                <c:pt idx="691">
                  <c:v>1.0087012039420546</c:v>
                </c:pt>
                <c:pt idx="692">
                  <c:v>1.0087012039420546</c:v>
                </c:pt>
                <c:pt idx="693">
                  <c:v>1.1723278098769678</c:v>
                </c:pt>
                <c:pt idx="694">
                  <c:v>1.1723278098769678</c:v>
                </c:pt>
                <c:pt idx="695">
                  <c:v>1.1723278098769678</c:v>
                </c:pt>
                <c:pt idx="696">
                  <c:v>1.3627825911110829</c:v>
                </c:pt>
                <c:pt idx="697">
                  <c:v>1.3627825911110829</c:v>
                </c:pt>
                <c:pt idx="698">
                  <c:v>1.3627825911110829</c:v>
                </c:pt>
                <c:pt idx="699">
                  <c:v>1.3627382320175534</c:v>
                </c:pt>
                <c:pt idx="700">
                  <c:v>1.3627382320175534</c:v>
                </c:pt>
                <c:pt idx="701">
                  <c:v>1.3627382320175534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94D0-42BF-9441-C434125AE29A}"/>
            </c:ext>
          </c:extLst>
        </c:ser>
        <c:ser>
          <c:idx val="0"/>
          <c:order val="3"/>
          <c:tx>
            <c:v>Raw</c:v>
          </c:tx>
          <c:spPr>
            <a:ln w="381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vtap202_10h04!$C$19:$C$720</c:f>
              <c:numCache>
                <c:formatCode>General</c:formatCode>
                <c:ptCount val="702"/>
                <c:pt idx="0">
                  <c:v>-1.02</c:v>
                </c:pt>
                <c:pt idx="1">
                  <c:v>-1.02</c:v>
                </c:pt>
                <c:pt idx="2">
                  <c:v>-1.02</c:v>
                </c:pt>
                <c:pt idx="3">
                  <c:v>-1.03</c:v>
                </c:pt>
                <c:pt idx="4">
                  <c:v>-1.03</c:v>
                </c:pt>
                <c:pt idx="5">
                  <c:v>-1.03</c:v>
                </c:pt>
                <c:pt idx="6">
                  <c:v>-1</c:v>
                </c:pt>
                <c:pt idx="7">
                  <c:v>-1</c:v>
                </c:pt>
                <c:pt idx="8">
                  <c:v>-1</c:v>
                </c:pt>
                <c:pt idx="9">
                  <c:v>-1</c:v>
                </c:pt>
                <c:pt idx="10">
                  <c:v>-1</c:v>
                </c:pt>
                <c:pt idx="11">
                  <c:v>-1</c:v>
                </c:pt>
                <c:pt idx="12">
                  <c:v>-0.84</c:v>
                </c:pt>
                <c:pt idx="13">
                  <c:v>-0.84</c:v>
                </c:pt>
                <c:pt idx="14">
                  <c:v>-0.84</c:v>
                </c:pt>
                <c:pt idx="15">
                  <c:v>1.89</c:v>
                </c:pt>
                <c:pt idx="16">
                  <c:v>1.89</c:v>
                </c:pt>
                <c:pt idx="17">
                  <c:v>1.89</c:v>
                </c:pt>
                <c:pt idx="18">
                  <c:v>4.12</c:v>
                </c:pt>
                <c:pt idx="19">
                  <c:v>4.12</c:v>
                </c:pt>
                <c:pt idx="20">
                  <c:v>4.12</c:v>
                </c:pt>
                <c:pt idx="21">
                  <c:v>6.7</c:v>
                </c:pt>
                <c:pt idx="22">
                  <c:v>6.7</c:v>
                </c:pt>
                <c:pt idx="23">
                  <c:v>6.7</c:v>
                </c:pt>
                <c:pt idx="24">
                  <c:v>9.27</c:v>
                </c:pt>
                <c:pt idx="25">
                  <c:v>9.27</c:v>
                </c:pt>
                <c:pt idx="26">
                  <c:v>9.27</c:v>
                </c:pt>
                <c:pt idx="27">
                  <c:v>11.6</c:v>
                </c:pt>
                <c:pt idx="28">
                  <c:v>11.6</c:v>
                </c:pt>
                <c:pt idx="29">
                  <c:v>11.6</c:v>
                </c:pt>
                <c:pt idx="30">
                  <c:v>14.33</c:v>
                </c:pt>
                <c:pt idx="31">
                  <c:v>14.33</c:v>
                </c:pt>
                <c:pt idx="32">
                  <c:v>14.33</c:v>
                </c:pt>
                <c:pt idx="33">
                  <c:v>16.32</c:v>
                </c:pt>
                <c:pt idx="34">
                  <c:v>16.32</c:v>
                </c:pt>
                <c:pt idx="35">
                  <c:v>16.32</c:v>
                </c:pt>
                <c:pt idx="36">
                  <c:v>18.98</c:v>
                </c:pt>
                <c:pt idx="37">
                  <c:v>18.98</c:v>
                </c:pt>
                <c:pt idx="38">
                  <c:v>18.98</c:v>
                </c:pt>
                <c:pt idx="39">
                  <c:v>21.37</c:v>
                </c:pt>
                <c:pt idx="40">
                  <c:v>21.37</c:v>
                </c:pt>
                <c:pt idx="41">
                  <c:v>21.37</c:v>
                </c:pt>
                <c:pt idx="42">
                  <c:v>23.53</c:v>
                </c:pt>
                <c:pt idx="43">
                  <c:v>23.53</c:v>
                </c:pt>
                <c:pt idx="44">
                  <c:v>23.53</c:v>
                </c:pt>
                <c:pt idx="45">
                  <c:v>26.17</c:v>
                </c:pt>
                <c:pt idx="46">
                  <c:v>26.17</c:v>
                </c:pt>
                <c:pt idx="47">
                  <c:v>26.17</c:v>
                </c:pt>
                <c:pt idx="48">
                  <c:v>28.39</c:v>
                </c:pt>
                <c:pt idx="49">
                  <c:v>28.39</c:v>
                </c:pt>
                <c:pt idx="50">
                  <c:v>28.39</c:v>
                </c:pt>
                <c:pt idx="51">
                  <c:v>30.82</c:v>
                </c:pt>
                <c:pt idx="52">
                  <c:v>30.82</c:v>
                </c:pt>
                <c:pt idx="53">
                  <c:v>30.82</c:v>
                </c:pt>
                <c:pt idx="54">
                  <c:v>33.159999999999997</c:v>
                </c:pt>
                <c:pt idx="55">
                  <c:v>33.159999999999997</c:v>
                </c:pt>
                <c:pt idx="56">
                  <c:v>33.159999999999997</c:v>
                </c:pt>
                <c:pt idx="57">
                  <c:v>35.94</c:v>
                </c:pt>
                <c:pt idx="58">
                  <c:v>35.94</c:v>
                </c:pt>
                <c:pt idx="59">
                  <c:v>35.94</c:v>
                </c:pt>
                <c:pt idx="60">
                  <c:v>38.36</c:v>
                </c:pt>
                <c:pt idx="61">
                  <c:v>38.36</c:v>
                </c:pt>
                <c:pt idx="62">
                  <c:v>38.36</c:v>
                </c:pt>
                <c:pt idx="63">
                  <c:v>40.75</c:v>
                </c:pt>
                <c:pt idx="64">
                  <c:v>40.75</c:v>
                </c:pt>
                <c:pt idx="65">
                  <c:v>40.75</c:v>
                </c:pt>
                <c:pt idx="66">
                  <c:v>43.24</c:v>
                </c:pt>
                <c:pt idx="67">
                  <c:v>43.24</c:v>
                </c:pt>
                <c:pt idx="68">
                  <c:v>43.24</c:v>
                </c:pt>
                <c:pt idx="69">
                  <c:v>45.78</c:v>
                </c:pt>
                <c:pt idx="70">
                  <c:v>45.78</c:v>
                </c:pt>
                <c:pt idx="71">
                  <c:v>45.78</c:v>
                </c:pt>
                <c:pt idx="72">
                  <c:v>48.12</c:v>
                </c:pt>
                <c:pt idx="73">
                  <c:v>48.12</c:v>
                </c:pt>
                <c:pt idx="74">
                  <c:v>48.12</c:v>
                </c:pt>
                <c:pt idx="75">
                  <c:v>51.05</c:v>
                </c:pt>
                <c:pt idx="76">
                  <c:v>51.05</c:v>
                </c:pt>
                <c:pt idx="77">
                  <c:v>51.05</c:v>
                </c:pt>
                <c:pt idx="78">
                  <c:v>52.68</c:v>
                </c:pt>
                <c:pt idx="79">
                  <c:v>52.68</c:v>
                </c:pt>
                <c:pt idx="80">
                  <c:v>52.68</c:v>
                </c:pt>
                <c:pt idx="81">
                  <c:v>55.73</c:v>
                </c:pt>
                <c:pt idx="82">
                  <c:v>55.73</c:v>
                </c:pt>
                <c:pt idx="83">
                  <c:v>55.73</c:v>
                </c:pt>
                <c:pt idx="84">
                  <c:v>57.9</c:v>
                </c:pt>
                <c:pt idx="85">
                  <c:v>57.9</c:v>
                </c:pt>
                <c:pt idx="86">
                  <c:v>57.9</c:v>
                </c:pt>
                <c:pt idx="87">
                  <c:v>60.04</c:v>
                </c:pt>
                <c:pt idx="88">
                  <c:v>60.04</c:v>
                </c:pt>
                <c:pt idx="89">
                  <c:v>60.04</c:v>
                </c:pt>
                <c:pt idx="90">
                  <c:v>62.69</c:v>
                </c:pt>
                <c:pt idx="91">
                  <c:v>62.69</c:v>
                </c:pt>
                <c:pt idx="92">
                  <c:v>62.69</c:v>
                </c:pt>
                <c:pt idx="93">
                  <c:v>65.400000000000006</c:v>
                </c:pt>
                <c:pt idx="94">
                  <c:v>65.400000000000006</c:v>
                </c:pt>
                <c:pt idx="95">
                  <c:v>65.400000000000006</c:v>
                </c:pt>
                <c:pt idx="96">
                  <c:v>67.569999999999993</c:v>
                </c:pt>
                <c:pt idx="97">
                  <c:v>67.569999999999993</c:v>
                </c:pt>
                <c:pt idx="98">
                  <c:v>67.569999999999993</c:v>
                </c:pt>
                <c:pt idx="99">
                  <c:v>70.010000000000005</c:v>
                </c:pt>
                <c:pt idx="100">
                  <c:v>70.010000000000005</c:v>
                </c:pt>
                <c:pt idx="101">
                  <c:v>70.010000000000005</c:v>
                </c:pt>
                <c:pt idx="102">
                  <c:v>72.680000000000007</c:v>
                </c:pt>
                <c:pt idx="103">
                  <c:v>72.680000000000007</c:v>
                </c:pt>
                <c:pt idx="104">
                  <c:v>72.680000000000007</c:v>
                </c:pt>
                <c:pt idx="105">
                  <c:v>74.89</c:v>
                </c:pt>
                <c:pt idx="106">
                  <c:v>74.89</c:v>
                </c:pt>
                <c:pt idx="107">
                  <c:v>74.89</c:v>
                </c:pt>
                <c:pt idx="108">
                  <c:v>77.89</c:v>
                </c:pt>
                <c:pt idx="109">
                  <c:v>77.89</c:v>
                </c:pt>
                <c:pt idx="110">
                  <c:v>77.89</c:v>
                </c:pt>
                <c:pt idx="111">
                  <c:v>80.040000000000006</c:v>
                </c:pt>
                <c:pt idx="112">
                  <c:v>80.040000000000006</c:v>
                </c:pt>
                <c:pt idx="113">
                  <c:v>80.040000000000006</c:v>
                </c:pt>
                <c:pt idx="114">
                  <c:v>82.23</c:v>
                </c:pt>
                <c:pt idx="115">
                  <c:v>82.23</c:v>
                </c:pt>
                <c:pt idx="116">
                  <c:v>82.23</c:v>
                </c:pt>
                <c:pt idx="117">
                  <c:v>84.88</c:v>
                </c:pt>
                <c:pt idx="118">
                  <c:v>84.88</c:v>
                </c:pt>
                <c:pt idx="119">
                  <c:v>84.88</c:v>
                </c:pt>
                <c:pt idx="120">
                  <c:v>87.04</c:v>
                </c:pt>
                <c:pt idx="121">
                  <c:v>87.04</c:v>
                </c:pt>
                <c:pt idx="122">
                  <c:v>87.04</c:v>
                </c:pt>
                <c:pt idx="123">
                  <c:v>89.71</c:v>
                </c:pt>
                <c:pt idx="124">
                  <c:v>89.71</c:v>
                </c:pt>
                <c:pt idx="125">
                  <c:v>89.71</c:v>
                </c:pt>
                <c:pt idx="126">
                  <c:v>91.93</c:v>
                </c:pt>
                <c:pt idx="127">
                  <c:v>91.93</c:v>
                </c:pt>
                <c:pt idx="128">
                  <c:v>91.93</c:v>
                </c:pt>
                <c:pt idx="129">
                  <c:v>94.58</c:v>
                </c:pt>
                <c:pt idx="130">
                  <c:v>94.58</c:v>
                </c:pt>
                <c:pt idx="131">
                  <c:v>94.58</c:v>
                </c:pt>
                <c:pt idx="132">
                  <c:v>96.83</c:v>
                </c:pt>
                <c:pt idx="133">
                  <c:v>96.83</c:v>
                </c:pt>
                <c:pt idx="134">
                  <c:v>96.83</c:v>
                </c:pt>
                <c:pt idx="135">
                  <c:v>99.45</c:v>
                </c:pt>
                <c:pt idx="136">
                  <c:v>99.45</c:v>
                </c:pt>
                <c:pt idx="137">
                  <c:v>99.45</c:v>
                </c:pt>
                <c:pt idx="138">
                  <c:v>101.71</c:v>
                </c:pt>
                <c:pt idx="139">
                  <c:v>101.71</c:v>
                </c:pt>
                <c:pt idx="140">
                  <c:v>101.71</c:v>
                </c:pt>
                <c:pt idx="141">
                  <c:v>104.32</c:v>
                </c:pt>
                <c:pt idx="142">
                  <c:v>104.32</c:v>
                </c:pt>
                <c:pt idx="143">
                  <c:v>104.32</c:v>
                </c:pt>
                <c:pt idx="144">
                  <c:v>107.06</c:v>
                </c:pt>
                <c:pt idx="145">
                  <c:v>107.06</c:v>
                </c:pt>
                <c:pt idx="146">
                  <c:v>107.06</c:v>
                </c:pt>
                <c:pt idx="147">
                  <c:v>109.68</c:v>
                </c:pt>
                <c:pt idx="148">
                  <c:v>109.68</c:v>
                </c:pt>
                <c:pt idx="149">
                  <c:v>109.68</c:v>
                </c:pt>
                <c:pt idx="150">
                  <c:v>111.85</c:v>
                </c:pt>
                <c:pt idx="151">
                  <c:v>111.85</c:v>
                </c:pt>
                <c:pt idx="152">
                  <c:v>111.85</c:v>
                </c:pt>
                <c:pt idx="153">
                  <c:v>114.2</c:v>
                </c:pt>
                <c:pt idx="154">
                  <c:v>114.2</c:v>
                </c:pt>
                <c:pt idx="155">
                  <c:v>114.2</c:v>
                </c:pt>
                <c:pt idx="156">
                  <c:v>116.75</c:v>
                </c:pt>
                <c:pt idx="157">
                  <c:v>116.75</c:v>
                </c:pt>
                <c:pt idx="158">
                  <c:v>116.75</c:v>
                </c:pt>
                <c:pt idx="159">
                  <c:v>119.06</c:v>
                </c:pt>
                <c:pt idx="160">
                  <c:v>119.06</c:v>
                </c:pt>
                <c:pt idx="161">
                  <c:v>119.06</c:v>
                </c:pt>
                <c:pt idx="162">
                  <c:v>121.4</c:v>
                </c:pt>
                <c:pt idx="163">
                  <c:v>121.4</c:v>
                </c:pt>
                <c:pt idx="164">
                  <c:v>121.4</c:v>
                </c:pt>
                <c:pt idx="165">
                  <c:v>124.49</c:v>
                </c:pt>
                <c:pt idx="166">
                  <c:v>124.49</c:v>
                </c:pt>
                <c:pt idx="167">
                  <c:v>124.49</c:v>
                </c:pt>
                <c:pt idx="168">
                  <c:v>126.48</c:v>
                </c:pt>
                <c:pt idx="169">
                  <c:v>126.48</c:v>
                </c:pt>
                <c:pt idx="170">
                  <c:v>126.48</c:v>
                </c:pt>
                <c:pt idx="171">
                  <c:v>128.91</c:v>
                </c:pt>
                <c:pt idx="172">
                  <c:v>128.91</c:v>
                </c:pt>
                <c:pt idx="173">
                  <c:v>128.91</c:v>
                </c:pt>
                <c:pt idx="174">
                  <c:v>131.22999999999999</c:v>
                </c:pt>
                <c:pt idx="175">
                  <c:v>131.22999999999999</c:v>
                </c:pt>
                <c:pt idx="176">
                  <c:v>131.22999999999999</c:v>
                </c:pt>
                <c:pt idx="177">
                  <c:v>133.88</c:v>
                </c:pt>
                <c:pt idx="178">
                  <c:v>133.88</c:v>
                </c:pt>
                <c:pt idx="179">
                  <c:v>133.88</c:v>
                </c:pt>
                <c:pt idx="180">
                  <c:v>135.93</c:v>
                </c:pt>
                <c:pt idx="181">
                  <c:v>135.93</c:v>
                </c:pt>
                <c:pt idx="182">
                  <c:v>135.93</c:v>
                </c:pt>
                <c:pt idx="183">
                  <c:v>138.88</c:v>
                </c:pt>
                <c:pt idx="184">
                  <c:v>138.88</c:v>
                </c:pt>
                <c:pt idx="185">
                  <c:v>138.88</c:v>
                </c:pt>
                <c:pt idx="186">
                  <c:v>141.29</c:v>
                </c:pt>
                <c:pt idx="187">
                  <c:v>141.29</c:v>
                </c:pt>
                <c:pt idx="188">
                  <c:v>141.29</c:v>
                </c:pt>
                <c:pt idx="189">
                  <c:v>143.71</c:v>
                </c:pt>
                <c:pt idx="190">
                  <c:v>143.71</c:v>
                </c:pt>
                <c:pt idx="191">
                  <c:v>143.71</c:v>
                </c:pt>
                <c:pt idx="192">
                  <c:v>145.76</c:v>
                </c:pt>
                <c:pt idx="193">
                  <c:v>145.76</c:v>
                </c:pt>
                <c:pt idx="194">
                  <c:v>145.76</c:v>
                </c:pt>
                <c:pt idx="195">
                  <c:v>148.27000000000001</c:v>
                </c:pt>
                <c:pt idx="196">
                  <c:v>148.27000000000001</c:v>
                </c:pt>
                <c:pt idx="197">
                  <c:v>148.27000000000001</c:v>
                </c:pt>
                <c:pt idx="198">
                  <c:v>151.05000000000001</c:v>
                </c:pt>
                <c:pt idx="199">
                  <c:v>151.05000000000001</c:v>
                </c:pt>
                <c:pt idx="200">
                  <c:v>151.05000000000001</c:v>
                </c:pt>
                <c:pt idx="201">
                  <c:v>153.47</c:v>
                </c:pt>
                <c:pt idx="202">
                  <c:v>153.47</c:v>
                </c:pt>
                <c:pt idx="203">
                  <c:v>153.47</c:v>
                </c:pt>
                <c:pt idx="204">
                  <c:v>155.69</c:v>
                </c:pt>
                <c:pt idx="205">
                  <c:v>155.69</c:v>
                </c:pt>
                <c:pt idx="206">
                  <c:v>155.69</c:v>
                </c:pt>
                <c:pt idx="207">
                  <c:v>157.88999999999999</c:v>
                </c:pt>
                <c:pt idx="208">
                  <c:v>157.88999999999999</c:v>
                </c:pt>
                <c:pt idx="209">
                  <c:v>157.88999999999999</c:v>
                </c:pt>
                <c:pt idx="210">
                  <c:v>160.31</c:v>
                </c:pt>
                <c:pt idx="211">
                  <c:v>160.31</c:v>
                </c:pt>
                <c:pt idx="212">
                  <c:v>160.31</c:v>
                </c:pt>
                <c:pt idx="213">
                  <c:v>162.78</c:v>
                </c:pt>
                <c:pt idx="214">
                  <c:v>162.78</c:v>
                </c:pt>
                <c:pt idx="215">
                  <c:v>162.78</c:v>
                </c:pt>
                <c:pt idx="216">
                  <c:v>165.43</c:v>
                </c:pt>
                <c:pt idx="217">
                  <c:v>165.43</c:v>
                </c:pt>
                <c:pt idx="218">
                  <c:v>165.43</c:v>
                </c:pt>
                <c:pt idx="219">
                  <c:v>167.96</c:v>
                </c:pt>
                <c:pt idx="220">
                  <c:v>167.96</c:v>
                </c:pt>
                <c:pt idx="221">
                  <c:v>167.96</c:v>
                </c:pt>
                <c:pt idx="222">
                  <c:v>170.26</c:v>
                </c:pt>
                <c:pt idx="223">
                  <c:v>170.26</c:v>
                </c:pt>
                <c:pt idx="224">
                  <c:v>170.26</c:v>
                </c:pt>
                <c:pt idx="225">
                  <c:v>172.91</c:v>
                </c:pt>
                <c:pt idx="226">
                  <c:v>172.91</c:v>
                </c:pt>
                <c:pt idx="227">
                  <c:v>172.91</c:v>
                </c:pt>
                <c:pt idx="228">
                  <c:v>175.05</c:v>
                </c:pt>
                <c:pt idx="229">
                  <c:v>175.05</c:v>
                </c:pt>
                <c:pt idx="230">
                  <c:v>175.05</c:v>
                </c:pt>
                <c:pt idx="231">
                  <c:v>177.43</c:v>
                </c:pt>
                <c:pt idx="232">
                  <c:v>177.43</c:v>
                </c:pt>
                <c:pt idx="233">
                  <c:v>177.43</c:v>
                </c:pt>
                <c:pt idx="234">
                  <c:v>180.16</c:v>
                </c:pt>
                <c:pt idx="235">
                  <c:v>180.16</c:v>
                </c:pt>
                <c:pt idx="236">
                  <c:v>180.16</c:v>
                </c:pt>
                <c:pt idx="237">
                  <c:v>182.57</c:v>
                </c:pt>
                <c:pt idx="238">
                  <c:v>182.57</c:v>
                </c:pt>
                <c:pt idx="239">
                  <c:v>182.57</c:v>
                </c:pt>
                <c:pt idx="240">
                  <c:v>185.01</c:v>
                </c:pt>
                <c:pt idx="241">
                  <c:v>185.01</c:v>
                </c:pt>
                <c:pt idx="242">
                  <c:v>185.01</c:v>
                </c:pt>
                <c:pt idx="243">
                  <c:v>187.44</c:v>
                </c:pt>
                <c:pt idx="244">
                  <c:v>187.44</c:v>
                </c:pt>
                <c:pt idx="245">
                  <c:v>187.44</c:v>
                </c:pt>
                <c:pt idx="246">
                  <c:v>189.91</c:v>
                </c:pt>
                <c:pt idx="247">
                  <c:v>189.91</c:v>
                </c:pt>
                <c:pt idx="248">
                  <c:v>189.91</c:v>
                </c:pt>
                <c:pt idx="249">
                  <c:v>192.52</c:v>
                </c:pt>
                <c:pt idx="250">
                  <c:v>192.52</c:v>
                </c:pt>
                <c:pt idx="251">
                  <c:v>192.52</c:v>
                </c:pt>
                <c:pt idx="252">
                  <c:v>194.68</c:v>
                </c:pt>
                <c:pt idx="253">
                  <c:v>194.68</c:v>
                </c:pt>
                <c:pt idx="254">
                  <c:v>194.68</c:v>
                </c:pt>
                <c:pt idx="255">
                  <c:v>197.5</c:v>
                </c:pt>
                <c:pt idx="256">
                  <c:v>197.5</c:v>
                </c:pt>
                <c:pt idx="257">
                  <c:v>197.5</c:v>
                </c:pt>
                <c:pt idx="258">
                  <c:v>199.63</c:v>
                </c:pt>
                <c:pt idx="259">
                  <c:v>199.63</c:v>
                </c:pt>
                <c:pt idx="260">
                  <c:v>199.63</c:v>
                </c:pt>
                <c:pt idx="261">
                  <c:v>202.48</c:v>
                </c:pt>
                <c:pt idx="262">
                  <c:v>202.48</c:v>
                </c:pt>
                <c:pt idx="263">
                  <c:v>202.48</c:v>
                </c:pt>
                <c:pt idx="264">
                  <c:v>204.61</c:v>
                </c:pt>
                <c:pt idx="265">
                  <c:v>204.61</c:v>
                </c:pt>
                <c:pt idx="266">
                  <c:v>204.61</c:v>
                </c:pt>
                <c:pt idx="267">
                  <c:v>206.96</c:v>
                </c:pt>
                <c:pt idx="268">
                  <c:v>206.96</c:v>
                </c:pt>
                <c:pt idx="269">
                  <c:v>206.96</c:v>
                </c:pt>
                <c:pt idx="270">
                  <c:v>209.51</c:v>
                </c:pt>
                <c:pt idx="271">
                  <c:v>209.51</c:v>
                </c:pt>
                <c:pt idx="272">
                  <c:v>209.51</c:v>
                </c:pt>
                <c:pt idx="273">
                  <c:v>211.73</c:v>
                </c:pt>
                <c:pt idx="274">
                  <c:v>211.73</c:v>
                </c:pt>
                <c:pt idx="275">
                  <c:v>211.73</c:v>
                </c:pt>
                <c:pt idx="276">
                  <c:v>214.26</c:v>
                </c:pt>
                <c:pt idx="277">
                  <c:v>214.26</c:v>
                </c:pt>
                <c:pt idx="278">
                  <c:v>214.26</c:v>
                </c:pt>
                <c:pt idx="279">
                  <c:v>216.68</c:v>
                </c:pt>
                <c:pt idx="280">
                  <c:v>216.68</c:v>
                </c:pt>
                <c:pt idx="281">
                  <c:v>216.68</c:v>
                </c:pt>
                <c:pt idx="282">
                  <c:v>219.12</c:v>
                </c:pt>
                <c:pt idx="283">
                  <c:v>219.12</c:v>
                </c:pt>
                <c:pt idx="284">
                  <c:v>219.12</c:v>
                </c:pt>
                <c:pt idx="285">
                  <c:v>221.61</c:v>
                </c:pt>
                <c:pt idx="286">
                  <c:v>221.61</c:v>
                </c:pt>
                <c:pt idx="287">
                  <c:v>221.61</c:v>
                </c:pt>
                <c:pt idx="288">
                  <c:v>224.14</c:v>
                </c:pt>
                <c:pt idx="289">
                  <c:v>224.14</c:v>
                </c:pt>
                <c:pt idx="290">
                  <c:v>224.14</c:v>
                </c:pt>
                <c:pt idx="291">
                  <c:v>226.42</c:v>
                </c:pt>
                <c:pt idx="292">
                  <c:v>226.42</c:v>
                </c:pt>
                <c:pt idx="293">
                  <c:v>226.42</c:v>
                </c:pt>
                <c:pt idx="294">
                  <c:v>229.03</c:v>
                </c:pt>
                <c:pt idx="295">
                  <c:v>229.03</c:v>
                </c:pt>
                <c:pt idx="296">
                  <c:v>229.03</c:v>
                </c:pt>
                <c:pt idx="297">
                  <c:v>231.3</c:v>
                </c:pt>
                <c:pt idx="298">
                  <c:v>231.3</c:v>
                </c:pt>
                <c:pt idx="299">
                  <c:v>231.3</c:v>
                </c:pt>
                <c:pt idx="300">
                  <c:v>233.83</c:v>
                </c:pt>
                <c:pt idx="301">
                  <c:v>233.83</c:v>
                </c:pt>
                <c:pt idx="302">
                  <c:v>233.83</c:v>
                </c:pt>
                <c:pt idx="303">
                  <c:v>236.69</c:v>
                </c:pt>
                <c:pt idx="304">
                  <c:v>236.69</c:v>
                </c:pt>
                <c:pt idx="305">
                  <c:v>236.69</c:v>
                </c:pt>
                <c:pt idx="306">
                  <c:v>238.67</c:v>
                </c:pt>
                <c:pt idx="307">
                  <c:v>238.67</c:v>
                </c:pt>
                <c:pt idx="308">
                  <c:v>238.67</c:v>
                </c:pt>
                <c:pt idx="309">
                  <c:v>241.3</c:v>
                </c:pt>
                <c:pt idx="310">
                  <c:v>241.3</c:v>
                </c:pt>
                <c:pt idx="311">
                  <c:v>241.3</c:v>
                </c:pt>
                <c:pt idx="312">
                  <c:v>243.65</c:v>
                </c:pt>
                <c:pt idx="313">
                  <c:v>243.65</c:v>
                </c:pt>
                <c:pt idx="314">
                  <c:v>243.65</c:v>
                </c:pt>
                <c:pt idx="315">
                  <c:v>246</c:v>
                </c:pt>
                <c:pt idx="316">
                  <c:v>246</c:v>
                </c:pt>
                <c:pt idx="317">
                  <c:v>246</c:v>
                </c:pt>
                <c:pt idx="318">
                  <c:v>248.65</c:v>
                </c:pt>
                <c:pt idx="319">
                  <c:v>248.65</c:v>
                </c:pt>
                <c:pt idx="320">
                  <c:v>248.65</c:v>
                </c:pt>
                <c:pt idx="321">
                  <c:v>250.71</c:v>
                </c:pt>
                <c:pt idx="322">
                  <c:v>250.71</c:v>
                </c:pt>
                <c:pt idx="323">
                  <c:v>250.71</c:v>
                </c:pt>
                <c:pt idx="324">
                  <c:v>253.53</c:v>
                </c:pt>
                <c:pt idx="325">
                  <c:v>253.53</c:v>
                </c:pt>
                <c:pt idx="326">
                  <c:v>253.53</c:v>
                </c:pt>
                <c:pt idx="327">
                  <c:v>255.86</c:v>
                </c:pt>
                <c:pt idx="328">
                  <c:v>255.86</c:v>
                </c:pt>
                <c:pt idx="329">
                  <c:v>255.86</c:v>
                </c:pt>
                <c:pt idx="330">
                  <c:v>258.06</c:v>
                </c:pt>
                <c:pt idx="331">
                  <c:v>258.06</c:v>
                </c:pt>
                <c:pt idx="332">
                  <c:v>258.06</c:v>
                </c:pt>
                <c:pt idx="333">
                  <c:v>260.62</c:v>
                </c:pt>
                <c:pt idx="334">
                  <c:v>260.62</c:v>
                </c:pt>
                <c:pt idx="335">
                  <c:v>260.62</c:v>
                </c:pt>
                <c:pt idx="336">
                  <c:v>263.14999999999998</c:v>
                </c:pt>
                <c:pt idx="337">
                  <c:v>263.14999999999998</c:v>
                </c:pt>
                <c:pt idx="338">
                  <c:v>263.14999999999998</c:v>
                </c:pt>
                <c:pt idx="339">
                  <c:v>265.29000000000002</c:v>
                </c:pt>
                <c:pt idx="340">
                  <c:v>265.29000000000002</c:v>
                </c:pt>
                <c:pt idx="341">
                  <c:v>265.29000000000002</c:v>
                </c:pt>
                <c:pt idx="342">
                  <c:v>267.79000000000002</c:v>
                </c:pt>
                <c:pt idx="343">
                  <c:v>267.79000000000002</c:v>
                </c:pt>
                <c:pt idx="344">
                  <c:v>267.79000000000002</c:v>
                </c:pt>
                <c:pt idx="345">
                  <c:v>270.44</c:v>
                </c:pt>
                <c:pt idx="346">
                  <c:v>270.44</c:v>
                </c:pt>
                <c:pt idx="347">
                  <c:v>270.44</c:v>
                </c:pt>
                <c:pt idx="348">
                  <c:v>272.63</c:v>
                </c:pt>
                <c:pt idx="349">
                  <c:v>272.63</c:v>
                </c:pt>
                <c:pt idx="350">
                  <c:v>272.63</c:v>
                </c:pt>
                <c:pt idx="351">
                  <c:v>275.04000000000002</c:v>
                </c:pt>
                <c:pt idx="352">
                  <c:v>275.04000000000002</c:v>
                </c:pt>
                <c:pt idx="353">
                  <c:v>275.04000000000002</c:v>
                </c:pt>
                <c:pt idx="354">
                  <c:v>277.45999999999998</c:v>
                </c:pt>
                <c:pt idx="355">
                  <c:v>277.45999999999998</c:v>
                </c:pt>
                <c:pt idx="356">
                  <c:v>277.45999999999998</c:v>
                </c:pt>
                <c:pt idx="357">
                  <c:v>280.02</c:v>
                </c:pt>
                <c:pt idx="358">
                  <c:v>280.02</c:v>
                </c:pt>
                <c:pt idx="359">
                  <c:v>280.02</c:v>
                </c:pt>
                <c:pt idx="360">
                  <c:v>282.58</c:v>
                </c:pt>
                <c:pt idx="361">
                  <c:v>282.58</c:v>
                </c:pt>
                <c:pt idx="362">
                  <c:v>282.58</c:v>
                </c:pt>
                <c:pt idx="363">
                  <c:v>285.08</c:v>
                </c:pt>
                <c:pt idx="364">
                  <c:v>285.08</c:v>
                </c:pt>
                <c:pt idx="365">
                  <c:v>285.08</c:v>
                </c:pt>
                <c:pt idx="366">
                  <c:v>287.27</c:v>
                </c:pt>
                <c:pt idx="367">
                  <c:v>287.27</c:v>
                </c:pt>
                <c:pt idx="368">
                  <c:v>287.27</c:v>
                </c:pt>
                <c:pt idx="369">
                  <c:v>289.68</c:v>
                </c:pt>
                <c:pt idx="370">
                  <c:v>289.68</c:v>
                </c:pt>
                <c:pt idx="371">
                  <c:v>289.68</c:v>
                </c:pt>
                <c:pt idx="372">
                  <c:v>292.02</c:v>
                </c:pt>
                <c:pt idx="373">
                  <c:v>292.02</c:v>
                </c:pt>
                <c:pt idx="374">
                  <c:v>292.02</c:v>
                </c:pt>
                <c:pt idx="375">
                  <c:v>294.66000000000003</c:v>
                </c:pt>
                <c:pt idx="376">
                  <c:v>294.66000000000003</c:v>
                </c:pt>
                <c:pt idx="377">
                  <c:v>294.66000000000003</c:v>
                </c:pt>
                <c:pt idx="378">
                  <c:v>296.77</c:v>
                </c:pt>
                <c:pt idx="379">
                  <c:v>296.77</c:v>
                </c:pt>
                <c:pt idx="380">
                  <c:v>296.77</c:v>
                </c:pt>
                <c:pt idx="381">
                  <c:v>299.48</c:v>
                </c:pt>
                <c:pt idx="382">
                  <c:v>299.48</c:v>
                </c:pt>
                <c:pt idx="383">
                  <c:v>299.48</c:v>
                </c:pt>
                <c:pt idx="384">
                  <c:v>301.79000000000002</c:v>
                </c:pt>
                <c:pt idx="385">
                  <c:v>301.79000000000002</c:v>
                </c:pt>
                <c:pt idx="386">
                  <c:v>301.79000000000002</c:v>
                </c:pt>
                <c:pt idx="387">
                  <c:v>304.33999999999997</c:v>
                </c:pt>
                <c:pt idx="388">
                  <c:v>304.33999999999997</c:v>
                </c:pt>
                <c:pt idx="389">
                  <c:v>304.33999999999997</c:v>
                </c:pt>
                <c:pt idx="390">
                  <c:v>306.44</c:v>
                </c:pt>
                <c:pt idx="391">
                  <c:v>306.44</c:v>
                </c:pt>
                <c:pt idx="392">
                  <c:v>306.44</c:v>
                </c:pt>
                <c:pt idx="393">
                  <c:v>309.08</c:v>
                </c:pt>
                <c:pt idx="394">
                  <c:v>309.08</c:v>
                </c:pt>
                <c:pt idx="395">
                  <c:v>309.08</c:v>
                </c:pt>
                <c:pt idx="396">
                  <c:v>311.73</c:v>
                </c:pt>
                <c:pt idx="397">
                  <c:v>311.73</c:v>
                </c:pt>
                <c:pt idx="398">
                  <c:v>311.73</c:v>
                </c:pt>
                <c:pt idx="399">
                  <c:v>313.76</c:v>
                </c:pt>
                <c:pt idx="400">
                  <c:v>313.76</c:v>
                </c:pt>
                <c:pt idx="401">
                  <c:v>313.76</c:v>
                </c:pt>
                <c:pt idx="402">
                  <c:v>316.18</c:v>
                </c:pt>
                <c:pt idx="403">
                  <c:v>316.18</c:v>
                </c:pt>
                <c:pt idx="404">
                  <c:v>316.18</c:v>
                </c:pt>
                <c:pt idx="405">
                  <c:v>318.64999999999998</c:v>
                </c:pt>
                <c:pt idx="406">
                  <c:v>318.64999999999998</c:v>
                </c:pt>
                <c:pt idx="407">
                  <c:v>318.64999999999998</c:v>
                </c:pt>
                <c:pt idx="408">
                  <c:v>320.74</c:v>
                </c:pt>
                <c:pt idx="409">
                  <c:v>320.74</c:v>
                </c:pt>
                <c:pt idx="410">
                  <c:v>320.74</c:v>
                </c:pt>
                <c:pt idx="411">
                  <c:v>323.58999999999997</c:v>
                </c:pt>
                <c:pt idx="412">
                  <c:v>323.58999999999997</c:v>
                </c:pt>
                <c:pt idx="413">
                  <c:v>323.58999999999997</c:v>
                </c:pt>
                <c:pt idx="414">
                  <c:v>325.82</c:v>
                </c:pt>
                <c:pt idx="415">
                  <c:v>325.82</c:v>
                </c:pt>
                <c:pt idx="416">
                  <c:v>325.82</c:v>
                </c:pt>
                <c:pt idx="417">
                  <c:v>328.47</c:v>
                </c:pt>
                <c:pt idx="418">
                  <c:v>328.47</c:v>
                </c:pt>
                <c:pt idx="419">
                  <c:v>328.47</c:v>
                </c:pt>
                <c:pt idx="420">
                  <c:v>330.79</c:v>
                </c:pt>
                <c:pt idx="421">
                  <c:v>330.79</c:v>
                </c:pt>
                <c:pt idx="422">
                  <c:v>330.79</c:v>
                </c:pt>
                <c:pt idx="423">
                  <c:v>333.66</c:v>
                </c:pt>
                <c:pt idx="424">
                  <c:v>333.66</c:v>
                </c:pt>
                <c:pt idx="425">
                  <c:v>333.66</c:v>
                </c:pt>
                <c:pt idx="426">
                  <c:v>335.83</c:v>
                </c:pt>
                <c:pt idx="427">
                  <c:v>335.83</c:v>
                </c:pt>
                <c:pt idx="428">
                  <c:v>335.83</c:v>
                </c:pt>
                <c:pt idx="429">
                  <c:v>338.79</c:v>
                </c:pt>
                <c:pt idx="430">
                  <c:v>338.79</c:v>
                </c:pt>
                <c:pt idx="431">
                  <c:v>338.79</c:v>
                </c:pt>
                <c:pt idx="432">
                  <c:v>340.93</c:v>
                </c:pt>
                <c:pt idx="433">
                  <c:v>340.93</c:v>
                </c:pt>
                <c:pt idx="434">
                  <c:v>340.93</c:v>
                </c:pt>
                <c:pt idx="435">
                  <c:v>343.21</c:v>
                </c:pt>
                <c:pt idx="436">
                  <c:v>343.21</c:v>
                </c:pt>
                <c:pt idx="437">
                  <c:v>343.21</c:v>
                </c:pt>
                <c:pt idx="438">
                  <c:v>345.7</c:v>
                </c:pt>
                <c:pt idx="439">
                  <c:v>345.7</c:v>
                </c:pt>
                <c:pt idx="440">
                  <c:v>345.7</c:v>
                </c:pt>
                <c:pt idx="441">
                  <c:v>348.21</c:v>
                </c:pt>
                <c:pt idx="442">
                  <c:v>348.21</c:v>
                </c:pt>
                <c:pt idx="443">
                  <c:v>348.21</c:v>
                </c:pt>
                <c:pt idx="444">
                  <c:v>350.75</c:v>
                </c:pt>
                <c:pt idx="445">
                  <c:v>350.75</c:v>
                </c:pt>
                <c:pt idx="446">
                  <c:v>350.75</c:v>
                </c:pt>
                <c:pt idx="447">
                  <c:v>353.32</c:v>
                </c:pt>
                <c:pt idx="448">
                  <c:v>353.32</c:v>
                </c:pt>
                <c:pt idx="449">
                  <c:v>353.32</c:v>
                </c:pt>
                <c:pt idx="450">
                  <c:v>355.21</c:v>
                </c:pt>
                <c:pt idx="451">
                  <c:v>355.21</c:v>
                </c:pt>
                <c:pt idx="452">
                  <c:v>355.21</c:v>
                </c:pt>
                <c:pt idx="453">
                  <c:v>358.27</c:v>
                </c:pt>
                <c:pt idx="454">
                  <c:v>358.27</c:v>
                </c:pt>
                <c:pt idx="455">
                  <c:v>358.27</c:v>
                </c:pt>
                <c:pt idx="456">
                  <c:v>360.04</c:v>
                </c:pt>
                <c:pt idx="457">
                  <c:v>360.04</c:v>
                </c:pt>
                <c:pt idx="458">
                  <c:v>360.04</c:v>
                </c:pt>
                <c:pt idx="459">
                  <c:v>362.8</c:v>
                </c:pt>
                <c:pt idx="460">
                  <c:v>362.8</c:v>
                </c:pt>
                <c:pt idx="461">
                  <c:v>362.8</c:v>
                </c:pt>
                <c:pt idx="462">
                  <c:v>365.22</c:v>
                </c:pt>
                <c:pt idx="463">
                  <c:v>365.22</c:v>
                </c:pt>
                <c:pt idx="464">
                  <c:v>365.22</c:v>
                </c:pt>
                <c:pt idx="465">
                  <c:v>367.79</c:v>
                </c:pt>
                <c:pt idx="466">
                  <c:v>367.79</c:v>
                </c:pt>
                <c:pt idx="467">
                  <c:v>367.79</c:v>
                </c:pt>
                <c:pt idx="468">
                  <c:v>370.22</c:v>
                </c:pt>
                <c:pt idx="469">
                  <c:v>370.22</c:v>
                </c:pt>
                <c:pt idx="470">
                  <c:v>370.22</c:v>
                </c:pt>
                <c:pt idx="471">
                  <c:v>372.56</c:v>
                </c:pt>
                <c:pt idx="472">
                  <c:v>372.56</c:v>
                </c:pt>
                <c:pt idx="473">
                  <c:v>372.56</c:v>
                </c:pt>
                <c:pt idx="474">
                  <c:v>374.97</c:v>
                </c:pt>
                <c:pt idx="475">
                  <c:v>374.97</c:v>
                </c:pt>
                <c:pt idx="476">
                  <c:v>374.97</c:v>
                </c:pt>
                <c:pt idx="477">
                  <c:v>377.27</c:v>
                </c:pt>
                <c:pt idx="478">
                  <c:v>377.27</c:v>
                </c:pt>
                <c:pt idx="479">
                  <c:v>377.27</c:v>
                </c:pt>
                <c:pt idx="480">
                  <c:v>379.69</c:v>
                </c:pt>
                <c:pt idx="481">
                  <c:v>379.69</c:v>
                </c:pt>
                <c:pt idx="482">
                  <c:v>379.69</c:v>
                </c:pt>
                <c:pt idx="483">
                  <c:v>382.32</c:v>
                </c:pt>
                <c:pt idx="484">
                  <c:v>382.32</c:v>
                </c:pt>
                <c:pt idx="485">
                  <c:v>382.32</c:v>
                </c:pt>
                <c:pt idx="486">
                  <c:v>384.79</c:v>
                </c:pt>
                <c:pt idx="487">
                  <c:v>384.79</c:v>
                </c:pt>
                <c:pt idx="488">
                  <c:v>384.79</c:v>
                </c:pt>
                <c:pt idx="489">
                  <c:v>387.22</c:v>
                </c:pt>
                <c:pt idx="490">
                  <c:v>387.22</c:v>
                </c:pt>
                <c:pt idx="491">
                  <c:v>387.22</c:v>
                </c:pt>
                <c:pt idx="492">
                  <c:v>389.61</c:v>
                </c:pt>
                <c:pt idx="493">
                  <c:v>389.61</c:v>
                </c:pt>
                <c:pt idx="494">
                  <c:v>389.61</c:v>
                </c:pt>
                <c:pt idx="495">
                  <c:v>392.01</c:v>
                </c:pt>
                <c:pt idx="496">
                  <c:v>392.01</c:v>
                </c:pt>
                <c:pt idx="497">
                  <c:v>392.01</c:v>
                </c:pt>
                <c:pt idx="498">
                  <c:v>394.57</c:v>
                </c:pt>
                <c:pt idx="499">
                  <c:v>394.57</c:v>
                </c:pt>
                <c:pt idx="500">
                  <c:v>394.57</c:v>
                </c:pt>
                <c:pt idx="501">
                  <c:v>396.99</c:v>
                </c:pt>
                <c:pt idx="502">
                  <c:v>396.99</c:v>
                </c:pt>
                <c:pt idx="503">
                  <c:v>396.99</c:v>
                </c:pt>
                <c:pt idx="504">
                  <c:v>399.52</c:v>
                </c:pt>
                <c:pt idx="505">
                  <c:v>399.52</c:v>
                </c:pt>
                <c:pt idx="506">
                  <c:v>399.52</c:v>
                </c:pt>
                <c:pt idx="507">
                  <c:v>401.79</c:v>
                </c:pt>
                <c:pt idx="508">
                  <c:v>401.79</c:v>
                </c:pt>
                <c:pt idx="509">
                  <c:v>401.79</c:v>
                </c:pt>
                <c:pt idx="510">
                  <c:v>404.36</c:v>
                </c:pt>
                <c:pt idx="511">
                  <c:v>404.36</c:v>
                </c:pt>
                <c:pt idx="512">
                  <c:v>404.36</c:v>
                </c:pt>
                <c:pt idx="513">
                  <c:v>406.91</c:v>
                </c:pt>
                <c:pt idx="514">
                  <c:v>406.91</c:v>
                </c:pt>
                <c:pt idx="515">
                  <c:v>406.91</c:v>
                </c:pt>
                <c:pt idx="516">
                  <c:v>409.3</c:v>
                </c:pt>
                <c:pt idx="517">
                  <c:v>409.3</c:v>
                </c:pt>
                <c:pt idx="518">
                  <c:v>409.3</c:v>
                </c:pt>
                <c:pt idx="519">
                  <c:v>411.81</c:v>
                </c:pt>
                <c:pt idx="520">
                  <c:v>411.81</c:v>
                </c:pt>
                <c:pt idx="521">
                  <c:v>411.81</c:v>
                </c:pt>
                <c:pt idx="522">
                  <c:v>413.91</c:v>
                </c:pt>
                <c:pt idx="523">
                  <c:v>413.91</c:v>
                </c:pt>
                <c:pt idx="524">
                  <c:v>413.91</c:v>
                </c:pt>
                <c:pt idx="525">
                  <c:v>416.56</c:v>
                </c:pt>
                <c:pt idx="526">
                  <c:v>416.56</c:v>
                </c:pt>
                <c:pt idx="527">
                  <c:v>416.56</c:v>
                </c:pt>
                <c:pt idx="528">
                  <c:v>419.2</c:v>
                </c:pt>
                <c:pt idx="529">
                  <c:v>419.2</c:v>
                </c:pt>
                <c:pt idx="530">
                  <c:v>419.2</c:v>
                </c:pt>
                <c:pt idx="531">
                  <c:v>421.54</c:v>
                </c:pt>
                <c:pt idx="532">
                  <c:v>421.54</c:v>
                </c:pt>
                <c:pt idx="533">
                  <c:v>421.54</c:v>
                </c:pt>
                <c:pt idx="534">
                  <c:v>423.75</c:v>
                </c:pt>
                <c:pt idx="535">
                  <c:v>423.75</c:v>
                </c:pt>
                <c:pt idx="536">
                  <c:v>423.75</c:v>
                </c:pt>
                <c:pt idx="537">
                  <c:v>426.37</c:v>
                </c:pt>
                <c:pt idx="538">
                  <c:v>426.37</c:v>
                </c:pt>
                <c:pt idx="539">
                  <c:v>426.37</c:v>
                </c:pt>
                <c:pt idx="540">
                  <c:v>428.73</c:v>
                </c:pt>
                <c:pt idx="541">
                  <c:v>428.73</c:v>
                </c:pt>
                <c:pt idx="542">
                  <c:v>428.73</c:v>
                </c:pt>
                <c:pt idx="543">
                  <c:v>431.6</c:v>
                </c:pt>
                <c:pt idx="544">
                  <c:v>431.6</c:v>
                </c:pt>
                <c:pt idx="545">
                  <c:v>431.6</c:v>
                </c:pt>
                <c:pt idx="546">
                  <c:v>434.09</c:v>
                </c:pt>
                <c:pt idx="547">
                  <c:v>434.09</c:v>
                </c:pt>
                <c:pt idx="548">
                  <c:v>434.09</c:v>
                </c:pt>
                <c:pt idx="549">
                  <c:v>436.18</c:v>
                </c:pt>
                <c:pt idx="550">
                  <c:v>436.18</c:v>
                </c:pt>
                <c:pt idx="551">
                  <c:v>436.18</c:v>
                </c:pt>
                <c:pt idx="552">
                  <c:v>438.59</c:v>
                </c:pt>
                <c:pt idx="553">
                  <c:v>438.59</c:v>
                </c:pt>
                <c:pt idx="554">
                  <c:v>438.59</c:v>
                </c:pt>
                <c:pt idx="555">
                  <c:v>441.11</c:v>
                </c:pt>
                <c:pt idx="556">
                  <c:v>441.11</c:v>
                </c:pt>
                <c:pt idx="557">
                  <c:v>441.11</c:v>
                </c:pt>
                <c:pt idx="558">
                  <c:v>443.48</c:v>
                </c:pt>
                <c:pt idx="559">
                  <c:v>443.48</c:v>
                </c:pt>
                <c:pt idx="560">
                  <c:v>443.48</c:v>
                </c:pt>
                <c:pt idx="561">
                  <c:v>446.11</c:v>
                </c:pt>
                <c:pt idx="562">
                  <c:v>446.11</c:v>
                </c:pt>
                <c:pt idx="563">
                  <c:v>446.11</c:v>
                </c:pt>
                <c:pt idx="564">
                  <c:v>448.43</c:v>
                </c:pt>
                <c:pt idx="565">
                  <c:v>448.43</c:v>
                </c:pt>
                <c:pt idx="566">
                  <c:v>448.43</c:v>
                </c:pt>
                <c:pt idx="567">
                  <c:v>451.14</c:v>
                </c:pt>
                <c:pt idx="568">
                  <c:v>451.14</c:v>
                </c:pt>
                <c:pt idx="569">
                  <c:v>451.14</c:v>
                </c:pt>
                <c:pt idx="570">
                  <c:v>453.69</c:v>
                </c:pt>
                <c:pt idx="571">
                  <c:v>453.69</c:v>
                </c:pt>
                <c:pt idx="572">
                  <c:v>453.69</c:v>
                </c:pt>
                <c:pt idx="573">
                  <c:v>455.99</c:v>
                </c:pt>
                <c:pt idx="574">
                  <c:v>455.99</c:v>
                </c:pt>
                <c:pt idx="575">
                  <c:v>455.99</c:v>
                </c:pt>
                <c:pt idx="576">
                  <c:v>458.3</c:v>
                </c:pt>
                <c:pt idx="577">
                  <c:v>458.3</c:v>
                </c:pt>
                <c:pt idx="578">
                  <c:v>458.3</c:v>
                </c:pt>
                <c:pt idx="579">
                  <c:v>460.84</c:v>
                </c:pt>
                <c:pt idx="580">
                  <c:v>460.84</c:v>
                </c:pt>
                <c:pt idx="581">
                  <c:v>460.84</c:v>
                </c:pt>
                <c:pt idx="582">
                  <c:v>463.52</c:v>
                </c:pt>
                <c:pt idx="583">
                  <c:v>463.52</c:v>
                </c:pt>
                <c:pt idx="584">
                  <c:v>463.52</c:v>
                </c:pt>
                <c:pt idx="585">
                  <c:v>465.47</c:v>
                </c:pt>
                <c:pt idx="586">
                  <c:v>465.47</c:v>
                </c:pt>
                <c:pt idx="587">
                  <c:v>465.47</c:v>
                </c:pt>
                <c:pt idx="588">
                  <c:v>468.17</c:v>
                </c:pt>
                <c:pt idx="589">
                  <c:v>468.17</c:v>
                </c:pt>
                <c:pt idx="590">
                  <c:v>468.17</c:v>
                </c:pt>
                <c:pt idx="591">
                  <c:v>470.38</c:v>
                </c:pt>
                <c:pt idx="592">
                  <c:v>470.38</c:v>
                </c:pt>
                <c:pt idx="593">
                  <c:v>470.38</c:v>
                </c:pt>
                <c:pt idx="594">
                  <c:v>473.17</c:v>
                </c:pt>
                <c:pt idx="595">
                  <c:v>473.17</c:v>
                </c:pt>
                <c:pt idx="596">
                  <c:v>473.17</c:v>
                </c:pt>
                <c:pt idx="597">
                  <c:v>475.51</c:v>
                </c:pt>
                <c:pt idx="598">
                  <c:v>475.51</c:v>
                </c:pt>
                <c:pt idx="599">
                  <c:v>475.51</c:v>
                </c:pt>
                <c:pt idx="600">
                  <c:v>477.7</c:v>
                </c:pt>
                <c:pt idx="601">
                  <c:v>477.7</c:v>
                </c:pt>
                <c:pt idx="602">
                  <c:v>477.7</c:v>
                </c:pt>
                <c:pt idx="603">
                  <c:v>480.41</c:v>
                </c:pt>
                <c:pt idx="604">
                  <c:v>480.41</c:v>
                </c:pt>
                <c:pt idx="605">
                  <c:v>480.41</c:v>
                </c:pt>
                <c:pt idx="606">
                  <c:v>482.96</c:v>
                </c:pt>
                <c:pt idx="607">
                  <c:v>482.96</c:v>
                </c:pt>
                <c:pt idx="608">
                  <c:v>482.96</c:v>
                </c:pt>
                <c:pt idx="609">
                  <c:v>485.21</c:v>
                </c:pt>
                <c:pt idx="610">
                  <c:v>485.21</c:v>
                </c:pt>
                <c:pt idx="611">
                  <c:v>485.21</c:v>
                </c:pt>
                <c:pt idx="612">
                  <c:v>487.52</c:v>
                </c:pt>
                <c:pt idx="613">
                  <c:v>487.52</c:v>
                </c:pt>
                <c:pt idx="614">
                  <c:v>487.52</c:v>
                </c:pt>
                <c:pt idx="615">
                  <c:v>490.04</c:v>
                </c:pt>
                <c:pt idx="616">
                  <c:v>490.04</c:v>
                </c:pt>
                <c:pt idx="617">
                  <c:v>490.04</c:v>
                </c:pt>
                <c:pt idx="618">
                  <c:v>492.79</c:v>
                </c:pt>
                <c:pt idx="619">
                  <c:v>492.79</c:v>
                </c:pt>
                <c:pt idx="620">
                  <c:v>492.79</c:v>
                </c:pt>
                <c:pt idx="621">
                  <c:v>494.88</c:v>
                </c:pt>
                <c:pt idx="622">
                  <c:v>494.88</c:v>
                </c:pt>
                <c:pt idx="623">
                  <c:v>494.88</c:v>
                </c:pt>
                <c:pt idx="624">
                  <c:v>497.7</c:v>
                </c:pt>
                <c:pt idx="625">
                  <c:v>497.7</c:v>
                </c:pt>
                <c:pt idx="626">
                  <c:v>497.7</c:v>
                </c:pt>
                <c:pt idx="627">
                  <c:v>499.96</c:v>
                </c:pt>
                <c:pt idx="628">
                  <c:v>499.96</c:v>
                </c:pt>
                <c:pt idx="629">
                  <c:v>499.96</c:v>
                </c:pt>
                <c:pt idx="630">
                  <c:v>502.23</c:v>
                </c:pt>
                <c:pt idx="631">
                  <c:v>502.23</c:v>
                </c:pt>
                <c:pt idx="632">
                  <c:v>502.23</c:v>
                </c:pt>
                <c:pt idx="633">
                  <c:v>504.3</c:v>
                </c:pt>
                <c:pt idx="634">
                  <c:v>504.3</c:v>
                </c:pt>
                <c:pt idx="635">
                  <c:v>504.3</c:v>
                </c:pt>
                <c:pt idx="636">
                  <c:v>506.98</c:v>
                </c:pt>
                <c:pt idx="637">
                  <c:v>506.98</c:v>
                </c:pt>
                <c:pt idx="638">
                  <c:v>506.98</c:v>
                </c:pt>
                <c:pt idx="639">
                  <c:v>509.63</c:v>
                </c:pt>
                <c:pt idx="640">
                  <c:v>509.63</c:v>
                </c:pt>
                <c:pt idx="641">
                  <c:v>509.63</c:v>
                </c:pt>
                <c:pt idx="642">
                  <c:v>512.07000000000005</c:v>
                </c:pt>
                <c:pt idx="643">
                  <c:v>512.07000000000005</c:v>
                </c:pt>
                <c:pt idx="644">
                  <c:v>512.07000000000005</c:v>
                </c:pt>
                <c:pt idx="645">
                  <c:v>514.52</c:v>
                </c:pt>
                <c:pt idx="646">
                  <c:v>514.52</c:v>
                </c:pt>
                <c:pt idx="647">
                  <c:v>514.52</c:v>
                </c:pt>
                <c:pt idx="648">
                  <c:v>516.67999999999995</c:v>
                </c:pt>
                <c:pt idx="649">
                  <c:v>516.67999999999995</c:v>
                </c:pt>
                <c:pt idx="650">
                  <c:v>516.67999999999995</c:v>
                </c:pt>
                <c:pt idx="651">
                  <c:v>519.33000000000004</c:v>
                </c:pt>
                <c:pt idx="652">
                  <c:v>519.33000000000004</c:v>
                </c:pt>
                <c:pt idx="653">
                  <c:v>519.33000000000004</c:v>
                </c:pt>
                <c:pt idx="654">
                  <c:v>521.66999999999996</c:v>
                </c:pt>
                <c:pt idx="655">
                  <c:v>521.66999999999996</c:v>
                </c:pt>
                <c:pt idx="656">
                  <c:v>521.66999999999996</c:v>
                </c:pt>
                <c:pt idx="657">
                  <c:v>524.19000000000005</c:v>
                </c:pt>
                <c:pt idx="658">
                  <c:v>524.19000000000005</c:v>
                </c:pt>
                <c:pt idx="659">
                  <c:v>524.19000000000005</c:v>
                </c:pt>
                <c:pt idx="660">
                  <c:v>526.45000000000005</c:v>
                </c:pt>
                <c:pt idx="661">
                  <c:v>526.45000000000005</c:v>
                </c:pt>
                <c:pt idx="662">
                  <c:v>526.45000000000005</c:v>
                </c:pt>
                <c:pt idx="663">
                  <c:v>528.76</c:v>
                </c:pt>
                <c:pt idx="664">
                  <c:v>528.76</c:v>
                </c:pt>
                <c:pt idx="665">
                  <c:v>528.76</c:v>
                </c:pt>
                <c:pt idx="666">
                  <c:v>531.37</c:v>
                </c:pt>
                <c:pt idx="667">
                  <c:v>531.37</c:v>
                </c:pt>
                <c:pt idx="668">
                  <c:v>531.37</c:v>
                </c:pt>
                <c:pt idx="669">
                  <c:v>533.64</c:v>
                </c:pt>
                <c:pt idx="670">
                  <c:v>533.64</c:v>
                </c:pt>
                <c:pt idx="671">
                  <c:v>533.64</c:v>
                </c:pt>
                <c:pt idx="672">
                  <c:v>536.24</c:v>
                </c:pt>
                <c:pt idx="673">
                  <c:v>536.24</c:v>
                </c:pt>
                <c:pt idx="674">
                  <c:v>536.24</c:v>
                </c:pt>
                <c:pt idx="675">
                  <c:v>539.14</c:v>
                </c:pt>
                <c:pt idx="676">
                  <c:v>539.14</c:v>
                </c:pt>
                <c:pt idx="677">
                  <c:v>539.14</c:v>
                </c:pt>
                <c:pt idx="678">
                  <c:v>541.26</c:v>
                </c:pt>
                <c:pt idx="679">
                  <c:v>541.26</c:v>
                </c:pt>
                <c:pt idx="680">
                  <c:v>541.26</c:v>
                </c:pt>
                <c:pt idx="681">
                  <c:v>543.57000000000005</c:v>
                </c:pt>
                <c:pt idx="682">
                  <c:v>543.57000000000005</c:v>
                </c:pt>
                <c:pt idx="683">
                  <c:v>543.57000000000005</c:v>
                </c:pt>
                <c:pt idx="684">
                  <c:v>545.91</c:v>
                </c:pt>
                <c:pt idx="685">
                  <c:v>545.91</c:v>
                </c:pt>
                <c:pt idx="686">
                  <c:v>545.91</c:v>
                </c:pt>
                <c:pt idx="687">
                  <c:v>548.35</c:v>
                </c:pt>
                <c:pt idx="688">
                  <c:v>548.35</c:v>
                </c:pt>
                <c:pt idx="689">
                  <c:v>548.35</c:v>
                </c:pt>
                <c:pt idx="690">
                  <c:v>550.88</c:v>
                </c:pt>
                <c:pt idx="691">
                  <c:v>550.88</c:v>
                </c:pt>
                <c:pt idx="692">
                  <c:v>550.88</c:v>
                </c:pt>
                <c:pt idx="693">
                  <c:v>553.21</c:v>
                </c:pt>
                <c:pt idx="694">
                  <c:v>553.21</c:v>
                </c:pt>
                <c:pt idx="695">
                  <c:v>553.21</c:v>
                </c:pt>
                <c:pt idx="696">
                  <c:v>555.84</c:v>
                </c:pt>
                <c:pt idx="697">
                  <c:v>555.84</c:v>
                </c:pt>
                <c:pt idx="698">
                  <c:v>555.84</c:v>
                </c:pt>
                <c:pt idx="699">
                  <c:v>558.41999999999996</c:v>
                </c:pt>
                <c:pt idx="700">
                  <c:v>558.41999999999996</c:v>
                </c:pt>
                <c:pt idx="701">
                  <c:v>558.41999999999996</c:v>
                </c:pt>
              </c:numCache>
            </c:numRef>
          </c:xVal>
          <c:yVal>
            <c:numRef>
              <c:f>vtap202_10h04!$G$19:$G$720</c:f>
              <c:numCache>
                <c:formatCode>General</c:formatCode>
                <c:ptCount val="702"/>
                <c:pt idx="0">
                  <c:v>0.13800000000000001</c:v>
                </c:pt>
                <c:pt idx="1">
                  <c:v>0.13800000000000001</c:v>
                </c:pt>
                <c:pt idx="2">
                  <c:v>0.13800000000000001</c:v>
                </c:pt>
                <c:pt idx="3">
                  <c:v>0.13800000000000001</c:v>
                </c:pt>
                <c:pt idx="4">
                  <c:v>0.13800000000000001</c:v>
                </c:pt>
                <c:pt idx="5">
                  <c:v>0.13800000000000001</c:v>
                </c:pt>
                <c:pt idx="6">
                  <c:v>0.13899999999999998</c:v>
                </c:pt>
                <c:pt idx="7">
                  <c:v>0.13899999999999998</c:v>
                </c:pt>
                <c:pt idx="8">
                  <c:v>0.13899999999999998</c:v>
                </c:pt>
                <c:pt idx="9">
                  <c:v>0.13783333333333334</c:v>
                </c:pt>
                <c:pt idx="10">
                  <c:v>0.13783333333333334</c:v>
                </c:pt>
                <c:pt idx="11">
                  <c:v>0.13783333333333334</c:v>
                </c:pt>
                <c:pt idx="12">
                  <c:v>0.13583333333333333</c:v>
                </c:pt>
                <c:pt idx="13">
                  <c:v>0.13583333333333333</c:v>
                </c:pt>
                <c:pt idx="14">
                  <c:v>0.13583333333333333</c:v>
                </c:pt>
                <c:pt idx="15">
                  <c:v>0.18433333333333335</c:v>
                </c:pt>
                <c:pt idx="16">
                  <c:v>0.18433333333333335</c:v>
                </c:pt>
                <c:pt idx="17">
                  <c:v>0.18433333333333335</c:v>
                </c:pt>
                <c:pt idx="18">
                  <c:v>0.18433333333333335</c:v>
                </c:pt>
                <c:pt idx="19">
                  <c:v>0.18433333333333335</c:v>
                </c:pt>
                <c:pt idx="20">
                  <c:v>0.18433333333333335</c:v>
                </c:pt>
                <c:pt idx="21">
                  <c:v>0.24400000000000002</c:v>
                </c:pt>
                <c:pt idx="22">
                  <c:v>0.24400000000000002</c:v>
                </c:pt>
                <c:pt idx="23">
                  <c:v>0.24400000000000002</c:v>
                </c:pt>
                <c:pt idx="24">
                  <c:v>0.27566666666666667</c:v>
                </c:pt>
                <c:pt idx="25">
                  <c:v>0.27566666666666667</c:v>
                </c:pt>
                <c:pt idx="26">
                  <c:v>0.27566666666666667</c:v>
                </c:pt>
                <c:pt idx="27">
                  <c:v>0.29300000000000004</c:v>
                </c:pt>
                <c:pt idx="28">
                  <c:v>0.29300000000000004</c:v>
                </c:pt>
                <c:pt idx="29">
                  <c:v>0.29300000000000004</c:v>
                </c:pt>
                <c:pt idx="30">
                  <c:v>0.32316666666666666</c:v>
                </c:pt>
                <c:pt idx="31">
                  <c:v>0.32316666666666666</c:v>
                </c:pt>
                <c:pt idx="32">
                  <c:v>0.32316666666666666</c:v>
                </c:pt>
                <c:pt idx="33">
                  <c:v>0.33116666666666666</c:v>
                </c:pt>
                <c:pt idx="34">
                  <c:v>0.33116666666666666</c:v>
                </c:pt>
                <c:pt idx="35">
                  <c:v>0.33116666666666666</c:v>
                </c:pt>
                <c:pt idx="36">
                  <c:v>0.30850000000000005</c:v>
                </c:pt>
                <c:pt idx="37">
                  <c:v>0.30850000000000005</c:v>
                </c:pt>
                <c:pt idx="38">
                  <c:v>0.30850000000000005</c:v>
                </c:pt>
                <c:pt idx="39">
                  <c:v>0.29466666666666669</c:v>
                </c:pt>
                <c:pt idx="40">
                  <c:v>0.29466666666666669</c:v>
                </c:pt>
                <c:pt idx="41">
                  <c:v>0.29466666666666669</c:v>
                </c:pt>
                <c:pt idx="42">
                  <c:v>0.32633333333333331</c:v>
                </c:pt>
                <c:pt idx="43">
                  <c:v>0.32633333333333331</c:v>
                </c:pt>
                <c:pt idx="44">
                  <c:v>0.32633333333333331</c:v>
                </c:pt>
                <c:pt idx="45">
                  <c:v>0.29949999999999999</c:v>
                </c:pt>
                <c:pt idx="46">
                  <c:v>0.29949999999999999</c:v>
                </c:pt>
                <c:pt idx="47">
                  <c:v>0.29949999999999999</c:v>
                </c:pt>
                <c:pt idx="48">
                  <c:v>0.27549999999999997</c:v>
                </c:pt>
                <c:pt idx="49">
                  <c:v>0.27549999999999997</c:v>
                </c:pt>
                <c:pt idx="50">
                  <c:v>0.27549999999999997</c:v>
                </c:pt>
                <c:pt idx="51">
                  <c:v>0.27600000000000002</c:v>
                </c:pt>
                <c:pt idx="52">
                  <c:v>0.27600000000000002</c:v>
                </c:pt>
                <c:pt idx="53">
                  <c:v>0.27600000000000002</c:v>
                </c:pt>
                <c:pt idx="54">
                  <c:v>0.30983333333333335</c:v>
                </c:pt>
                <c:pt idx="55">
                  <c:v>0.30983333333333335</c:v>
                </c:pt>
                <c:pt idx="56">
                  <c:v>0.30983333333333335</c:v>
                </c:pt>
                <c:pt idx="57">
                  <c:v>0.32383333333333331</c:v>
                </c:pt>
                <c:pt idx="58">
                  <c:v>0.32383333333333331</c:v>
                </c:pt>
                <c:pt idx="59">
                  <c:v>0.32383333333333331</c:v>
                </c:pt>
                <c:pt idx="60">
                  <c:v>0.34116666666666667</c:v>
                </c:pt>
                <c:pt idx="61">
                  <c:v>0.34116666666666667</c:v>
                </c:pt>
                <c:pt idx="62">
                  <c:v>0.34116666666666667</c:v>
                </c:pt>
                <c:pt idx="63">
                  <c:v>0.34116666666666667</c:v>
                </c:pt>
                <c:pt idx="64">
                  <c:v>0.34116666666666667</c:v>
                </c:pt>
                <c:pt idx="65">
                  <c:v>0.34116666666666667</c:v>
                </c:pt>
                <c:pt idx="66">
                  <c:v>0.37733333333333335</c:v>
                </c:pt>
                <c:pt idx="67">
                  <c:v>0.37733333333333335</c:v>
                </c:pt>
                <c:pt idx="68">
                  <c:v>0.37733333333333335</c:v>
                </c:pt>
                <c:pt idx="69">
                  <c:v>0.34816666666666668</c:v>
                </c:pt>
                <c:pt idx="70">
                  <c:v>0.34816666666666668</c:v>
                </c:pt>
                <c:pt idx="71">
                  <c:v>0.34816666666666668</c:v>
                </c:pt>
                <c:pt idx="72">
                  <c:v>0.32516666666666671</c:v>
                </c:pt>
                <c:pt idx="73">
                  <c:v>0.32516666666666671</c:v>
                </c:pt>
                <c:pt idx="74">
                  <c:v>0.32516666666666671</c:v>
                </c:pt>
                <c:pt idx="75">
                  <c:v>0.31383333333333335</c:v>
                </c:pt>
                <c:pt idx="76">
                  <c:v>0.31383333333333335</c:v>
                </c:pt>
                <c:pt idx="77">
                  <c:v>0.31383333333333335</c:v>
                </c:pt>
                <c:pt idx="78">
                  <c:v>0.31383333333333335</c:v>
                </c:pt>
                <c:pt idx="79">
                  <c:v>0.31383333333333335</c:v>
                </c:pt>
                <c:pt idx="80">
                  <c:v>0.31383333333333335</c:v>
                </c:pt>
                <c:pt idx="81">
                  <c:v>0.29216666666666669</c:v>
                </c:pt>
                <c:pt idx="82">
                  <c:v>0.29216666666666669</c:v>
                </c:pt>
                <c:pt idx="83">
                  <c:v>0.29216666666666669</c:v>
                </c:pt>
                <c:pt idx="84">
                  <c:v>0.29949999999999999</c:v>
                </c:pt>
                <c:pt idx="85">
                  <c:v>0.29949999999999999</c:v>
                </c:pt>
                <c:pt idx="86">
                  <c:v>0.29949999999999999</c:v>
                </c:pt>
                <c:pt idx="87">
                  <c:v>0.29333333333333333</c:v>
                </c:pt>
                <c:pt idx="88">
                  <c:v>0.29333333333333333</c:v>
                </c:pt>
                <c:pt idx="89">
                  <c:v>0.29333333333333333</c:v>
                </c:pt>
                <c:pt idx="90">
                  <c:v>0.30049999999999993</c:v>
                </c:pt>
                <c:pt idx="91">
                  <c:v>0.30049999999999993</c:v>
                </c:pt>
                <c:pt idx="92">
                  <c:v>0.30049999999999993</c:v>
                </c:pt>
                <c:pt idx="93">
                  <c:v>0.30666666666666664</c:v>
                </c:pt>
                <c:pt idx="94">
                  <c:v>0.30666666666666664</c:v>
                </c:pt>
                <c:pt idx="95">
                  <c:v>0.30666666666666664</c:v>
                </c:pt>
                <c:pt idx="96">
                  <c:v>0.31716666666666665</c:v>
                </c:pt>
                <c:pt idx="97">
                  <c:v>0.31716666666666665</c:v>
                </c:pt>
                <c:pt idx="98">
                  <c:v>0.31716666666666665</c:v>
                </c:pt>
                <c:pt idx="99">
                  <c:v>0.31483333333333335</c:v>
                </c:pt>
                <c:pt idx="100">
                  <c:v>0.31483333333333335</c:v>
                </c:pt>
                <c:pt idx="101">
                  <c:v>0.31483333333333335</c:v>
                </c:pt>
                <c:pt idx="102">
                  <c:v>0.3123333333333333</c:v>
                </c:pt>
                <c:pt idx="103">
                  <c:v>0.3123333333333333</c:v>
                </c:pt>
                <c:pt idx="104">
                  <c:v>0.3123333333333333</c:v>
                </c:pt>
                <c:pt idx="105">
                  <c:v>0.30149999999999999</c:v>
                </c:pt>
                <c:pt idx="106">
                  <c:v>0.30149999999999999</c:v>
                </c:pt>
                <c:pt idx="107">
                  <c:v>0.30149999999999999</c:v>
                </c:pt>
                <c:pt idx="108">
                  <c:v>0.29933333333333334</c:v>
                </c:pt>
                <c:pt idx="109">
                  <c:v>0.29933333333333334</c:v>
                </c:pt>
                <c:pt idx="110">
                  <c:v>0.29933333333333334</c:v>
                </c:pt>
                <c:pt idx="111">
                  <c:v>0.30366666666666664</c:v>
                </c:pt>
                <c:pt idx="112">
                  <c:v>0.30366666666666664</c:v>
                </c:pt>
                <c:pt idx="113">
                  <c:v>0.30366666666666664</c:v>
                </c:pt>
                <c:pt idx="114">
                  <c:v>0.27883333333333332</c:v>
                </c:pt>
                <c:pt idx="115">
                  <c:v>0.27883333333333332</c:v>
                </c:pt>
                <c:pt idx="116">
                  <c:v>0.27883333333333332</c:v>
                </c:pt>
                <c:pt idx="117">
                  <c:v>0.27883333333333332</c:v>
                </c:pt>
                <c:pt idx="118">
                  <c:v>0.27883333333333332</c:v>
                </c:pt>
                <c:pt idx="119">
                  <c:v>0.27883333333333332</c:v>
                </c:pt>
                <c:pt idx="120">
                  <c:v>0.26066666666666666</c:v>
                </c:pt>
                <c:pt idx="121">
                  <c:v>0.26066666666666666</c:v>
                </c:pt>
                <c:pt idx="122">
                  <c:v>0.26066666666666666</c:v>
                </c:pt>
                <c:pt idx="123">
                  <c:v>0.28616666666666668</c:v>
                </c:pt>
                <c:pt idx="124">
                  <c:v>0.28616666666666668</c:v>
                </c:pt>
                <c:pt idx="125">
                  <c:v>0.28616666666666668</c:v>
                </c:pt>
                <c:pt idx="126">
                  <c:v>0.29366666666666669</c:v>
                </c:pt>
                <c:pt idx="127">
                  <c:v>0.29366666666666669</c:v>
                </c:pt>
                <c:pt idx="128">
                  <c:v>0.29366666666666669</c:v>
                </c:pt>
                <c:pt idx="129">
                  <c:v>0.3081666666666667</c:v>
                </c:pt>
                <c:pt idx="130">
                  <c:v>0.3081666666666667</c:v>
                </c:pt>
                <c:pt idx="131">
                  <c:v>0.3081666666666667</c:v>
                </c:pt>
                <c:pt idx="132">
                  <c:v>0.32850000000000001</c:v>
                </c:pt>
                <c:pt idx="133">
                  <c:v>0.32850000000000001</c:v>
                </c:pt>
                <c:pt idx="134">
                  <c:v>0.32850000000000001</c:v>
                </c:pt>
                <c:pt idx="135">
                  <c:v>0.33666666666666667</c:v>
                </c:pt>
                <c:pt idx="136">
                  <c:v>0.33666666666666667</c:v>
                </c:pt>
                <c:pt idx="137">
                  <c:v>0.33666666666666667</c:v>
                </c:pt>
                <c:pt idx="138">
                  <c:v>0.32966666666666666</c:v>
                </c:pt>
                <c:pt idx="139">
                  <c:v>0.32966666666666666</c:v>
                </c:pt>
                <c:pt idx="140">
                  <c:v>0.32966666666666666</c:v>
                </c:pt>
                <c:pt idx="141">
                  <c:v>0.33466666666666672</c:v>
                </c:pt>
                <c:pt idx="142">
                  <c:v>0.33466666666666672</c:v>
                </c:pt>
                <c:pt idx="143">
                  <c:v>0.33466666666666672</c:v>
                </c:pt>
                <c:pt idx="144">
                  <c:v>0.36666666666666664</c:v>
                </c:pt>
                <c:pt idx="145">
                  <c:v>0.36666666666666664</c:v>
                </c:pt>
                <c:pt idx="146">
                  <c:v>0.36666666666666664</c:v>
                </c:pt>
                <c:pt idx="147">
                  <c:v>0.39466666666666667</c:v>
                </c:pt>
                <c:pt idx="148">
                  <c:v>0.39466666666666667</c:v>
                </c:pt>
                <c:pt idx="149">
                  <c:v>0.39466666666666667</c:v>
                </c:pt>
                <c:pt idx="150">
                  <c:v>0.38616666666666671</c:v>
                </c:pt>
                <c:pt idx="151">
                  <c:v>0.38616666666666671</c:v>
                </c:pt>
                <c:pt idx="152">
                  <c:v>0.38616666666666671</c:v>
                </c:pt>
                <c:pt idx="153">
                  <c:v>0.39733333333333332</c:v>
                </c:pt>
                <c:pt idx="154">
                  <c:v>0.39733333333333332</c:v>
                </c:pt>
                <c:pt idx="155">
                  <c:v>0.39733333333333332</c:v>
                </c:pt>
                <c:pt idx="156">
                  <c:v>0.35983333333333339</c:v>
                </c:pt>
                <c:pt idx="157">
                  <c:v>0.35983333333333339</c:v>
                </c:pt>
                <c:pt idx="158">
                  <c:v>0.35983333333333339</c:v>
                </c:pt>
                <c:pt idx="159">
                  <c:v>0.36399999999999999</c:v>
                </c:pt>
                <c:pt idx="160">
                  <c:v>0.36399999999999999</c:v>
                </c:pt>
                <c:pt idx="161">
                  <c:v>0.36399999999999999</c:v>
                </c:pt>
                <c:pt idx="162">
                  <c:v>0.33516666666666667</c:v>
                </c:pt>
                <c:pt idx="163">
                  <c:v>0.33516666666666667</c:v>
                </c:pt>
                <c:pt idx="164">
                  <c:v>0.33516666666666667</c:v>
                </c:pt>
                <c:pt idx="165">
                  <c:v>0.35783333333333334</c:v>
                </c:pt>
                <c:pt idx="166">
                  <c:v>0.35783333333333334</c:v>
                </c:pt>
                <c:pt idx="167">
                  <c:v>0.35783333333333334</c:v>
                </c:pt>
                <c:pt idx="168">
                  <c:v>0.31983333333333336</c:v>
                </c:pt>
                <c:pt idx="169">
                  <c:v>0.31983333333333336</c:v>
                </c:pt>
                <c:pt idx="170">
                  <c:v>0.31983333333333336</c:v>
                </c:pt>
                <c:pt idx="171">
                  <c:v>0.33316666666666667</c:v>
                </c:pt>
                <c:pt idx="172">
                  <c:v>0.33316666666666667</c:v>
                </c:pt>
                <c:pt idx="173">
                  <c:v>0.33316666666666667</c:v>
                </c:pt>
                <c:pt idx="174">
                  <c:v>0.3168333333333333</c:v>
                </c:pt>
                <c:pt idx="175">
                  <c:v>0.3168333333333333</c:v>
                </c:pt>
                <c:pt idx="176">
                  <c:v>0.3168333333333333</c:v>
                </c:pt>
                <c:pt idx="177">
                  <c:v>0.31633333333333336</c:v>
                </c:pt>
                <c:pt idx="178">
                  <c:v>0.31633333333333336</c:v>
                </c:pt>
                <c:pt idx="179">
                  <c:v>0.31633333333333336</c:v>
                </c:pt>
                <c:pt idx="180">
                  <c:v>0.30416666666666664</c:v>
                </c:pt>
                <c:pt idx="181">
                  <c:v>0.30416666666666664</c:v>
                </c:pt>
                <c:pt idx="182">
                  <c:v>0.30416666666666664</c:v>
                </c:pt>
                <c:pt idx="183">
                  <c:v>0.30499999999999999</c:v>
                </c:pt>
                <c:pt idx="184">
                  <c:v>0.30499999999999999</c:v>
                </c:pt>
                <c:pt idx="185">
                  <c:v>0.30499999999999999</c:v>
                </c:pt>
                <c:pt idx="186">
                  <c:v>0.30666666666666664</c:v>
                </c:pt>
                <c:pt idx="187">
                  <c:v>0.30666666666666664</c:v>
                </c:pt>
                <c:pt idx="188">
                  <c:v>0.30666666666666664</c:v>
                </c:pt>
                <c:pt idx="189">
                  <c:v>0.28633333333333338</c:v>
                </c:pt>
                <c:pt idx="190">
                  <c:v>0.28633333333333338</c:v>
                </c:pt>
                <c:pt idx="191">
                  <c:v>0.28633333333333338</c:v>
                </c:pt>
                <c:pt idx="192">
                  <c:v>0.30049999999999993</c:v>
                </c:pt>
                <c:pt idx="193">
                  <c:v>0.30049999999999993</c:v>
                </c:pt>
                <c:pt idx="194">
                  <c:v>0.30049999999999993</c:v>
                </c:pt>
                <c:pt idx="195">
                  <c:v>0.28599999999999992</c:v>
                </c:pt>
                <c:pt idx="196">
                  <c:v>0.28599999999999992</c:v>
                </c:pt>
                <c:pt idx="197">
                  <c:v>0.28599999999999992</c:v>
                </c:pt>
                <c:pt idx="198">
                  <c:v>0.29399999999999998</c:v>
                </c:pt>
                <c:pt idx="199">
                  <c:v>0.29399999999999998</c:v>
                </c:pt>
                <c:pt idx="200">
                  <c:v>0.29399999999999998</c:v>
                </c:pt>
                <c:pt idx="201">
                  <c:v>0.30066666666666664</c:v>
                </c:pt>
                <c:pt idx="202">
                  <c:v>0.30066666666666664</c:v>
                </c:pt>
                <c:pt idx="203">
                  <c:v>0.30066666666666664</c:v>
                </c:pt>
                <c:pt idx="204">
                  <c:v>0.30066666666666664</c:v>
                </c:pt>
                <c:pt idx="205">
                  <c:v>0.30066666666666664</c:v>
                </c:pt>
                <c:pt idx="206">
                  <c:v>0.30066666666666664</c:v>
                </c:pt>
                <c:pt idx="207">
                  <c:v>0.30733333333333335</c:v>
                </c:pt>
                <c:pt idx="208">
                  <c:v>0.30733333333333335</c:v>
                </c:pt>
                <c:pt idx="209">
                  <c:v>0.30733333333333335</c:v>
                </c:pt>
                <c:pt idx="210">
                  <c:v>0.30633333333333329</c:v>
                </c:pt>
                <c:pt idx="211">
                  <c:v>0.30633333333333329</c:v>
                </c:pt>
                <c:pt idx="212">
                  <c:v>0.30633333333333329</c:v>
                </c:pt>
                <c:pt idx="213">
                  <c:v>0.30883333333333335</c:v>
                </c:pt>
                <c:pt idx="214">
                  <c:v>0.30883333333333335</c:v>
                </c:pt>
                <c:pt idx="215">
                  <c:v>0.30883333333333335</c:v>
                </c:pt>
                <c:pt idx="216">
                  <c:v>0.317</c:v>
                </c:pt>
                <c:pt idx="217">
                  <c:v>0.317</c:v>
                </c:pt>
                <c:pt idx="218">
                  <c:v>0.317</c:v>
                </c:pt>
                <c:pt idx="219">
                  <c:v>0.33450000000000002</c:v>
                </c:pt>
                <c:pt idx="220">
                  <c:v>0.33450000000000002</c:v>
                </c:pt>
                <c:pt idx="221">
                  <c:v>0.33450000000000002</c:v>
                </c:pt>
                <c:pt idx="222">
                  <c:v>0.33016666666666666</c:v>
                </c:pt>
                <c:pt idx="223">
                  <c:v>0.33016666666666666</c:v>
                </c:pt>
                <c:pt idx="224">
                  <c:v>0.33016666666666666</c:v>
                </c:pt>
                <c:pt idx="225">
                  <c:v>0.33016666666666666</c:v>
                </c:pt>
                <c:pt idx="226">
                  <c:v>0.33016666666666666</c:v>
                </c:pt>
                <c:pt idx="227">
                  <c:v>0.33016666666666666</c:v>
                </c:pt>
                <c:pt idx="228">
                  <c:v>0.30400000000000005</c:v>
                </c:pt>
                <c:pt idx="229">
                  <c:v>0.30400000000000005</c:v>
                </c:pt>
                <c:pt idx="230">
                  <c:v>0.30400000000000005</c:v>
                </c:pt>
                <c:pt idx="231">
                  <c:v>0.27949999999999997</c:v>
                </c:pt>
                <c:pt idx="232">
                  <c:v>0.27949999999999997</c:v>
                </c:pt>
                <c:pt idx="233">
                  <c:v>0.27949999999999997</c:v>
                </c:pt>
                <c:pt idx="234">
                  <c:v>0.27883333333333332</c:v>
                </c:pt>
                <c:pt idx="235">
                  <c:v>0.27883333333333332</c:v>
                </c:pt>
                <c:pt idx="236">
                  <c:v>0.27883333333333332</c:v>
                </c:pt>
                <c:pt idx="237">
                  <c:v>0.30499999999999999</c:v>
                </c:pt>
                <c:pt idx="238">
                  <c:v>0.30499999999999999</c:v>
                </c:pt>
                <c:pt idx="239">
                  <c:v>0.30499999999999999</c:v>
                </c:pt>
                <c:pt idx="240">
                  <c:v>0.30499999999999999</c:v>
                </c:pt>
                <c:pt idx="241">
                  <c:v>0.30499999999999999</c:v>
                </c:pt>
                <c:pt idx="242">
                  <c:v>0.30499999999999999</c:v>
                </c:pt>
                <c:pt idx="243">
                  <c:v>0.33616666666666661</c:v>
                </c:pt>
                <c:pt idx="244">
                  <c:v>0.33616666666666661</c:v>
                </c:pt>
                <c:pt idx="245">
                  <c:v>0.33616666666666661</c:v>
                </c:pt>
                <c:pt idx="246">
                  <c:v>0.32716666666666666</c:v>
                </c:pt>
                <c:pt idx="247">
                  <c:v>0.32716666666666666</c:v>
                </c:pt>
                <c:pt idx="248">
                  <c:v>0.32716666666666666</c:v>
                </c:pt>
                <c:pt idx="249">
                  <c:v>0.32566666666666666</c:v>
                </c:pt>
                <c:pt idx="250">
                  <c:v>0.32566666666666666</c:v>
                </c:pt>
                <c:pt idx="251">
                  <c:v>0.32566666666666666</c:v>
                </c:pt>
                <c:pt idx="252">
                  <c:v>0.33</c:v>
                </c:pt>
                <c:pt idx="253">
                  <c:v>0.33</c:v>
                </c:pt>
                <c:pt idx="254">
                  <c:v>0.33</c:v>
                </c:pt>
                <c:pt idx="255">
                  <c:v>0.33983333333333332</c:v>
                </c:pt>
                <c:pt idx="256">
                  <c:v>0.33983333333333332</c:v>
                </c:pt>
                <c:pt idx="257">
                  <c:v>0.33983333333333332</c:v>
                </c:pt>
                <c:pt idx="258">
                  <c:v>0.33966666666666673</c:v>
                </c:pt>
                <c:pt idx="259">
                  <c:v>0.33966666666666673</c:v>
                </c:pt>
                <c:pt idx="260">
                  <c:v>0.33966666666666673</c:v>
                </c:pt>
                <c:pt idx="261">
                  <c:v>0.36133333333333334</c:v>
                </c:pt>
                <c:pt idx="262">
                  <c:v>0.36133333333333334</c:v>
                </c:pt>
                <c:pt idx="263">
                  <c:v>0.36133333333333334</c:v>
                </c:pt>
                <c:pt idx="264">
                  <c:v>0.35449999999999998</c:v>
                </c:pt>
                <c:pt idx="265">
                  <c:v>0.35449999999999998</c:v>
                </c:pt>
                <c:pt idx="266">
                  <c:v>0.35449999999999998</c:v>
                </c:pt>
                <c:pt idx="267">
                  <c:v>0.35949999999999993</c:v>
                </c:pt>
                <c:pt idx="268">
                  <c:v>0.35949999999999993</c:v>
                </c:pt>
                <c:pt idx="269">
                  <c:v>0.35949999999999993</c:v>
                </c:pt>
                <c:pt idx="270">
                  <c:v>0.33249999999999996</c:v>
                </c:pt>
                <c:pt idx="271">
                  <c:v>0.33249999999999996</c:v>
                </c:pt>
                <c:pt idx="272">
                  <c:v>0.33249999999999996</c:v>
                </c:pt>
                <c:pt idx="273">
                  <c:v>0.33133333333333331</c:v>
                </c:pt>
                <c:pt idx="274">
                  <c:v>0.33133333333333331</c:v>
                </c:pt>
                <c:pt idx="275">
                  <c:v>0.33133333333333331</c:v>
                </c:pt>
                <c:pt idx="276">
                  <c:v>0.33500000000000002</c:v>
                </c:pt>
                <c:pt idx="277">
                  <c:v>0.33500000000000002</c:v>
                </c:pt>
                <c:pt idx="278">
                  <c:v>0.33500000000000002</c:v>
                </c:pt>
                <c:pt idx="279">
                  <c:v>0.33150000000000002</c:v>
                </c:pt>
                <c:pt idx="280">
                  <c:v>0.33150000000000002</c:v>
                </c:pt>
                <c:pt idx="281">
                  <c:v>0.33150000000000002</c:v>
                </c:pt>
                <c:pt idx="282">
                  <c:v>0.32266666666666666</c:v>
                </c:pt>
                <c:pt idx="283">
                  <c:v>0.32266666666666666</c:v>
                </c:pt>
                <c:pt idx="284">
                  <c:v>0.32266666666666666</c:v>
                </c:pt>
                <c:pt idx="285">
                  <c:v>0.32433333333333336</c:v>
                </c:pt>
                <c:pt idx="286">
                  <c:v>0.32433333333333336</c:v>
                </c:pt>
                <c:pt idx="287">
                  <c:v>0.32433333333333336</c:v>
                </c:pt>
                <c:pt idx="288">
                  <c:v>0.32300000000000006</c:v>
                </c:pt>
                <c:pt idx="289">
                  <c:v>0.32300000000000006</c:v>
                </c:pt>
                <c:pt idx="290">
                  <c:v>0.32300000000000006</c:v>
                </c:pt>
                <c:pt idx="291">
                  <c:v>0.30266666666666669</c:v>
                </c:pt>
                <c:pt idx="292">
                  <c:v>0.30266666666666669</c:v>
                </c:pt>
                <c:pt idx="293">
                  <c:v>0.30266666666666669</c:v>
                </c:pt>
                <c:pt idx="294">
                  <c:v>0.32</c:v>
                </c:pt>
                <c:pt idx="295">
                  <c:v>0.32</c:v>
                </c:pt>
                <c:pt idx="296">
                  <c:v>0.32</c:v>
                </c:pt>
                <c:pt idx="297">
                  <c:v>0.32316666666666666</c:v>
                </c:pt>
                <c:pt idx="298">
                  <c:v>0.32316666666666666</c:v>
                </c:pt>
                <c:pt idx="299">
                  <c:v>0.32316666666666666</c:v>
                </c:pt>
                <c:pt idx="300">
                  <c:v>0.33199999999999996</c:v>
                </c:pt>
                <c:pt idx="301">
                  <c:v>0.33199999999999996</c:v>
                </c:pt>
                <c:pt idx="302">
                  <c:v>0.33199999999999996</c:v>
                </c:pt>
                <c:pt idx="303">
                  <c:v>0.31966666666666665</c:v>
                </c:pt>
                <c:pt idx="304">
                  <c:v>0.31966666666666665</c:v>
                </c:pt>
                <c:pt idx="305">
                  <c:v>0.31966666666666665</c:v>
                </c:pt>
                <c:pt idx="306">
                  <c:v>0.32749999999999996</c:v>
                </c:pt>
                <c:pt idx="307">
                  <c:v>0.32749999999999996</c:v>
                </c:pt>
                <c:pt idx="308">
                  <c:v>0.32749999999999996</c:v>
                </c:pt>
                <c:pt idx="309">
                  <c:v>0.32633333333333331</c:v>
                </c:pt>
                <c:pt idx="310">
                  <c:v>0.32633333333333331</c:v>
                </c:pt>
                <c:pt idx="311">
                  <c:v>0.32633333333333331</c:v>
                </c:pt>
                <c:pt idx="312">
                  <c:v>0.31416666666666671</c:v>
                </c:pt>
                <c:pt idx="313">
                  <c:v>0.31416666666666671</c:v>
                </c:pt>
                <c:pt idx="314">
                  <c:v>0.31416666666666671</c:v>
                </c:pt>
                <c:pt idx="315">
                  <c:v>0.31833333333333336</c:v>
                </c:pt>
                <c:pt idx="316">
                  <c:v>0.31833333333333336</c:v>
                </c:pt>
                <c:pt idx="317">
                  <c:v>0.31833333333333336</c:v>
                </c:pt>
                <c:pt idx="318">
                  <c:v>0.32966666666666666</c:v>
                </c:pt>
                <c:pt idx="319">
                  <c:v>0.32966666666666666</c:v>
                </c:pt>
                <c:pt idx="320">
                  <c:v>0.32966666666666666</c:v>
                </c:pt>
                <c:pt idx="321">
                  <c:v>0.33533333333333337</c:v>
                </c:pt>
                <c:pt idx="322">
                  <c:v>0.33533333333333337</c:v>
                </c:pt>
                <c:pt idx="323">
                  <c:v>0.33533333333333337</c:v>
                </c:pt>
                <c:pt idx="324">
                  <c:v>0.34799999999999998</c:v>
                </c:pt>
                <c:pt idx="325">
                  <c:v>0.34799999999999998</c:v>
                </c:pt>
                <c:pt idx="326">
                  <c:v>0.34799999999999998</c:v>
                </c:pt>
                <c:pt idx="327">
                  <c:v>0.33383333333333337</c:v>
                </c:pt>
                <c:pt idx="328">
                  <c:v>0.33383333333333337</c:v>
                </c:pt>
                <c:pt idx="329">
                  <c:v>0.33383333333333337</c:v>
                </c:pt>
                <c:pt idx="330">
                  <c:v>0.33483333333333332</c:v>
                </c:pt>
                <c:pt idx="331">
                  <c:v>0.33483333333333332</c:v>
                </c:pt>
                <c:pt idx="332">
                  <c:v>0.33483333333333332</c:v>
                </c:pt>
                <c:pt idx="333">
                  <c:v>0.31766666666666665</c:v>
                </c:pt>
                <c:pt idx="334">
                  <c:v>0.31766666666666665</c:v>
                </c:pt>
                <c:pt idx="335">
                  <c:v>0.31766666666666665</c:v>
                </c:pt>
                <c:pt idx="336">
                  <c:v>0.311</c:v>
                </c:pt>
                <c:pt idx="337">
                  <c:v>0.311</c:v>
                </c:pt>
                <c:pt idx="338">
                  <c:v>0.311</c:v>
                </c:pt>
                <c:pt idx="339">
                  <c:v>0.29250000000000004</c:v>
                </c:pt>
                <c:pt idx="340">
                  <c:v>0.29250000000000004</c:v>
                </c:pt>
                <c:pt idx="341">
                  <c:v>0.29250000000000004</c:v>
                </c:pt>
                <c:pt idx="342">
                  <c:v>0.29916666666666664</c:v>
                </c:pt>
                <c:pt idx="343">
                  <c:v>0.29916666666666664</c:v>
                </c:pt>
                <c:pt idx="344">
                  <c:v>0.29916666666666664</c:v>
                </c:pt>
                <c:pt idx="345">
                  <c:v>0.30633333333333329</c:v>
                </c:pt>
                <c:pt idx="346">
                  <c:v>0.30633333333333329</c:v>
                </c:pt>
                <c:pt idx="347">
                  <c:v>0.30633333333333329</c:v>
                </c:pt>
                <c:pt idx="348">
                  <c:v>0.32699999999999996</c:v>
                </c:pt>
                <c:pt idx="349">
                  <c:v>0.32699999999999996</c:v>
                </c:pt>
                <c:pt idx="350">
                  <c:v>0.32699999999999996</c:v>
                </c:pt>
                <c:pt idx="351">
                  <c:v>0.33316666666666667</c:v>
                </c:pt>
                <c:pt idx="352">
                  <c:v>0.33316666666666667</c:v>
                </c:pt>
                <c:pt idx="353">
                  <c:v>0.33316666666666667</c:v>
                </c:pt>
                <c:pt idx="354">
                  <c:v>0.313</c:v>
                </c:pt>
                <c:pt idx="355">
                  <c:v>0.313</c:v>
                </c:pt>
                <c:pt idx="356">
                  <c:v>0.313</c:v>
                </c:pt>
                <c:pt idx="357">
                  <c:v>0.32633333333333331</c:v>
                </c:pt>
                <c:pt idx="358">
                  <c:v>0.32633333333333331</c:v>
                </c:pt>
                <c:pt idx="359">
                  <c:v>0.32633333333333331</c:v>
                </c:pt>
                <c:pt idx="360">
                  <c:v>0.33183333333333331</c:v>
                </c:pt>
                <c:pt idx="361">
                  <c:v>0.33183333333333331</c:v>
                </c:pt>
                <c:pt idx="362">
                  <c:v>0.33183333333333331</c:v>
                </c:pt>
                <c:pt idx="363">
                  <c:v>0.33183333333333331</c:v>
                </c:pt>
                <c:pt idx="364">
                  <c:v>0.33183333333333331</c:v>
                </c:pt>
                <c:pt idx="365">
                  <c:v>0.33183333333333331</c:v>
                </c:pt>
                <c:pt idx="366">
                  <c:v>0.34483333333333338</c:v>
                </c:pt>
                <c:pt idx="367">
                  <c:v>0.34483333333333338</c:v>
                </c:pt>
                <c:pt idx="368">
                  <c:v>0.34483333333333338</c:v>
                </c:pt>
                <c:pt idx="369">
                  <c:v>0.36699999999999999</c:v>
                </c:pt>
                <c:pt idx="370">
                  <c:v>0.36699999999999999</c:v>
                </c:pt>
                <c:pt idx="371">
                  <c:v>0.36699999999999999</c:v>
                </c:pt>
                <c:pt idx="372">
                  <c:v>0.39283333333333331</c:v>
                </c:pt>
                <c:pt idx="373">
                  <c:v>0.39283333333333331</c:v>
                </c:pt>
                <c:pt idx="374">
                  <c:v>0.39283333333333331</c:v>
                </c:pt>
                <c:pt idx="375">
                  <c:v>0.39966666666666667</c:v>
                </c:pt>
                <c:pt idx="376">
                  <c:v>0.39966666666666667</c:v>
                </c:pt>
                <c:pt idx="377">
                  <c:v>0.39966666666666667</c:v>
                </c:pt>
                <c:pt idx="378">
                  <c:v>0.34116666666666667</c:v>
                </c:pt>
                <c:pt idx="379">
                  <c:v>0.34116666666666667</c:v>
                </c:pt>
                <c:pt idx="380">
                  <c:v>0.34116666666666667</c:v>
                </c:pt>
                <c:pt idx="381">
                  <c:v>0.34116666666666667</c:v>
                </c:pt>
                <c:pt idx="382">
                  <c:v>0.34116666666666667</c:v>
                </c:pt>
                <c:pt idx="383">
                  <c:v>0.34116666666666667</c:v>
                </c:pt>
                <c:pt idx="384">
                  <c:v>0.34216666666666667</c:v>
                </c:pt>
                <c:pt idx="385">
                  <c:v>0.34216666666666667</c:v>
                </c:pt>
                <c:pt idx="386">
                  <c:v>0.34216666666666667</c:v>
                </c:pt>
                <c:pt idx="387">
                  <c:v>0.31149999999999994</c:v>
                </c:pt>
                <c:pt idx="388">
                  <c:v>0.31149999999999994</c:v>
                </c:pt>
                <c:pt idx="389">
                  <c:v>0.31149999999999994</c:v>
                </c:pt>
                <c:pt idx="390">
                  <c:v>0.28450000000000003</c:v>
                </c:pt>
                <c:pt idx="391">
                  <c:v>0.28450000000000003</c:v>
                </c:pt>
                <c:pt idx="392">
                  <c:v>0.28450000000000003</c:v>
                </c:pt>
                <c:pt idx="393">
                  <c:v>0.31283333333333341</c:v>
                </c:pt>
                <c:pt idx="394">
                  <c:v>0.31283333333333341</c:v>
                </c:pt>
                <c:pt idx="395">
                  <c:v>0.31283333333333341</c:v>
                </c:pt>
                <c:pt idx="396">
                  <c:v>0.30866666666666664</c:v>
                </c:pt>
                <c:pt idx="397">
                  <c:v>0.30866666666666664</c:v>
                </c:pt>
                <c:pt idx="398">
                  <c:v>0.30866666666666664</c:v>
                </c:pt>
                <c:pt idx="399">
                  <c:v>0.29200000000000004</c:v>
                </c:pt>
                <c:pt idx="400">
                  <c:v>0.29200000000000004</c:v>
                </c:pt>
                <c:pt idx="401">
                  <c:v>0.29200000000000004</c:v>
                </c:pt>
                <c:pt idx="402">
                  <c:v>0.30750000000000005</c:v>
                </c:pt>
                <c:pt idx="403">
                  <c:v>0.30750000000000005</c:v>
                </c:pt>
                <c:pt idx="404">
                  <c:v>0.30750000000000005</c:v>
                </c:pt>
                <c:pt idx="405">
                  <c:v>0.31933333333333336</c:v>
                </c:pt>
                <c:pt idx="406">
                  <c:v>0.31933333333333336</c:v>
                </c:pt>
                <c:pt idx="407">
                  <c:v>0.31933333333333336</c:v>
                </c:pt>
                <c:pt idx="408">
                  <c:v>0.33116666666666666</c:v>
                </c:pt>
                <c:pt idx="409">
                  <c:v>0.33116666666666666</c:v>
                </c:pt>
                <c:pt idx="410">
                  <c:v>0.33116666666666666</c:v>
                </c:pt>
                <c:pt idx="411">
                  <c:v>0.36050000000000004</c:v>
                </c:pt>
                <c:pt idx="412">
                  <c:v>0.36050000000000004</c:v>
                </c:pt>
                <c:pt idx="413">
                  <c:v>0.36050000000000004</c:v>
                </c:pt>
                <c:pt idx="414">
                  <c:v>0.34700000000000003</c:v>
                </c:pt>
                <c:pt idx="415">
                  <c:v>0.34700000000000003</c:v>
                </c:pt>
                <c:pt idx="416">
                  <c:v>0.34700000000000003</c:v>
                </c:pt>
                <c:pt idx="417">
                  <c:v>0.32733333333333337</c:v>
                </c:pt>
                <c:pt idx="418">
                  <c:v>0.32733333333333337</c:v>
                </c:pt>
                <c:pt idx="419">
                  <c:v>0.32733333333333337</c:v>
                </c:pt>
                <c:pt idx="420">
                  <c:v>0.3155</c:v>
                </c:pt>
                <c:pt idx="421">
                  <c:v>0.3155</c:v>
                </c:pt>
                <c:pt idx="422">
                  <c:v>0.3155</c:v>
                </c:pt>
                <c:pt idx="423">
                  <c:v>0.3125</c:v>
                </c:pt>
                <c:pt idx="424">
                  <c:v>0.3125</c:v>
                </c:pt>
                <c:pt idx="425">
                  <c:v>0.3125</c:v>
                </c:pt>
                <c:pt idx="426">
                  <c:v>0.29583333333333334</c:v>
                </c:pt>
                <c:pt idx="427">
                  <c:v>0.29583333333333334</c:v>
                </c:pt>
                <c:pt idx="428">
                  <c:v>0.29583333333333334</c:v>
                </c:pt>
                <c:pt idx="429">
                  <c:v>0.33716666666666667</c:v>
                </c:pt>
                <c:pt idx="430">
                  <c:v>0.33716666666666667</c:v>
                </c:pt>
                <c:pt idx="431">
                  <c:v>0.33716666666666667</c:v>
                </c:pt>
                <c:pt idx="432">
                  <c:v>0.33716666666666667</c:v>
                </c:pt>
                <c:pt idx="433">
                  <c:v>0.33716666666666667</c:v>
                </c:pt>
                <c:pt idx="434">
                  <c:v>0.33716666666666667</c:v>
                </c:pt>
                <c:pt idx="435">
                  <c:v>0.33466666666666672</c:v>
                </c:pt>
                <c:pt idx="436">
                  <c:v>0.33466666666666672</c:v>
                </c:pt>
                <c:pt idx="437">
                  <c:v>0.33466666666666672</c:v>
                </c:pt>
                <c:pt idx="438">
                  <c:v>0.32800000000000001</c:v>
                </c:pt>
                <c:pt idx="439">
                  <c:v>0.32800000000000001</c:v>
                </c:pt>
                <c:pt idx="440">
                  <c:v>0.32800000000000001</c:v>
                </c:pt>
                <c:pt idx="441">
                  <c:v>0.32633333333333331</c:v>
                </c:pt>
                <c:pt idx="442">
                  <c:v>0.32633333333333331</c:v>
                </c:pt>
                <c:pt idx="443">
                  <c:v>0.32633333333333331</c:v>
                </c:pt>
                <c:pt idx="444">
                  <c:v>0.30549999999999999</c:v>
                </c:pt>
                <c:pt idx="445">
                  <c:v>0.30549999999999999</c:v>
                </c:pt>
                <c:pt idx="446">
                  <c:v>0.30549999999999999</c:v>
                </c:pt>
                <c:pt idx="447">
                  <c:v>0.32800000000000001</c:v>
                </c:pt>
                <c:pt idx="448">
                  <c:v>0.32800000000000001</c:v>
                </c:pt>
                <c:pt idx="449">
                  <c:v>0.32800000000000001</c:v>
                </c:pt>
                <c:pt idx="450">
                  <c:v>0.31383333333333335</c:v>
                </c:pt>
                <c:pt idx="451">
                  <c:v>0.31383333333333335</c:v>
                </c:pt>
                <c:pt idx="452">
                  <c:v>0.31383333333333335</c:v>
                </c:pt>
                <c:pt idx="453">
                  <c:v>0.32066666666666666</c:v>
                </c:pt>
                <c:pt idx="454">
                  <c:v>0.32066666666666666</c:v>
                </c:pt>
                <c:pt idx="455">
                  <c:v>0.32066666666666666</c:v>
                </c:pt>
                <c:pt idx="456">
                  <c:v>0.32166666666666666</c:v>
                </c:pt>
                <c:pt idx="457">
                  <c:v>0.32166666666666666</c:v>
                </c:pt>
                <c:pt idx="458">
                  <c:v>0.32166666666666666</c:v>
                </c:pt>
                <c:pt idx="459">
                  <c:v>0.34266666666666662</c:v>
                </c:pt>
                <c:pt idx="460">
                  <c:v>0.34266666666666662</c:v>
                </c:pt>
                <c:pt idx="461">
                  <c:v>0.34266666666666662</c:v>
                </c:pt>
                <c:pt idx="462">
                  <c:v>0.33833333333333326</c:v>
                </c:pt>
                <c:pt idx="463">
                  <c:v>0.33833333333333326</c:v>
                </c:pt>
                <c:pt idx="464">
                  <c:v>0.33833333333333326</c:v>
                </c:pt>
                <c:pt idx="465">
                  <c:v>0.36849999999999999</c:v>
                </c:pt>
                <c:pt idx="466">
                  <c:v>0.36849999999999999</c:v>
                </c:pt>
                <c:pt idx="467">
                  <c:v>0.36849999999999999</c:v>
                </c:pt>
                <c:pt idx="468">
                  <c:v>0.35266666666666668</c:v>
                </c:pt>
                <c:pt idx="469">
                  <c:v>0.35266666666666668</c:v>
                </c:pt>
                <c:pt idx="470">
                  <c:v>0.35266666666666668</c:v>
                </c:pt>
                <c:pt idx="471">
                  <c:v>0.36016666666666669</c:v>
                </c:pt>
                <c:pt idx="472">
                  <c:v>0.36016666666666669</c:v>
                </c:pt>
                <c:pt idx="473">
                  <c:v>0.36016666666666669</c:v>
                </c:pt>
                <c:pt idx="474">
                  <c:v>0.33216666666666667</c:v>
                </c:pt>
                <c:pt idx="475">
                  <c:v>0.33216666666666667</c:v>
                </c:pt>
                <c:pt idx="476">
                  <c:v>0.33216666666666667</c:v>
                </c:pt>
                <c:pt idx="477">
                  <c:v>0.317</c:v>
                </c:pt>
                <c:pt idx="478">
                  <c:v>0.317</c:v>
                </c:pt>
                <c:pt idx="479">
                  <c:v>0.317</c:v>
                </c:pt>
                <c:pt idx="480">
                  <c:v>0.32966666666666666</c:v>
                </c:pt>
                <c:pt idx="481">
                  <c:v>0.32966666666666666</c:v>
                </c:pt>
                <c:pt idx="482">
                  <c:v>0.32966666666666666</c:v>
                </c:pt>
                <c:pt idx="483">
                  <c:v>0.32966666666666666</c:v>
                </c:pt>
                <c:pt idx="484">
                  <c:v>0.32966666666666666</c:v>
                </c:pt>
                <c:pt idx="485">
                  <c:v>0.32966666666666666</c:v>
                </c:pt>
                <c:pt idx="486">
                  <c:v>0.30883333333333335</c:v>
                </c:pt>
                <c:pt idx="487">
                  <c:v>0.30883333333333335</c:v>
                </c:pt>
                <c:pt idx="488">
                  <c:v>0.30883333333333335</c:v>
                </c:pt>
                <c:pt idx="489">
                  <c:v>0.33083333333333337</c:v>
                </c:pt>
                <c:pt idx="490">
                  <c:v>0.33083333333333337</c:v>
                </c:pt>
                <c:pt idx="491">
                  <c:v>0.33083333333333337</c:v>
                </c:pt>
                <c:pt idx="492">
                  <c:v>0.34016666666666667</c:v>
                </c:pt>
                <c:pt idx="493">
                  <c:v>0.34016666666666667</c:v>
                </c:pt>
                <c:pt idx="494">
                  <c:v>0.34016666666666667</c:v>
                </c:pt>
                <c:pt idx="495">
                  <c:v>0.32016666666666665</c:v>
                </c:pt>
                <c:pt idx="496">
                  <c:v>0.32016666666666665</c:v>
                </c:pt>
                <c:pt idx="497">
                  <c:v>0.32016666666666665</c:v>
                </c:pt>
                <c:pt idx="498">
                  <c:v>0.32016666666666665</c:v>
                </c:pt>
                <c:pt idx="499">
                  <c:v>0.32016666666666665</c:v>
                </c:pt>
                <c:pt idx="500">
                  <c:v>0.32016666666666665</c:v>
                </c:pt>
                <c:pt idx="501">
                  <c:v>0.33116666666666666</c:v>
                </c:pt>
                <c:pt idx="502">
                  <c:v>0.33116666666666666</c:v>
                </c:pt>
                <c:pt idx="503">
                  <c:v>0.33116666666666666</c:v>
                </c:pt>
                <c:pt idx="504">
                  <c:v>0.33799999999999997</c:v>
                </c:pt>
                <c:pt idx="505">
                  <c:v>0.33799999999999997</c:v>
                </c:pt>
                <c:pt idx="506">
                  <c:v>0.33799999999999997</c:v>
                </c:pt>
                <c:pt idx="507">
                  <c:v>0.35100000000000003</c:v>
                </c:pt>
                <c:pt idx="508">
                  <c:v>0.35100000000000003</c:v>
                </c:pt>
                <c:pt idx="509">
                  <c:v>0.35100000000000003</c:v>
                </c:pt>
                <c:pt idx="510">
                  <c:v>0.35100000000000003</c:v>
                </c:pt>
                <c:pt idx="511">
                  <c:v>0.35100000000000003</c:v>
                </c:pt>
                <c:pt idx="512">
                  <c:v>0.35100000000000003</c:v>
                </c:pt>
                <c:pt idx="513">
                  <c:v>0.34899999999999998</c:v>
                </c:pt>
                <c:pt idx="514">
                  <c:v>0.34899999999999998</c:v>
                </c:pt>
                <c:pt idx="515">
                  <c:v>0.34899999999999998</c:v>
                </c:pt>
                <c:pt idx="516">
                  <c:v>0.35216666666666663</c:v>
                </c:pt>
                <c:pt idx="517">
                  <c:v>0.35216666666666663</c:v>
                </c:pt>
                <c:pt idx="518">
                  <c:v>0.35216666666666663</c:v>
                </c:pt>
                <c:pt idx="519">
                  <c:v>0.33</c:v>
                </c:pt>
                <c:pt idx="520">
                  <c:v>0.33</c:v>
                </c:pt>
                <c:pt idx="521">
                  <c:v>0.33</c:v>
                </c:pt>
                <c:pt idx="522">
                  <c:v>0.3213333333333333</c:v>
                </c:pt>
                <c:pt idx="523">
                  <c:v>0.3213333333333333</c:v>
                </c:pt>
                <c:pt idx="524">
                  <c:v>0.3213333333333333</c:v>
                </c:pt>
                <c:pt idx="525">
                  <c:v>0.3213333333333333</c:v>
                </c:pt>
                <c:pt idx="526">
                  <c:v>0.3213333333333333</c:v>
                </c:pt>
                <c:pt idx="527">
                  <c:v>0.3213333333333333</c:v>
                </c:pt>
                <c:pt idx="528">
                  <c:v>0.30716666666666664</c:v>
                </c:pt>
                <c:pt idx="529">
                  <c:v>0.30716666666666664</c:v>
                </c:pt>
                <c:pt idx="530">
                  <c:v>0.30716666666666664</c:v>
                </c:pt>
                <c:pt idx="531">
                  <c:v>0.28966666666666663</c:v>
                </c:pt>
                <c:pt idx="532">
                  <c:v>0.28966666666666663</c:v>
                </c:pt>
                <c:pt idx="533">
                  <c:v>0.28966666666666663</c:v>
                </c:pt>
                <c:pt idx="534">
                  <c:v>0.28733333333333338</c:v>
                </c:pt>
                <c:pt idx="535">
                  <c:v>0.28733333333333338</c:v>
                </c:pt>
                <c:pt idx="536">
                  <c:v>0.28733333333333338</c:v>
                </c:pt>
                <c:pt idx="537">
                  <c:v>0.28733333333333338</c:v>
                </c:pt>
                <c:pt idx="538">
                  <c:v>0.28733333333333338</c:v>
                </c:pt>
                <c:pt idx="539">
                  <c:v>0.28733333333333338</c:v>
                </c:pt>
                <c:pt idx="540">
                  <c:v>0.30366666666666664</c:v>
                </c:pt>
                <c:pt idx="541">
                  <c:v>0.30366666666666664</c:v>
                </c:pt>
                <c:pt idx="542">
                  <c:v>0.30366666666666664</c:v>
                </c:pt>
                <c:pt idx="543">
                  <c:v>0.32733333333333337</c:v>
                </c:pt>
                <c:pt idx="544">
                  <c:v>0.32733333333333337</c:v>
                </c:pt>
                <c:pt idx="545">
                  <c:v>0.32733333333333337</c:v>
                </c:pt>
                <c:pt idx="546">
                  <c:v>0.34933333333333333</c:v>
                </c:pt>
                <c:pt idx="547">
                  <c:v>0.34933333333333333</c:v>
                </c:pt>
                <c:pt idx="548">
                  <c:v>0.34933333333333333</c:v>
                </c:pt>
                <c:pt idx="549">
                  <c:v>0.30433333333333334</c:v>
                </c:pt>
                <c:pt idx="550">
                  <c:v>0.30433333333333334</c:v>
                </c:pt>
                <c:pt idx="551">
                  <c:v>0.30433333333333334</c:v>
                </c:pt>
                <c:pt idx="552">
                  <c:v>0.30433333333333334</c:v>
                </c:pt>
                <c:pt idx="553">
                  <c:v>0.30433333333333334</c:v>
                </c:pt>
                <c:pt idx="554">
                  <c:v>0.30433333333333334</c:v>
                </c:pt>
                <c:pt idx="555">
                  <c:v>0.31083333333333329</c:v>
                </c:pt>
                <c:pt idx="556">
                  <c:v>0.31083333333333329</c:v>
                </c:pt>
                <c:pt idx="557">
                  <c:v>0.31083333333333329</c:v>
                </c:pt>
                <c:pt idx="558">
                  <c:v>0.28683333333333333</c:v>
                </c:pt>
                <c:pt idx="559">
                  <c:v>0.28683333333333333</c:v>
                </c:pt>
                <c:pt idx="560">
                  <c:v>0.28683333333333333</c:v>
                </c:pt>
                <c:pt idx="561">
                  <c:v>0.3105</c:v>
                </c:pt>
                <c:pt idx="562">
                  <c:v>0.3105</c:v>
                </c:pt>
                <c:pt idx="563">
                  <c:v>0.3105</c:v>
                </c:pt>
                <c:pt idx="564">
                  <c:v>0.3105</c:v>
                </c:pt>
                <c:pt idx="565">
                  <c:v>0.3105</c:v>
                </c:pt>
                <c:pt idx="566">
                  <c:v>0.3105</c:v>
                </c:pt>
                <c:pt idx="567">
                  <c:v>0.38650000000000001</c:v>
                </c:pt>
                <c:pt idx="568">
                  <c:v>0.38650000000000001</c:v>
                </c:pt>
                <c:pt idx="569">
                  <c:v>0.38650000000000001</c:v>
                </c:pt>
                <c:pt idx="570">
                  <c:v>0.41649999999999998</c:v>
                </c:pt>
                <c:pt idx="571">
                  <c:v>0.41649999999999998</c:v>
                </c:pt>
                <c:pt idx="572">
                  <c:v>0.41649999999999998</c:v>
                </c:pt>
                <c:pt idx="573">
                  <c:v>0.42433333333333334</c:v>
                </c:pt>
                <c:pt idx="574">
                  <c:v>0.42433333333333334</c:v>
                </c:pt>
                <c:pt idx="575">
                  <c:v>0.42433333333333334</c:v>
                </c:pt>
                <c:pt idx="576">
                  <c:v>0.41433333333333333</c:v>
                </c:pt>
                <c:pt idx="577">
                  <c:v>0.41433333333333333</c:v>
                </c:pt>
                <c:pt idx="578">
                  <c:v>0.41433333333333333</c:v>
                </c:pt>
                <c:pt idx="579">
                  <c:v>0.41433333333333333</c:v>
                </c:pt>
                <c:pt idx="580">
                  <c:v>0.41433333333333333</c:v>
                </c:pt>
                <c:pt idx="581">
                  <c:v>0.41433333333333333</c:v>
                </c:pt>
                <c:pt idx="582">
                  <c:v>0.40449999999999997</c:v>
                </c:pt>
                <c:pt idx="583">
                  <c:v>0.40449999999999997</c:v>
                </c:pt>
                <c:pt idx="584">
                  <c:v>0.40449999999999997</c:v>
                </c:pt>
                <c:pt idx="585">
                  <c:v>0.37416666666666665</c:v>
                </c:pt>
                <c:pt idx="586">
                  <c:v>0.37416666666666665</c:v>
                </c:pt>
                <c:pt idx="587">
                  <c:v>0.37416666666666665</c:v>
                </c:pt>
                <c:pt idx="588">
                  <c:v>0.38900000000000001</c:v>
                </c:pt>
                <c:pt idx="589">
                  <c:v>0.38900000000000001</c:v>
                </c:pt>
                <c:pt idx="590">
                  <c:v>0.38900000000000001</c:v>
                </c:pt>
                <c:pt idx="591">
                  <c:v>0.37666666666666671</c:v>
                </c:pt>
                <c:pt idx="592">
                  <c:v>0.37666666666666671</c:v>
                </c:pt>
                <c:pt idx="593">
                  <c:v>0.37666666666666671</c:v>
                </c:pt>
                <c:pt idx="594">
                  <c:v>0.35383333333333328</c:v>
                </c:pt>
                <c:pt idx="595">
                  <c:v>0.35383333333333328</c:v>
                </c:pt>
                <c:pt idx="596">
                  <c:v>0.35383333333333328</c:v>
                </c:pt>
                <c:pt idx="597">
                  <c:v>0.32216666666666666</c:v>
                </c:pt>
                <c:pt idx="598">
                  <c:v>0.32216666666666666</c:v>
                </c:pt>
                <c:pt idx="599">
                  <c:v>0.32216666666666666</c:v>
                </c:pt>
                <c:pt idx="600">
                  <c:v>0.3213333333333333</c:v>
                </c:pt>
                <c:pt idx="601">
                  <c:v>0.3213333333333333</c:v>
                </c:pt>
                <c:pt idx="602">
                  <c:v>0.3213333333333333</c:v>
                </c:pt>
                <c:pt idx="603">
                  <c:v>0.30516666666666664</c:v>
                </c:pt>
                <c:pt idx="604">
                  <c:v>0.30516666666666664</c:v>
                </c:pt>
                <c:pt idx="605">
                  <c:v>0.30516666666666664</c:v>
                </c:pt>
                <c:pt idx="606">
                  <c:v>0.31116666666666665</c:v>
                </c:pt>
                <c:pt idx="607">
                  <c:v>0.31116666666666665</c:v>
                </c:pt>
                <c:pt idx="608">
                  <c:v>0.31116666666666665</c:v>
                </c:pt>
                <c:pt idx="609">
                  <c:v>0.31716666666666665</c:v>
                </c:pt>
                <c:pt idx="610">
                  <c:v>0.31716666666666665</c:v>
                </c:pt>
                <c:pt idx="611">
                  <c:v>0.31716666666666665</c:v>
                </c:pt>
                <c:pt idx="612">
                  <c:v>0.35349999999999998</c:v>
                </c:pt>
                <c:pt idx="613">
                  <c:v>0.35349999999999998</c:v>
                </c:pt>
                <c:pt idx="614">
                  <c:v>0.35349999999999998</c:v>
                </c:pt>
                <c:pt idx="615">
                  <c:v>0.33150000000000002</c:v>
                </c:pt>
                <c:pt idx="616">
                  <c:v>0.33150000000000002</c:v>
                </c:pt>
                <c:pt idx="617">
                  <c:v>0.33150000000000002</c:v>
                </c:pt>
                <c:pt idx="618">
                  <c:v>0.32650000000000001</c:v>
                </c:pt>
                <c:pt idx="619">
                  <c:v>0.32650000000000001</c:v>
                </c:pt>
                <c:pt idx="620">
                  <c:v>0.32650000000000001</c:v>
                </c:pt>
                <c:pt idx="621">
                  <c:v>0.31966666666666665</c:v>
                </c:pt>
                <c:pt idx="622">
                  <c:v>0.31966666666666665</c:v>
                </c:pt>
                <c:pt idx="623">
                  <c:v>0.31966666666666665</c:v>
                </c:pt>
                <c:pt idx="624">
                  <c:v>0.33083333333333337</c:v>
                </c:pt>
                <c:pt idx="625">
                  <c:v>0.33083333333333337</c:v>
                </c:pt>
                <c:pt idx="626">
                  <c:v>0.33083333333333337</c:v>
                </c:pt>
                <c:pt idx="627">
                  <c:v>0.31966666666666665</c:v>
                </c:pt>
                <c:pt idx="628">
                  <c:v>0.31966666666666665</c:v>
                </c:pt>
                <c:pt idx="629">
                  <c:v>0.31966666666666665</c:v>
                </c:pt>
                <c:pt idx="630">
                  <c:v>0.35466666666666669</c:v>
                </c:pt>
                <c:pt idx="631">
                  <c:v>0.35466666666666669</c:v>
                </c:pt>
                <c:pt idx="632">
                  <c:v>0.35466666666666669</c:v>
                </c:pt>
                <c:pt idx="633">
                  <c:v>0.38116666666666671</c:v>
                </c:pt>
                <c:pt idx="634">
                  <c:v>0.38116666666666671</c:v>
                </c:pt>
                <c:pt idx="635">
                  <c:v>0.38116666666666671</c:v>
                </c:pt>
                <c:pt idx="636">
                  <c:v>0.42483333333333334</c:v>
                </c:pt>
                <c:pt idx="637">
                  <c:v>0.42483333333333334</c:v>
                </c:pt>
                <c:pt idx="638">
                  <c:v>0.42483333333333334</c:v>
                </c:pt>
                <c:pt idx="639">
                  <c:v>0.41566666666666663</c:v>
                </c:pt>
                <c:pt idx="640">
                  <c:v>0.41566666666666663</c:v>
                </c:pt>
                <c:pt idx="641">
                  <c:v>0.41566666666666663</c:v>
                </c:pt>
                <c:pt idx="642">
                  <c:v>0.43850000000000006</c:v>
                </c:pt>
                <c:pt idx="643">
                  <c:v>0.43850000000000006</c:v>
                </c:pt>
                <c:pt idx="644">
                  <c:v>0.43850000000000006</c:v>
                </c:pt>
                <c:pt idx="645">
                  <c:v>0.41066666666666668</c:v>
                </c:pt>
                <c:pt idx="646">
                  <c:v>0.41066666666666668</c:v>
                </c:pt>
                <c:pt idx="647">
                  <c:v>0.41066666666666668</c:v>
                </c:pt>
                <c:pt idx="648">
                  <c:v>0.40500000000000003</c:v>
                </c:pt>
                <c:pt idx="649">
                  <c:v>0.40500000000000003</c:v>
                </c:pt>
                <c:pt idx="650">
                  <c:v>0.40500000000000003</c:v>
                </c:pt>
                <c:pt idx="651">
                  <c:v>0.39183333333333337</c:v>
                </c:pt>
                <c:pt idx="652">
                  <c:v>0.39183333333333337</c:v>
                </c:pt>
                <c:pt idx="653">
                  <c:v>0.39183333333333337</c:v>
                </c:pt>
                <c:pt idx="654">
                  <c:v>0.41416666666666668</c:v>
                </c:pt>
                <c:pt idx="655">
                  <c:v>0.41416666666666668</c:v>
                </c:pt>
                <c:pt idx="656">
                  <c:v>0.41416666666666668</c:v>
                </c:pt>
                <c:pt idx="657">
                  <c:v>0.41533333333333328</c:v>
                </c:pt>
                <c:pt idx="658">
                  <c:v>0.41533333333333328</c:v>
                </c:pt>
                <c:pt idx="659">
                  <c:v>0.41533333333333328</c:v>
                </c:pt>
                <c:pt idx="660">
                  <c:v>0.47483333333333333</c:v>
                </c:pt>
                <c:pt idx="661">
                  <c:v>0.47483333333333333</c:v>
                </c:pt>
                <c:pt idx="662">
                  <c:v>0.47483333333333333</c:v>
                </c:pt>
                <c:pt idx="663">
                  <c:v>0.51366666666666672</c:v>
                </c:pt>
                <c:pt idx="664">
                  <c:v>0.51366666666666672</c:v>
                </c:pt>
                <c:pt idx="665">
                  <c:v>0.51366666666666672</c:v>
                </c:pt>
                <c:pt idx="666">
                  <c:v>0.55649999999999999</c:v>
                </c:pt>
                <c:pt idx="667">
                  <c:v>0.55649999999999999</c:v>
                </c:pt>
                <c:pt idx="668">
                  <c:v>0.55649999999999999</c:v>
                </c:pt>
                <c:pt idx="669">
                  <c:v>0.61099999999999999</c:v>
                </c:pt>
                <c:pt idx="670">
                  <c:v>0.61099999999999999</c:v>
                </c:pt>
                <c:pt idx="671">
                  <c:v>0.61099999999999999</c:v>
                </c:pt>
                <c:pt idx="672">
                  <c:v>0.6871666666666667</c:v>
                </c:pt>
                <c:pt idx="673">
                  <c:v>0.6871666666666667</c:v>
                </c:pt>
                <c:pt idx="674">
                  <c:v>0.6871666666666667</c:v>
                </c:pt>
                <c:pt idx="675">
                  <c:v>0.75516666666666654</c:v>
                </c:pt>
                <c:pt idx="676">
                  <c:v>0.75516666666666654</c:v>
                </c:pt>
                <c:pt idx="677">
                  <c:v>0.75516666666666654</c:v>
                </c:pt>
                <c:pt idx="678">
                  <c:v>0.8566666666666668</c:v>
                </c:pt>
                <c:pt idx="679">
                  <c:v>0.8566666666666668</c:v>
                </c:pt>
                <c:pt idx="680">
                  <c:v>0.8566666666666668</c:v>
                </c:pt>
                <c:pt idx="681">
                  <c:v>0.8566666666666668</c:v>
                </c:pt>
                <c:pt idx="682">
                  <c:v>0.8566666666666668</c:v>
                </c:pt>
                <c:pt idx="683">
                  <c:v>0.8566666666666668</c:v>
                </c:pt>
                <c:pt idx="684">
                  <c:v>1.0758333333333332</c:v>
                </c:pt>
                <c:pt idx="685">
                  <c:v>1.0758333333333332</c:v>
                </c:pt>
                <c:pt idx="686">
                  <c:v>1.0758333333333332</c:v>
                </c:pt>
                <c:pt idx="687">
                  <c:v>1.1998333333333333</c:v>
                </c:pt>
                <c:pt idx="688">
                  <c:v>1.1998333333333333</c:v>
                </c:pt>
                <c:pt idx="689">
                  <c:v>1.1998333333333333</c:v>
                </c:pt>
                <c:pt idx="690">
                  <c:v>1.343</c:v>
                </c:pt>
                <c:pt idx="691">
                  <c:v>1.343</c:v>
                </c:pt>
                <c:pt idx="692">
                  <c:v>1.343</c:v>
                </c:pt>
                <c:pt idx="693">
                  <c:v>1.5066666666666668</c:v>
                </c:pt>
                <c:pt idx="694">
                  <c:v>1.5066666666666668</c:v>
                </c:pt>
                <c:pt idx="695">
                  <c:v>1.5066666666666668</c:v>
                </c:pt>
                <c:pt idx="696">
                  <c:v>1.6971666666666669</c:v>
                </c:pt>
                <c:pt idx="697">
                  <c:v>1.6971666666666669</c:v>
                </c:pt>
                <c:pt idx="698">
                  <c:v>1.6971666666666669</c:v>
                </c:pt>
                <c:pt idx="699">
                  <c:v>1.6971666666666669</c:v>
                </c:pt>
                <c:pt idx="700">
                  <c:v>1.6971666666666669</c:v>
                </c:pt>
                <c:pt idx="701">
                  <c:v>1.6971666666666669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94D0-42BF-9441-C434125AE2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32022975"/>
        <c:axId val="1832031615"/>
      </c:scatterChart>
      <c:valAx>
        <c:axId val="183202297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832031615"/>
        <c:crosses val="autoZero"/>
        <c:crossBetween val="midCat"/>
      </c:valAx>
      <c:valAx>
        <c:axId val="18320316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832022975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2565117944015417"/>
          <c:y val="0.10291319007835706"/>
          <c:w val="0.2079023349761138"/>
          <c:h val="0.3054525708254840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8075" y="812800"/>
            <a:ext cx="5341938" cy="400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074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pl-PL" altLang="pl-PL" noProof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914400" algn="l"/>
                <a:tab pos="1828800" algn="l"/>
                <a:tab pos="2743200" algn="l"/>
              </a:tabLst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914400" algn="l"/>
                <a:tab pos="1828800" algn="l"/>
                <a:tab pos="2743200" algn="l"/>
              </a:tabLst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914400" algn="l"/>
                <a:tab pos="1828800" algn="l"/>
                <a:tab pos="2743200" algn="l"/>
              </a:tabLst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914400" algn="l"/>
                <a:tab pos="1828800" algn="l"/>
                <a:tab pos="2743200" algn="l"/>
              </a:tabLst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DC35B7CB-5231-4D81-BA95-9EF59CD3C24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843713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1938" cy="400685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DC35B7CB-5231-4D81-BA95-9EF59CD3C247}" type="slidenum">
              <a:rPr lang="pl-PL" altLang="pl-PL" smtClean="0"/>
              <a:pPr>
                <a:defRPr/>
              </a:pPr>
              <a:t>1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583197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ymbol zastępczy obrazu slajd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Symbol zastępczy notatek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l-PL" altLang="pl-PL" dirty="0">
              <a:latin typeface="Arial" panose="020B0604020202020204" pitchFamily="34" charset="0"/>
            </a:endParaRPr>
          </a:p>
        </p:txBody>
      </p:sp>
      <p:sp>
        <p:nvSpPr>
          <p:cNvPr id="39940" name="Symbol zastępczy numeru slajdu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4763" indent="-30952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8098" indent="-24762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33337" indent="-24762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28576" indent="-24762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23815" indent="-2476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19054" indent="-2476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4293" indent="-2476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9532" indent="-2476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1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041E1E-339B-4F7F-BD7D-5E3A693B8902}" type="slidenum">
              <a:rPr kumimoji="0" lang="pl-PL" altLang="pl-PL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12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l-PL" altLang="pl-PL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20394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6DBDFF-2493-4E70-80C7-54514292EBB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764304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692918-4C2C-4F17-9E78-FCB92EF8550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155223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EC1F75CF-38E9-9DB4-1D2E-073110F8015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xfrm>
            <a:off x="628652" y="6356350"/>
            <a:ext cx="2055813" cy="363538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8440C34F-EAFE-8799-87B6-CC9BD6FE6334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xfrm>
            <a:off x="3028952" y="6356350"/>
            <a:ext cx="3084513" cy="363538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79A0A1F-2122-99EE-FFFD-7A92E3254FDC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xfrm>
            <a:off x="6457952" y="6356350"/>
            <a:ext cx="2055813" cy="363538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6DBDFF-2493-4E70-80C7-54514292EBB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464230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157870" y="0"/>
            <a:ext cx="5528931" cy="8640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defRPr sz="1800" b="0">
                <a:solidFill>
                  <a:schemeClr val="accent1">
                    <a:lumMod val="75000"/>
                  </a:schemeClr>
                </a:solidFill>
                <a:latin typeface="Arial Rounded MT Bold" pitchFamily="34" charset="0"/>
              </a:defRPr>
            </a:lvl1pPr>
          </a:lstStyle>
          <a:p>
            <a:r>
              <a:rPr lang="en-US" noProof="0" dirty="0" err="1"/>
              <a:t>Kliknij</a:t>
            </a:r>
            <a:r>
              <a:rPr lang="en-US" noProof="0" dirty="0"/>
              <a:t>, </a:t>
            </a:r>
            <a:r>
              <a:rPr lang="en-US" noProof="0" dirty="0" err="1"/>
              <a:t>aby</a:t>
            </a:r>
            <a:r>
              <a:rPr lang="en-US" noProof="0" dirty="0"/>
              <a:t> </a:t>
            </a:r>
            <a:r>
              <a:rPr lang="en-US" noProof="0" dirty="0" err="1"/>
              <a:t>edytować</a:t>
            </a:r>
            <a:r>
              <a:rPr lang="en-US" noProof="0" dirty="0"/>
              <a:t> </a:t>
            </a:r>
            <a:r>
              <a:rPr lang="en-US" noProof="0" dirty="0" err="1"/>
              <a:t>styl</a:t>
            </a:r>
            <a:endParaRPr lang="en-US" noProof="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914401"/>
            <a:ext cx="8229600" cy="5410200"/>
          </a:xfrm>
          <a:prstGeom prst="rect">
            <a:avLst/>
          </a:prstGeom>
        </p:spPr>
        <p:txBody>
          <a:bodyPr anchor="ctr" anchorCtr="0"/>
          <a:lstStyle>
            <a:lvl1pPr>
              <a:defRPr sz="2100">
                <a:latin typeface="Arial Rounded MT Bold" pitchFamily="34" charset="0"/>
              </a:defRPr>
            </a:lvl1pPr>
            <a:lvl2pPr>
              <a:defRPr sz="1800">
                <a:latin typeface="Arial Rounded MT Bold" pitchFamily="34" charset="0"/>
              </a:defRPr>
            </a:lvl2pPr>
            <a:lvl3pPr>
              <a:defRPr sz="1500">
                <a:latin typeface="Arial Rounded MT Bold" pitchFamily="34" charset="0"/>
              </a:defRPr>
            </a:lvl3pPr>
            <a:lvl4pPr>
              <a:defRPr sz="1200">
                <a:latin typeface="Arial Rounded MT Bold" pitchFamily="34" charset="0"/>
              </a:defRPr>
            </a:lvl4pPr>
            <a:lvl5pPr>
              <a:defRPr sz="900">
                <a:latin typeface="Arial Rounded MT Bold" pitchFamily="34" charset="0"/>
              </a:defRPr>
            </a:lvl5pPr>
          </a:lstStyle>
          <a:p>
            <a:pPr lvl="0"/>
            <a:r>
              <a:rPr lang="en-US" noProof="0" dirty="0" err="1"/>
              <a:t>Kliknij</a:t>
            </a:r>
            <a:r>
              <a:rPr lang="en-US" noProof="0" dirty="0"/>
              <a:t>, </a:t>
            </a:r>
            <a:r>
              <a:rPr lang="en-US" noProof="0" dirty="0" err="1"/>
              <a:t>aby</a:t>
            </a:r>
            <a:r>
              <a:rPr lang="en-US" noProof="0" dirty="0"/>
              <a:t> </a:t>
            </a:r>
            <a:r>
              <a:rPr lang="en-US" noProof="0" dirty="0" err="1"/>
              <a:t>edytować</a:t>
            </a:r>
            <a:r>
              <a:rPr lang="en-US" noProof="0" dirty="0"/>
              <a:t> style </a:t>
            </a:r>
            <a:r>
              <a:rPr lang="en-US" noProof="0" dirty="0" err="1"/>
              <a:t>wzorca</a:t>
            </a:r>
            <a:r>
              <a:rPr lang="en-US" noProof="0" dirty="0"/>
              <a:t> </a:t>
            </a:r>
            <a:r>
              <a:rPr lang="en-US" noProof="0" dirty="0" err="1"/>
              <a:t>tekstu</a:t>
            </a:r>
            <a:endParaRPr lang="en-US" noProof="0" dirty="0"/>
          </a:p>
          <a:p>
            <a:pPr lvl="1"/>
            <a:r>
              <a:rPr lang="en-US" noProof="0" dirty="0" err="1"/>
              <a:t>Drugi</a:t>
            </a:r>
            <a:r>
              <a:rPr lang="en-US" noProof="0" dirty="0"/>
              <a:t> </a:t>
            </a:r>
            <a:r>
              <a:rPr lang="en-US" noProof="0" dirty="0" err="1"/>
              <a:t>poziom</a:t>
            </a:r>
            <a:endParaRPr lang="en-US" noProof="0" dirty="0"/>
          </a:p>
          <a:p>
            <a:pPr lvl="2"/>
            <a:r>
              <a:rPr lang="en-US" noProof="0" dirty="0" err="1"/>
              <a:t>Trzeci</a:t>
            </a:r>
            <a:r>
              <a:rPr lang="en-US" noProof="0" dirty="0"/>
              <a:t> </a:t>
            </a:r>
            <a:r>
              <a:rPr lang="en-US" noProof="0" dirty="0" err="1"/>
              <a:t>poziom</a:t>
            </a:r>
            <a:endParaRPr lang="en-US" noProof="0" dirty="0"/>
          </a:p>
          <a:p>
            <a:pPr lvl="3"/>
            <a:r>
              <a:rPr lang="en-US" noProof="0" dirty="0" err="1"/>
              <a:t>Czwarty</a:t>
            </a:r>
            <a:r>
              <a:rPr lang="en-US" noProof="0" dirty="0"/>
              <a:t> </a:t>
            </a:r>
            <a:r>
              <a:rPr lang="en-US" noProof="0" dirty="0" err="1"/>
              <a:t>poziom</a:t>
            </a:r>
            <a:endParaRPr lang="en-US" noProof="0" dirty="0"/>
          </a:p>
          <a:p>
            <a:pPr lvl="4"/>
            <a:r>
              <a:rPr lang="en-US" noProof="0" dirty="0" err="1"/>
              <a:t>Piąty</a:t>
            </a:r>
            <a:r>
              <a:rPr lang="en-US" noProof="0" dirty="0"/>
              <a:t> </a:t>
            </a:r>
            <a:r>
              <a:rPr lang="en-US" noProof="0" dirty="0" err="1"/>
              <a:t>poziom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28273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85802" y="1122363"/>
            <a:ext cx="7770813" cy="2386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l-PL"/>
              <a:t>Kliknij, aby edytować styl</a:t>
            </a:r>
          </a:p>
        </p:txBody>
      </p:sp>
      <p:sp>
        <p:nvSpPr>
          <p:cNvPr id="2" name="Rectangle 2"/>
          <p:cNvSpPr>
            <a:spLocks noGrp="1" noChangeArrowheads="1"/>
          </p:cNvSpPr>
          <p:nvPr>
            <p:ph type="dt"/>
          </p:nvPr>
        </p:nvSpPr>
        <p:spPr bwMode="auto">
          <a:xfrm>
            <a:off x="628652" y="6356350"/>
            <a:ext cx="2055813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914400" algn="l"/>
                <a:tab pos="1828800" algn="l"/>
              </a:tabLst>
              <a:defRPr sz="1200">
                <a:solidFill>
                  <a:srgbClr val="8B8B8B"/>
                </a:solidFill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ftr"/>
          </p:nvPr>
        </p:nvSpPr>
        <p:spPr bwMode="auto">
          <a:xfrm>
            <a:off x="3028952" y="6356350"/>
            <a:ext cx="3084513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914400" algn="l"/>
                <a:tab pos="1828800" algn="l"/>
                <a:tab pos="2743200" algn="l"/>
              </a:tabLst>
              <a:defRPr sz="1200">
                <a:solidFill>
                  <a:srgbClr val="8B8B8B"/>
                </a:solidFill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sldNum"/>
          </p:nvPr>
        </p:nvSpPr>
        <p:spPr bwMode="auto">
          <a:xfrm>
            <a:off x="6457952" y="6356350"/>
            <a:ext cx="2055813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914400" algn="l"/>
                <a:tab pos="1828800" algn="l"/>
              </a:tabLst>
              <a:defRPr sz="1200">
                <a:solidFill>
                  <a:srgbClr val="8B8B8B"/>
                </a:solidFill>
              </a:defRPr>
            </a:lvl1pPr>
          </a:lstStyle>
          <a:p>
            <a:pPr>
              <a:defRPr/>
            </a:pPr>
            <a:fld id="{38488F26-CA43-4C6A-A677-32F8B3915851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  <p:sp>
        <p:nvSpPr>
          <p:cNvPr id="1030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2" y="1604963"/>
            <a:ext cx="8228013" cy="397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8890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l-PL"/>
              <a:t>Click to edit the outline text format</a:t>
            </a:r>
          </a:p>
          <a:p>
            <a:pPr lvl="1"/>
            <a:r>
              <a:rPr lang="en-GB" altLang="pl-PL"/>
              <a:t>Second Outline Level</a:t>
            </a:r>
          </a:p>
          <a:p>
            <a:pPr lvl="2"/>
            <a:r>
              <a:rPr lang="en-GB" altLang="pl-PL"/>
              <a:t>Third Outline Level</a:t>
            </a:r>
          </a:p>
          <a:p>
            <a:pPr lvl="3"/>
            <a:r>
              <a:rPr lang="en-GB" altLang="pl-PL"/>
              <a:t>Fourth Outline Level</a:t>
            </a:r>
          </a:p>
          <a:p>
            <a:pPr lvl="4"/>
            <a:r>
              <a:rPr lang="en-GB" altLang="pl-PL"/>
              <a:t>Fifth Outline Level</a:t>
            </a:r>
          </a:p>
          <a:p>
            <a:pPr lvl="4"/>
            <a:r>
              <a:rPr lang="en-GB" altLang="pl-PL"/>
              <a:t>Sixth Outline Level</a:t>
            </a:r>
          </a:p>
          <a:p>
            <a:pPr lvl="4"/>
            <a:r>
              <a:rPr lang="en-GB" altLang="pl-PL"/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4" r:id="rId3"/>
  </p:sldLayoutIdLst>
  <p:txStyles>
    <p:titleStyle>
      <a:lvl1pPr algn="l" rtl="0" eaLnBrk="0" fontAlgn="base" hangingPunct="0">
        <a:lnSpc>
          <a:spcPct val="83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3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cs typeface="DejaVu Sans" charset="0"/>
        </a:defRPr>
      </a:lvl2pPr>
      <a:lvl3pPr algn="l" rtl="0" eaLnBrk="0" fontAlgn="base" hangingPunct="0">
        <a:lnSpc>
          <a:spcPct val="83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cs typeface="DejaVu Sans" charset="0"/>
        </a:defRPr>
      </a:lvl3pPr>
      <a:lvl4pPr algn="l" rtl="0" eaLnBrk="0" fontAlgn="base" hangingPunct="0">
        <a:lnSpc>
          <a:spcPct val="83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cs typeface="DejaVu Sans" charset="0"/>
        </a:defRPr>
      </a:lvl4pPr>
      <a:lvl5pPr algn="l" rtl="0" eaLnBrk="0" fontAlgn="base" hangingPunct="0">
        <a:lnSpc>
          <a:spcPct val="83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cs typeface="DejaVu Sans" charset="0"/>
        </a:defRPr>
      </a:lvl5pPr>
      <a:lvl6pPr marL="2514600" indent="-228600" algn="l" rtl="0" fontAlgn="base">
        <a:lnSpc>
          <a:spcPct val="83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cs typeface="DejaVu Sans" charset="0"/>
        </a:defRPr>
      </a:lvl6pPr>
      <a:lvl7pPr marL="2971800" indent="-228600" algn="l" rtl="0" fontAlgn="base">
        <a:lnSpc>
          <a:spcPct val="83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cs typeface="DejaVu Sans" charset="0"/>
        </a:defRPr>
      </a:lvl7pPr>
      <a:lvl8pPr marL="3429000" indent="-228600" algn="l" rtl="0" fontAlgn="base">
        <a:lnSpc>
          <a:spcPct val="83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cs typeface="DejaVu Sans" charset="0"/>
        </a:defRPr>
      </a:lvl8pPr>
      <a:lvl9pPr marL="3886200" indent="-228600" algn="l" rtl="0" fontAlgn="base">
        <a:lnSpc>
          <a:spcPct val="83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cs typeface="DejaVu Sans" charset="0"/>
        </a:defRPr>
      </a:lvl9pPr>
    </p:titleStyle>
    <p:bodyStyle>
      <a:lvl1pPr marL="342900" indent="-342900" algn="l" rtl="0" eaLnBrk="0" fontAlgn="base" hangingPunct="0">
        <a:lnSpc>
          <a:spcPct val="75000"/>
        </a:lnSpc>
        <a:spcBef>
          <a:spcPts val="1425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75000"/>
        </a:lnSpc>
        <a:spcBef>
          <a:spcPts val="1138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75000"/>
        </a:lnSpc>
        <a:spcBef>
          <a:spcPts val="86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75000"/>
        </a:lnSpc>
        <a:spcBef>
          <a:spcPts val="575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75000"/>
        </a:lnSpc>
        <a:spcBef>
          <a:spcPts val="288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22">
            <a:extLst>
              <a:ext uri="{FF2B5EF4-FFF2-40B4-BE49-F238E27FC236}">
                <a16:creationId xmlns:a16="http://schemas.microsoft.com/office/drawing/2014/main" id="{25F4C41A-B762-4F98-B82E-8759B92081F0}"/>
              </a:ext>
            </a:extLst>
          </p:cNvPr>
          <p:cNvSpPr/>
          <p:nvPr userDrawn="1"/>
        </p:nvSpPr>
        <p:spPr>
          <a:xfrm>
            <a:off x="1" y="6504719"/>
            <a:ext cx="9153437" cy="333637"/>
          </a:xfrm>
          <a:prstGeom prst="rect">
            <a:avLst/>
          </a:prstGeom>
          <a:gradFill>
            <a:gsLst>
              <a:gs pos="19081">
                <a:srgbClr val="FBFBFB"/>
              </a:gs>
              <a:gs pos="85329">
                <a:srgbClr val="81A1B4"/>
              </a:gs>
              <a:gs pos="100000">
                <a:srgbClr val="07476C"/>
              </a:gs>
            </a:gsLst>
            <a:lin ang="10800000"/>
          </a:gradFill>
          <a:ln w="12700">
            <a:miter lim="400000"/>
          </a:ln>
        </p:spPr>
        <p:txBody>
          <a:bodyPr lIns="20092" tIns="20092" rIns="20092" bIns="20092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 sz="949">
              <a:solidFill>
                <a:schemeClr val="tx1"/>
              </a:solidFill>
            </a:endParaRPr>
          </a:p>
        </p:txBody>
      </p:sp>
      <p:sp>
        <p:nvSpPr>
          <p:cNvPr id="9" name="Symbol zastępczy daty 3"/>
          <p:cNvSpPr txBox="1">
            <a:spLocks/>
          </p:cNvSpPr>
          <p:nvPr userDrawn="1"/>
        </p:nvSpPr>
        <p:spPr>
          <a:xfrm>
            <a:off x="0" y="6504719"/>
            <a:ext cx="1770321" cy="312339"/>
          </a:xfrm>
          <a:prstGeom prst="rect">
            <a:avLst/>
          </a:prstGeom>
        </p:spPr>
        <p:txBody>
          <a:bodyPr anchor="ctr" anchorCtr="0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pl-PL" sz="788" b="0" dirty="0">
                <a:latin typeface="Gill Sans"/>
              </a:rPr>
              <a:t>6 Marca, 2025  Warszawa</a:t>
            </a:r>
          </a:p>
        </p:txBody>
      </p:sp>
      <p:sp>
        <p:nvSpPr>
          <p:cNvPr id="11" name="Symbol zastępczy numeru slajdu 5"/>
          <p:cNvSpPr txBox="1">
            <a:spLocks/>
          </p:cNvSpPr>
          <p:nvPr userDrawn="1"/>
        </p:nvSpPr>
        <p:spPr>
          <a:xfrm>
            <a:off x="8153400" y="6451933"/>
            <a:ext cx="838200" cy="365125"/>
          </a:xfrm>
          <a:prstGeom prst="rect">
            <a:avLst/>
          </a:prstGeom>
        </p:spPr>
        <p:txBody>
          <a:bodyPr anchor="ctr" anchorCtr="0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pPr marL="0" marR="0" lvl="0" indent="0" algn="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644C7E6-AA11-4795-9661-FC7D626F9324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68AEC5DA-B530-4D63-961D-71B6C3E49E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485" y="49112"/>
            <a:ext cx="3066566" cy="59286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7498C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Shape 25">
            <a:extLst>
              <a:ext uri="{FF2B5EF4-FFF2-40B4-BE49-F238E27FC236}">
                <a16:creationId xmlns:a16="http://schemas.microsoft.com/office/drawing/2014/main" id="{2032B421-A43C-403E-8F51-35AC5584A79B}"/>
              </a:ext>
            </a:extLst>
          </p:cNvPr>
          <p:cNvSpPr/>
          <p:nvPr userDrawn="1"/>
        </p:nvSpPr>
        <p:spPr>
          <a:xfrm>
            <a:off x="2511640" y="6595377"/>
            <a:ext cx="3261839" cy="1618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0092" tIns="20092" rIns="20092" bIns="20092" anchor="ctr">
            <a:spAutoFit/>
          </a:bodyPr>
          <a:lstStyle>
            <a:lvl1pPr>
              <a:defRPr sz="20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algn="ctr"/>
            <a:r>
              <a:rPr lang="pl-PL" sz="788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Akceleratory Medyczne</a:t>
            </a:r>
            <a:endParaRPr sz="712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973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</p:sldLayoutIdLst>
  <p:hf hdr="0"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hyperlink" Target="mailto:Dariusz.Bocian@ifj.edu.pl" TargetMode="Externa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emf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7.jpeg"/><Relationship Id="rId7" Type="http://schemas.openxmlformats.org/officeDocument/2006/relationships/image" Target="../media/image11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6" Type="http://schemas.openxmlformats.org/officeDocument/2006/relationships/chart" Target="../charts/chart1.xml"/><Relationship Id="rId5" Type="http://schemas.openxmlformats.org/officeDocument/2006/relationships/image" Target="../media/image34.png"/><Relationship Id="rId4" Type="http://schemas.openxmlformats.org/officeDocument/2006/relationships/image" Target="../media/image3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jpeg"/><Relationship Id="rId3" Type="http://schemas.microsoft.com/office/2007/relationships/hdphoto" Target="../media/hdphoto1.wdp"/><Relationship Id="rId7" Type="http://schemas.openxmlformats.org/officeDocument/2006/relationships/image" Target="../media/image54.jpeg"/><Relationship Id="rId12" Type="http://schemas.openxmlformats.org/officeDocument/2006/relationships/image" Target="../media/image59.png"/><Relationship Id="rId17" Type="http://schemas.openxmlformats.org/officeDocument/2006/relationships/image" Target="../media/image64.jpeg"/><Relationship Id="rId2" Type="http://schemas.openxmlformats.org/officeDocument/2006/relationships/image" Target="../media/image50.png"/><Relationship Id="rId16" Type="http://schemas.openxmlformats.org/officeDocument/2006/relationships/image" Target="../media/image63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3.jpeg"/><Relationship Id="rId11" Type="http://schemas.openxmlformats.org/officeDocument/2006/relationships/image" Target="../media/image58.jpeg"/><Relationship Id="rId5" Type="http://schemas.openxmlformats.org/officeDocument/2006/relationships/image" Target="../media/image52.png"/><Relationship Id="rId15" Type="http://schemas.openxmlformats.org/officeDocument/2006/relationships/image" Target="../media/image62.jpe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jpeg"/><Relationship Id="rId14" Type="http://schemas.openxmlformats.org/officeDocument/2006/relationships/image" Target="../media/image6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hyperlink" Target="mailto:Dariusz.Bocian@ifj.edu.pl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03BD4A0C-054A-437A-AEC3-1259F9E5A4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836146"/>
            <a:ext cx="9144000" cy="689198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2000" b="1" dirty="0">
                <a:solidFill>
                  <a:schemeClr val="bg1"/>
                </a:solidFill>
                <a:latin typeface="+mn-lt"/>
              </a:rPr>
              <a:t>Polska Szkoła Akceleratorowa: Wybrane Zagadnienia Akceleracji Cząstek</a:t>
            </a:r>
            <a:br>
              <a:rPr lang="pl-PL" sz="2800" b="1" dirty="0">
                <a:solidFill>
                  <a:schemeClr val="bg1"/>
                </a:solidFill>
                <a:latin typeface="+mn-lt"/>
              </a:rPr>
            </a:br>
            <a:br>
              <a:rPr lang="pl-PL" sz="2800" b="1" dirty="0">
                <a:solidFill>
                  <a:schemeClr val="bg1"/>
                </a:solidFill>
                <a:latin typeface="+mn-lt"/>
              </a:rPr>
            </a:br>
            <a:endParaRPr lang="pl-PL" sz="28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7B7368F0-0E5F-449B-8EF7-0B81D4B018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096" y="163337"/>
            <a:ext cx="2736304" cy="1821946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6" name="Symbol zastępczy daty 7">
            <a:extLst>
              <a:ext uri="{FF2B5EF4-FFF2-40B4-BE49-F238E27FC236}">
                <a16:creationId xmlns:a16="http://schemas.microsoft.com/office/drawing/2014/main" id="{9D21B65A-C911-4832-9275-FEE12F3A618C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0" y="6494462"/>
            <a:ext cx="9144000" cy="363538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13"/>
              </a:spcBef>
            </a:pPr>
            <a:r>
              <a:rPr lang="pl-PL" altLang="pl-PL" sz="1200" dirty="0">
                <a:solidFill>
                  <a:schemeClr val="bg1"/>
                </a:solidFill>
              </a:rPr>
              <a:t>19 października 2026</a:t>
            </a:r>
          </a:p>
        </p:txBody>
      </p:sp>
      <p:sp>
        <p:nvSpPr>
          <p:cNvPr id="7" name="Tytuł 4">
            <a:extLst>
              <a:ext uri="{FF2B5EF4-FFF2-40B4-BE49-F238E27FC236}">
                <a16:creationId xmlns:a16="http://schemas.microsoft.com/office/drawing/2014/main" id="{0EB43512-AD7B-4670-A13F-8AD613EBE2E2}"/>
              </a:ext>
            </a:extLst>
          </p:cNvPr>
          <p:cNvSpPr txBox="1">
            <a:spLocks/>
          </p:cNvSpPr>
          <p:nvPr/>
        </p:nvSpPr>
        <p:spPr bwMode="auto">
          <a:xfrm>
            <a:off x="4716016" y="2492896"/>
            <a:ext cx="4104456" cy="1667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6000"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pl-PL" sz="2800" b="1" dirty="0">
                <a:solidFill>
                  <a:schemeClr val="bg1"/>
                </a:solidFill>
                <a:latin typeface="+mn-lt"/>
              </a:rPr>
              <a:t>Elektromagnesy Nadprzewodnikowe </a:t>
            </a:r>
          </a:p>
          <a:p>
            <a:pPr>
              <a:lnSpc>
                <a:spcPct val="100000"/>
              </a:lnSpc>
            </a:pPr>
            <a:r>
              <a:rPr lang="pl-PL" sz="2800" b="1" dirty="0">
                <a:solidFill>
                  <a:schemeClr val="bg1"/>
                </a:solidFill>
                <a:latin typeface="+mn-lt"/>
              </a:rPr>
              <a:t>w </a:t>
            </a:r>
            <a:br>
              <a:rPr lang="pl-PL" sz="2800" b="1" dirty="0">
                <a:solidFill>
                  <a:schemeClr val="bg1"/>
                </a:solidFill>
                <a:latin typeface="+mn-lt"/>
              </a:rPr>
            </a:br>
            <a:r>
              <a:rPr lang="pl-PL" sz="2800" b="1" dirty="0">
                <a:solidFill>
                  <a:schemeClr val="bg1"/>
                </a:solidFill>
                <a:latin typeface="+mn-lt"/>
              </a:rPr>
              <a:t>Akceleratorach Cząstek</a:t>
            </a:r>
            <a:br>
              <a:rPr lang="pl-PL" sz="2800" b="1" dirty="0">
                <a:solidFill>
                  <a:schemeClr val="bg1"/>
                </a:solidFill>
                <a:latin typeface="+mn-lt"/>
              </a:rPr>
            </a:br>
            <a:br>
              <a:rPr lang="pl-PL" sz="2800" b="1" dirty="0">
                <a:solidFill>
                  <a:schemeClr val="bg1"/>
                </a:solidFill>
                <a:latin typeface="+mn-lt"/>
              </a:rPr>
            </a:br>
            <a:endParaRPr lang="pl-PL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233908C7-8F2B-4515-AF48-A6939E2E39C0}"/>
              </a:ext>
            </a:extLst>
          </p:cNvPr>
          <p:cNvSpPr txBox="1"/>
          <p:nvPr/>
        </p:nvSpPr>
        <p:spPr>
          <a:xfrm>
            <a:off x="5076056" y="4797152"/>
            <a:ext cx="33412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l-PL" sz="1800" dirty="0">
                <a:solidFill>
                  <a:srgbClr val="00B0F0"/>
                </a:solidFill>
                <a:latin typeface="Calibri"/>
                <a:cs typeface="+mn-cs"/>
              </a:rPr>
              <a:t>Dariusz Bocian </a:t>
            </a:r>
          </a:p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l-PL" sz="1800" dirty="0">
                <a:solidFill>
                  <a:srgbClr val="00B0F0"/>
                </a:solidFill>
                <a:latin typeface="Calibri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Dariusz.Bocian@ifj.edu.pl</a:t>
            </a:r>
            <a:endParaRPr lang="pl-PL" sz="1800" dirty="0">
              <a:solidFill>
                <a:srgbClr val="00B0F0"/>
              </a:solidFill>
              <a:latin typeface="Calibri"/>
              <a:cs typeface="+mn-cs"/>
            </a:endParaRP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2ACF21CC-29BB-02DA-75BE-5C1460D706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010101"/>
              </a:clrFrom>
              <a:clrTo>
                <a:srgbClr val="01010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6109" y="2249926"/>
            <a:ext cx="4773923" cy="3374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DAEA41-01EA-4903-B6ED-72F3F138A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2040" y="116632"/>
            <a:ext cx="4129658" cy="501089"/>
          </a:xfrm>
        </p:spPr>
        <p:txBody>
          <a:bodyPr/>
          <a:lstStyle/>
          <a:p>
            <a:pPr algn="ctr"/>
            <a:r>
              <a:rPr lang="pl-PL" sz="2000" b="1" dirty="0">
                <a:solidFill>
                  <a:schemeClr val="bg1"/>
                </a:solidFill>
              </a:rPr>
              <a:t>Akceleratory cząstek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BFB00EB-1D1C-4E09-9EB3-EA1F5B5CB5A7}"/>
              </a:ext>
            </a:extLst>
          </p:cNvPr>
          <p:cNvSpPr txBox="1">
            <a:spLocks/>
          </p:cNvSpPr>
          <p:nvPr/>
        </p:nvSpPr>
        <p:spPr>
          <a:xfrm>
            <a:off x="0" y="1052736"/>
            <a:ext cx="9149532" cy="501089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400" b="0" kern="1200">
                <a:solidFill>
                  <a:schemeClr val="accent1">
                    <a:lumMod val="75000"/>
                  </a:schemeClr>
                </a:solidFill>
                <a:latin typeface="Arial Rounded MT Bold" pitchFamily="34" charset="0"/>
                <a:ea typeface="+mj-ea"/>
                <a:cs typeface="+mj-cs"/>
              </a:defRPr>
            </a:lvl1pPr>
          </a:lstStyle>
          <a:p>
            <a:r>
              <a:rPr lang="pl-PL" sz="2025" b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Akceleratory cząstek, największe maszyny, jakie kiedykolwiek zbudowała ludzkość</a:t>
            </a:r>
            <a:endParaRPr lang="en-GB" sz="2025" b="1" dirty="0">
              <a:solidFill>
                <a:schemeClr val="accent6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BAF56A3F-6CFF-40F3-B820-C43998A51BD1}"/>
              </a:ext>
            </a:extLst>
          </p:cNvPr>
          <p:cNvSpPr txBox="1"/>
          <p:nvPr/>
        </p:nvSpPr>
        <p:spPr>
          <a:xfrm>
            <a:off x="35496" y="2067232"/>
            <a:ext cx="3744416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>
              <a:solidFill>
                <a:srgbClr val="FFFF00"/>
              </a:solidFill>
            </a:endParaRPr>
          </a:p>
          <a:p>
            <a:r>
              <a:rPr lang="pl-PL" b="1" dirty="0">
                <a:solidFill>
                  <a:srgbClr val="0070C0"/>
                </a:solidFill>
              </a:rPr>
              <a:t>Wielki Zderzacz Hadronów w CERN</a:t>
            </a:r>
            <a:r>
              <a:rPr lang="it-IT" b="1" dirty="0">
                <a:solidFill>
                  <a:srgbClr val="0070C0"/>
                </a:solidFill>
              </a:rPr>
              <a:t>: </a:t>
            </a:r>
          </a:p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70C0"/>
                </a:solidFill>
              </a:rPr>
              <a:t>27 km </a:t>
            </a:r>
            <a:r>
              <a:rPr lang="pl-PL" sz="1400" b="1" dirty="0">
                <a:solidFill>
                  <a:srgbClr val="0070C0"/>
                </a:solidFill>
              </a:rPr>
              <a:t>tunel</a:t>
            </a:r>
            <a:r>
              <a:rPr lang="en-US" sz="1400" b="1" dirty="0">
                <a:solidFill>
                  <a:srgbClr val="0070C0"/>
                </a:solidFill>
              </a:rPr>
              <a:t>, </a:t>
            </a:r>
          </a:p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70C0"/>
                </a:solidFill>
              </a:rPr>
              <a:t>17 km </a:t>
            </a:r>
            <a:r>
              <a:rPr lang="pl-PL" sz="1400" b="1" dirty="0">
                <a:solidFill>
                  <a:srgbClr val="0070C0"/>
                </a:solidFill>
              </a:rPr>
              <a:t>linii wprowadzających</a:t>
            </a:r>
            <a:r>
              <a:rPr lang="en-US" sz="1400" b="1" dirty="0">
                <a:solidFill>
                  <a:srgbClr val="0070C0"/>
                </a:solidFill>
              </a:rPr>
              <a:t> </a:t>
            </a:r>
            <a:r>
              <a:rPr lang="en-US" sz="1400" b="1" dirty="0" err="1">
                <a:solidFill>
                  <a:srgbClr val="0070C0"/>
                </a:solidFill>
              </a:rPr>
              <a:t>i</a:t>
            </a:r>
            <a:r>
              <a:rPr lang="en-US" sz="1400" b="1" dirty="0">
                <a:solidFill>
                  <a:srgbClr val="0070C0"/>
                </a:solidFill>
              </a:rPr>
              <a:t> </a:t>
            </a:r>
            <a:r>
              <a:rPr lang="en-US" sz="1400" b="1" dirty="0" err="1">
                <a:solidFill>
                  <a:srgbClr val="0070C0"/>
                </a:solidFill>
              </a:rPr>
              <a:t>linii</a:t>
            </a:r>
            <a:r>
              <a:rPr lang="en-US" sz="1400" b="1" dirty="0">
                <a:solidFill>
                  <a:srgbClr val="0070C0"/>
                </a:solidFill>
              </a:rPr>
              <a:t> </a:t>
            </a:r>
            <a:r>
              <a:rPr lang="pl-PL" sz="1400" b="1" dirty="0">
                <a:solidFill>
                  <a:srgbClr val="0070C0"/>
                </a:solidFill>
              </a:rPr>
              <a:t>wiązki</a:t>
            </a:r>
            <a:r>
              <a:rPr lang="en-US" sz="1400" b="1" dirty="0">
                <a:solidFill>
                  <a:srgbClr val="0070C0"/>
                </a:solidFill>
              </a:rPr>
              <a:t>,</a:t>
            </a:r>
            <a:r>
              <a:rPr lang="it-IT" sz="1400" dirty="0">
                <a:solidFill>
                  <a:srgbClr val="0070C0"/>
                </a:solidFill>
              </a:rPr>
              <a:t> </a:t>
            </a:r>
          </a:p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rgbClr val="0070C0"/>
                </a:solidFill>
              </a:rPr>
              <a:t>100,000 m2 laboratoriów </a:t>
            </a:r>
            <a:r>
              <a:rPr lang="pl-PL" sz="1400" b="1" dirty="0">
                <a:solidFill>
                  <a:srgbClr val="0070C0"/>
                </a:solidFill>
              </a:rPr>
              <a:t>na obszarze </a:t>
            </a:r>
            <a:r>
              <a:rPr lang="it-IT" sz="1400" b="1" dirty="0">
                <a:solidFill>
                  <a:srgbClr val="0070C0"/>
                </a:solidFill>
              </a:rPr>
              <a:t>200</a:t>
            </a:r>
            <a:r>
              <a:rPr lang="pl-PL" sz="1400" b="1" dirty="0">
                <a:solidFill>
                  <a:srgbClr val="0070C0"/>
                </a:solidFill>
              </a:rPr>
              <a:t> ha</a:t>
            </a:r>
            <a:r>
              <a:rPr lang="it-IT" sz="1400" b="1" dirty="0">
                <a:solidFill>
                  <a:srgbClr val="0070C0"/>
                </a:solidFill>
              </a:rPr>
              <a:t>. </a:t>
            </a:r>
            <a:endParaRPr lang="pl-PL" sz="1400" b="1" dirty="0">
              <a:solidFill>
                <a:srgbClr val="0070C0"/>
              </a:solidFill>
            </a:endParaRPr>
          </a:p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l-PL" sz="1400" dirty="0"/>
          </a:p>
          <a:p>
            <a:r>
              <a:rPr lang="pl-PL" sz="1400" dirty="0">
                <a:latin typeface="Cambria" panose="02040503050406030204" pitchFamily="18" charset="0"/>
                <a:ea typeface="Cambria" panose="02040503050406030204" pitchFamily="18" charset="0"/>
              </a:rPr>
              <a:t>→ </a:t>
            </a:r>
            <a:r>
              <a:rPr lang="pl-PL" sz="1400" dirty="0"/>
              <a:t>Prace R&amp;D dla </a:t>
            </a:r>
            <a:r>
              <a:rPr lang="pl-PL" sz="1400" b="1" dirty="0"/>
              <a:t>Przyszłego Zderzacza Kołowego</a:t>
            </a:r>
          </a:p>
          <a:p>
            <a:r>
              <a:rPr lang="pl-PL" sz="1400" b="1" dirty="0"/>
              <a:t>          </a:t>
            </a:r>
            <a:r>
              <a:rPr lang="it-IT" sz="1400" dirty="0"/>
              <a:t>90.7 km tunel. </a:t>
            </a:r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CD102CEF-0EB8-45D8-8762-96069DA747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9475" y="1877912"/>
            <a:ext cx="5199029" cy="3639320"/>
          </a:xfrm>
          <a:prstGeom prst="rect">
            <a:avLst/>
          </a:prstGeom>
        </p:spPr>
      </p:pic>
      <p:pic>
        <p:nvPicPr>
          <p:cNvPr id="13" name="Picture 7" descr="A logo of a record company&#10;&#10;AI-generated content may be incorrect.">
            <a:extLst>
              <a:ext uri="{FF2B5EF4-FFF2-40B4-BE49-F238E27FC236}">
                <a16:creationId xmlns:a16="http://schemas.microsoft.com/office/drawing/2014/main" id="{5D0D1C83-52EF-44FD-8AB3-5B11D52E180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2520" y="4730552"/>
            <a:ext cx="890925" cy="890925"/>
          </a:xfrm>
          <a:prstGeom prst="rect">
            <a:avLst/>
          </a:prstGeom>
        </p:spPr>
      </p:pic>
      <p:sp>
        <p:nvSpPr>
          <p:cNvPr id="15" name="TextBox 8">
            <a:extLst>
              <a:ext uri="{FF2B5EF4-FFF2-40B4-BE49-F238E27FC236}">
                <a16:creationId xmlns:a16="http://schemas.microsoft.com/office/drawing/2014/main" id="{584F98FB-7D84-4123-8D9D-908649350A7E}"/>
              </a:ext>
            </a:extLst>
          </p:cNvPr>
          <p:cNvSpPr txBox="1"/>
          <p:nvPr/>
        </p:nvSpPr>
        <p:spPr>
          <a:xfrm>
            <a:off x="327346" y="4899165"/>
            <a:ext cx="215383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rgbClr val="009900"/>
                </a:solidFill>
              </a:rPr>
              <a:t>Guinness Book of World Records, </a:t>
            </a:r>
          </a:p>
          <a:p>
            <a:r>
              <a:rPr lang="en-US" sz="1050" dirty="0">
                <a:solidFill>
                  <a:srgbClr val="009900"/>
                </a:solidFill>
              </a:rPr>
              <a:t>“</a:t>
            </a:r>
            <a:r>
              <a:rPr lang="en-US" sz="1050" i="1" dirty="0">
                <a:solidFill>
                  <a:srgbClr val="009900"/>
                </a:solidFill>
              </a:rPr>
              <a:t>The Large Hadron Collider (LHC) is the largest and most complex machine ever built.”</a:t>
            </a:r>
            <a:endParaRPr lang="en-CH" sz="1050" i="1" dirty="0">
              <a:solidFill>
                <a:srgbClr val="009900"/>
              </a:solidFill>
            </a:endParaRPr>
          </a:p>
        </p:txBody>
      </p:sp>
      <p:sp>
        <p:nvSpPr>
          <p:cNvPr id="19" name="TextBox 15">
            <a:extLst>
              <a:ext uri="{FF2B5EF4-FFF2-40B4-BE49-F238E27FC236}">
                <a16:creationId xmlns:a16="http://schemas.microsoft.com/office/drawing/2014/main" id="{DAA8DCC8-B8BA-4C56-A736-F5B4FA192BC6}"/>
              </a:ext>
            </a:extLst>
          </p:cNvPr>
          <p:cNvSpPr txBox="1"/>
          <p:nvPr/>
        </p:nvSpPr>
        <p:spPr>
          <a:xfrm>
            <a:off x="7479889" y="4976821"/>
            <a:ext cx="1581809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25" i="1" dirty="0">
                <a:solidFill>
                  <a:schemeClr val="bg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Dzięki uprzejmości M. Vretenar</a:t>
            </a:r>
            <a:endParaRPr lang="en-CH" sz="825" i="1" dirty="0">
              <a:solidFill>
                <a:schemeClr val="bg1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Symbol zastępczy daty 7">
            <a:extLst>
              <a:ext uri="{FF2B5EF4-FFF2-40B4-BE49-F238E27FC236}">
                <a16:creationId xmlns:a16="http://schemas.microsoft.com/office/drawing/2014/main" id="{7F6C65CA-6E9C-4D2F-BC52-4FCEE50B551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179512" y="6337812"/>
            <a:ext cx="2055813" cy="54757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13"/>
              </a:spcBef>
            </a:pPr>
            <a:r>
              <a:rPr lang="pl-PL" altLang="pl-PL" sz="1200" dirty="0">
                <a:solidFill>
                  <a:schemeClr val="bg1"/>
                </a:solidFill>
              </a:rPr>
              <a:t>19 Października 2026</a:t>
            </a:r>
          </a:p>
          <a:p>
            <a:pPr algn="ctr">
              <a:lnSpc>
                <a:spcPct val="100000"/>
              </a:lnSpc>
              <a:spcBef>
                <a:spcPts val="13"/>
              </a:spcBef>
            </a:pPr>
            <a:r>
              <a:rPr lang="pl-PL" altLang="pl-PL" sz="1200" dirty="0">
                <a:solidFill>
                  <a:schemeClr val="bg1"/>
                </a:solidFill>
              </a:rPr>
              <a:t>Dariusz Bocian, IFJ PAN</a:t>
            </a:r>
          </a:p>
          <a:p>
            <a:pPr algn="ctr">
              <a:lnSpc>
                <a:spcPct val="100000"/>
              </a:lnSpc>
              <a:spcBef>
                <a:spcPts val="13"/>
              </a:spcBef>
            </a:pPr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4" name="Symbol zastępczy stopki 5">
            <a:extLst>
              <a:ext uri="{FF2B5EF4-FFF2-40B4-BE49-F238E27FC236}">
                <a16:creationId xmlns:a16="http://schemas.microsoft.com/office/drawing/2014/main" id="{1C49593D-DA27-44C4-9B67-6173DBF1D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23728" y="6217216"/>
            <a:ext cx="6192688" cy="596159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>
              <a:lnSpc>
                <a:spcPct val="100000"/>
              </a:lnSpc>
              <a:spcBef>
                <a:spcPts val="13"/>
              </a:spcBef>
            </a:pPr>
            <a:r>
              <a:rPr lang="pl-PL" sz="1200" b="1" dirty="0">
                <a:solidFill>
                  <a:schemeClr val="bg1"/>
                </a:solidFill>
                <a:latin typeface="+mn-lt"/>
              </a:rPr>
              <a:t>Polska Szkoła Akceleratorowa: Wybrane Zagadnienia Akceleracji Cząstek</a:t>
            </a:r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6" name="Symbol zastępczy numeru slajdu 4">
            <a:extLst>
              <a:ext uri="{FF2B5EF4-FFF2-40B4-BE49-F238E27FC236}">
                <a16:creationId xmlns:a16="http://schemas.microsoft.com/office/drawing/2014/main" id="{917148A1-DA23-426B-80AB-BCBE90402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16416" y="6237312"/>
            <a:ext cx="576064" cy="620688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>
              <a:lnSpc>
                <a:spcPct val="100000"/>
              </a:lnSpc>
              <a:spcBef>
                <a:spcPts val="13"/>
              </a:spcBef>
            </a:pPr>
            <a:fld id="{CCA0F215-BD4B-4A29-B4D9-F83ACECCEB6C}" type="slidenum">
              <a:rPr lang="pl-PL" altLang="pl-PL" sz="1200">
                <a:solidFill>
                  <a:schemeClr val="bg1"/>
                </a:solidFill>
              </a:rPr>
              <a:pPr>
                <a:lnSpc>
                  <a:spcPct val="100000"/>
                </a:lnSpc>
                <a:spcBef>
                  <a:spcPts val="13"/>
                </a:spcBef>
              </a:pPr>
              <a:t>2</a:t>
            </a:fld>
            <a:endParaRPr lang="pl-PL" altLang="pl-PL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787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daty 7">
            <a:extLst>
              <a:ext uri="{FF2B5EF4-FFF2-40B4-BE49-F238E27FC236}">
                <a16:creationId xmlns:a16="http://schemas.microsoft.com/office/drawing/2014/main" id="{C7FBA4DF-C8AC-651D-0306-B7C4E0AF656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179512" y="6337812"/>
            <a:ext cx="2055813" cy="54757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13"/>
              </a:spcBef>
            </a:pPr>
            <a:r>
              <a:rPr lang="pl-PL" altLang="pl-PL" sz="1200" dirty="0">
                <a:solidFill>
                  <a:schemeClr val="bg1"/>
                </a:solidFill>
              </a:rPr>
              <a:t>19 Października 2026</a:t>
            </a:r>
          </a:p>
          <a:p>
            <a:pPr algn="ctr">
              <a:lnSpc>
                <a:spcPct val="100000"/>
              </a:lnSpc>
              <a:spcBef>
                <a:spcPts val="13"/>
              </a:spcBef>
            </a:pPr>
            <a:r>
              <a:rPr lang="pl-PL" altLang="pl-PL" sz="1200" dirty="0">
                <a:solidFill>
                  <a:schemeClr val="bg1"/>
                </a:solidFill>
              </a:rPr>
              <a:t>Dariusz Bocian, IFJ PAN</a:t>
            </a:r>
          </a:p>
          <a:p>
            <a:pPr algn="ctr">
              <a:lnSpc>
                <a:spcPct val="100000"/>
              </a:lnSpc>
              <a:spcBef>
                <a:spcPts val="13"/>
              </a:spcBef>
            </a:pPr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1" name="Symbol zastępczy stopki 5">
            <a:extLst>
              <a:ext uri="{FF2B5EF4-FFF2-40B4-BE49-F238E27FC236}">
                <a16:creationId xmlns:a16="http://schemas.microsoft.com/office/drawing/2014/main" id="{CA4954FE-7B3B-D6C0-712C-4DC94034F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23728" y="6217216"/>
            <a:ext cx="6192688" cy="596159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>
              <a:lnSpc>
                <a:spcPct val="100000"/>
              </a:lnSpc>
              <a:spcBef>
                <a:spcPts val="13"/>
              </a:spcBef>
            </a:pPr>
            <a:r>
              <a:rPr lang="pl-PL" sz="1200" b="1" dirty="0">
                <a:solidFill>
                  <a:schemeClr val="bg1"/>
                </a:solidFill>
                <a:latin typeface="+mn-lt"/>
              </a:rPr>
              <a:t>Polska Szkoła Akceleratorowa: Wybrane Zagadnienia Akceleracji Cząstek</a:t>
            </a:r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2" name="Symbol zastępczy numeru slajdu 4">
            <a:extLst>
              <a:ext uri="{FF2B5EF4-FFF2-40B4-BE49-F238E27FC236}">
                <a16:creationId xmlns:a16="http://schemas.microsoft.com/office/drawing/2014/main" id="{AE39F21B-E2C0-830C-603E-2CC1F8648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16416" y="6237312"/>
            <a:ext cx="576064" cy="620688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>
              <a:lnSpc>
                <a:spcPct val="100000"/>
              </a:lnSpc>
              <a:spcBef>
                <a:spcPts val="13"/>
              </a:spcBef>
            </a:pPr>
            <a:fld id="{CCA0F215-BD4B-4A29-B4D9-F83ACECCEB6C}" type="slidenum">
              <a:rPr lang="pl-PL" altLang="pl-PL" sz="1200">
                <a:solidFill>
                  <a:schemeClr val="bg1"/>
                </a:solidFill>
              </a:rPr>
              <a:pPr>
                <a:lnSpc>
                  <a:spcPct val="100000"/>
                </a:lnSpc>
                <a:spcBef>
                  <a:spcPts val="13"/>
                </a:spcBef>
              </a:pPr>
              <a:t>3</a:t>
            </a:fld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3" name="Tytuł 1">
            <a:extLst>
              <a:ext uri="{FF2B5EF4-FFF2-40B4-BE49-F238E27FC236}">
                <a16:creationId xmlns:a16="http://schemas.microsoft.com/office/drawing/2014/main" id="{AE9D13F9-F988-F2A4-027F-C66D197D07F5}"/>
              </a:ext>
            </a:extLst>
          </p:cNvPr>
          <p:cNvSpPr txBox="1">
            <a:spLocks/>
          </p:cNvSpPr>
          <p:nvPr/>
        </p:nvSpPr>
        <p:spPr>
          <a:xfrm>
            <a:off x="3275856" y="297911"/>
            <a:ext cx="5785842" cy="501089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 algn="ctr"/>
            <a:r>
              <a:rPr lang="pl-PL" sz="2000" b="1" dirty="0">
                <a:solidFill>
                  <a:schemeClr val="bg1"/>
                </a:solidFill>
              </a:rPr>
              <a:t>Dlaczego elektromagnesy nadprzewodnikowe?  </a:t>
            </a:r>
            <a:br>
              <a:rPr lang="pl-PL" sz="2000" b="1" dirty="0">
                <a:solidFill>
                  <a:schemeClr val="bg1"/>
                </a:solidFill>
              </a:rPr>
            </a:br>
            <a:endParaRPr lang="pl-PL" sz="2000" b="1" dirty="0">
              <a:solidFill>
                <a:schemeClr val="bg1"/>
              </a:solidFill>
            </a:endParaRP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EB843E0C-D539-3BD7-AD37-249AFF3C4941}"/>
              </a:ext>
            </a:extLst>
          </p:cNvPr>
          <p:cNvSpPr txBox="1">
            <a:spLocks noChangeArrowheads="1"/>
          </p:cNvSpPr>
          <p:nvPr/>
        </p:nvSpPr>
        <p:spPr>
          <a:xfrm>
            <a:off x="4860032" y="988974"/>
            <a:ext cx="4163508" cy="1287898"/>
          </a:xfrm>
          <a:prstGeom prst="rect">
            <a:avLst/>
          </a:prstGeom>
          <a:solidFill>
            <a:srgbClr val="FFFFCC"/>
          </a:solidFill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pl-PL" sz="14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Jaki mamy wybór:</a:t>
            </a:r>
          </a:p>
          <a:p>
            <a:pPr>
              <a:lnSpc>
                <a:spcPct val="120000"/>
              </a:lnSpc>
            </a:pPr>
            <a:r>
              <a:rPr lang="pl-PL" sz="14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→ </a:t>
            </a:r>
            <a:r>
              <a:rPr lang="pl-PL" sz="1400" dirty="0">
                <a:latin typeface="Times New Roman" panose="02020603050405020304" pitchFamily="18" charset="0"/>
                <a:cs typeface="Times New Roman" pitchFamily="18" charset="0"/>
              </a:rPr>
              <a:t>Magnesy trwałe </a:t>
            </a:r>
            <a:r>
              <a:rPr lang="pl-PL" sz="14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⇒ </a:t>
            </a:r>
            <a:r>
              <a:rPr lang="pl-PL" sz="14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itchFamily="18" charset="0"/>
              </a:rPr>
              <a:t>osiągane pola</a:t>
            </a:r>
            <a:r>
              <a:rPr lang="pl-PL" sz="1400" dirty="0">
                <a:latin typeface="Times New Roman" panose="02020603050405020304" pitchFamily="18" charset="0"/>
                <a:cs typeface="Times New Roman" pitchFamily="18" charset="0"/>
              </a:rPr>
              <a:t> 1-2 T;</a:t>
            </a:r>
            <a:endParaRPr lang="pl-PL" sz="1400" dirty="0"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</a:pPr>
            <a:r>
              <a:rPr lang="pl-PL" sz="14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→ </a:t>
            </a:r>
            <a:r>
              <a:rPr lang="pl-PL" sz="1400" dirty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Klasyczne elektrom</a:t>
            </a:r>
            <a:r>
              <a:rPr lang="pl-PL" sz="1400" dirty="0">
                <a:latin typeface="Times New Roman" panose="02020603050405020304" pitchFamily="18" charset="0"/>
                <a:cs typeface="Times New Roman" pitchFamily="18" charset="0"/>
              </a:rPr>
              <a:t>agnesy (chłodzone wodą) </a:t>
            </a:r>
          </a:p>
          <a:p>
            <a:pPr>
              <a:lnSpc>
                <a:spcPct val="120000"/>
              </a:lnSpc>
            </a:pPr>
            <a:r>
              <a:rPr lang="pl-PL" sz="14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itchFamily="18" charset="0"/>
              </a:rPr>
              <a:t>     </a:t>
            </a:r>
            <a:r>
              <a:rPr lang="pl-PL" sz="14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⇒ </a:t>
            </a:r>
            <a:r>
              <a:rPr lang="pl-PL" sz="1400" dirty="0">
                <a:latin typeface="Times New Roman" panose="02020603050405020304" pitchFamily="18" charset="0"/>
                <a:cs typeface="Times New Roman" pitchFamily="18" charset="0"/>
              </a:rPr>
              <a:t>limit ~2 T (</a:t>
            </a:r>
            <a:r>
              <a:rPr lang="pl-PL" sz="14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nasycenie magnetyczne rdzenia)</a:t>
            </a:r>
          </a:p>
          <a:p>
            <a:pPr>
              <a:lnSpc>
                <a:spcPct val="120000"/>
              </a:lnSpc>
            </a:pPr>
            <a:r>
              <a:rPr lang="pl-PL" sz="14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→ </a:t>
            </a:r>
            <a:r>
              <a:rPr lang="pl-PL" sz="1400" dirty="0">
                <a:latin typeface="Times New Roman" panose="02020603050405020304" pitchFamily="18" charset="0"/>
                <a:cs typeface="Times New Roman" pitchFamily="18" charset="0"/>
              </a:rPr>
              <a:t>Magnesy na bazie miedzi (lub aluminium) </a:t>
            </a:r>
          </a:p>
          <a:p>
            <a:pPr>
              <a:lnSpc>
                <a:spcPct val="120000"/>
              </a:lnSpc>
            </a:pPr>
            <a:r>
              <a:rPr lang="pl-PL" sz="14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itchFamily="18" charset="0"/>
              </a:rPr>
              <a:t>     </a:t>
            </a:r>
            <a:r>
              <a:rPr lang="pl-PL" sz="14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⇒ </a:t>
            </a:r>
            <a:r>
              <a:rPr lang="pl-PL" sz="1400" dirty="0">
                <a:latin typeface="Times New Roman" panose="02020603050405020304" pitchFamily="18" charset="0"/>
                <a:cs typeface="Times New Roman" pitchFamily="18" charset="0"/>
              </a:rPr>
              <a:t>50-100 T, ale dla czasów milisekundowych!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FDF6E704-2136-6B86-6B2E-A0CBE6C8B6C7}"/>
              </a:ext>
            </a:extLst>
          </p:cNvPr>
          <p:cNvSpPr txBox="1">
            <a:spLocks noChangeArrowheads="1"/>
          </p:cNvSpPr>
          <p:nvPr/>
        </p:nvSpPr>
        <p:spPr>
          <a:xfrm>
            <a:off x="149148" y="980729"/>
            <a:ext cx="4566868" cy="1296144"/>
          </a:xfrm>
          <a:prstGeom prst="rect">
            <a:avLst/>
          </a:prstGeom>
          <a:solidFill>
            <a:srgbClr val="99FFCC"/>
          </a:solidFill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pl-PL" sz="14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Czego potrzebujemy w akceleratorach cząstek i nie tylko tam (fuzja </a:t>
            </a:r>
            <a:r>
              <a:rPr lang="pl-PL" sz="14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termojadrowa</a:t>
            </a:r>
            <a:r>
              <a:rPr lang="pl-PL" sz="14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, NMR, magazyny energii, </a:t>
            </a:r>
            <a:r>
              <a:rPr lang="pl-PL" sz="14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etc</a:t>
            </a:r>
            <a:r>
              <a:rPr lang="pl-PL" sz="14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):</a:t>
            </a:r>
          </a:p>
          <a:p>
            <a:pPr>
              <a:lnSpc>
                <a:spcPct val="120000"/>
              </a:lnSpc>
            </a:pPr>
            <a:r>
              <a:rPr lang="pl-PL" sz="14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→ </a:t>
            </a:r>
            <a:r>
              <a:rPr lang="pl-PL" sz="13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silne pola magnetyczne do ~20 T,</a:t>
            </a:r>
          </a:p>
          <a:p>
            <a:pPr>
              <a:lnSpc>
                <a:spcPct val="120000"/>
              </a:lnSpc>
            </a:pPr>
            <a:r>
              <a:rPr lang="pl-PL" sz="13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→ stabilne i jednorodne w czasie,</a:t>
            </a:r>
          </a:p>
          <a:p>
            <a:pPr>
              <a:lnSpc>
                <a:spcPct val="120000"/>
              </a:lnSpc>
            </a:pPr>
            <a:r>
              <a:rPr lang="pl-PL" sz="13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→ niskie zużycie energii,</a:t>
            </a:r>
          </a:p>
          <a:p>
            <a:pPr>
              <a:lnSpc>
                <a:spcPct val="120000"/>
              </a:lnSpc>
            </a:pPr>
            <a:r>
              <a:rPr lang="pl-PL" sz="13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→ powtarzalne </a:t>
            </a:r>
          </a:p>
        </p:txBody>
      </p:sp>
      <p:pic>
        <p:nvPicPr>
          <p:cNvPr id="22" name="Picture 7" descr="Dipole List HE109_RHIC_landscape">
            <a:extLst>
              <a:ext uri="{FF2B5EF4-FFF2-40B4-BE49-F238E27FC236}">
                <a16:creationId xmlns:a16="http://schemas.microsoft.com/office/drawing/2014/main" id="{6AD250BB-6A17-B329-19F8-FDEDE6B0AD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t="4613"/>
          <a:stretch>
            <a:fillRect/>
          </a:stretch>
        </p:blipFill>
        <p:spPr bwMode="auto">
          <a:xfrm>
            <a:off x="467544" y="2397469"/>
            <a:ext cx="5345832" cy="3685159"/>
          </a:xfrm>
          <a:prstGeom prst="rect">
            <a:avLst/>
          </a:prstGeom>
          <a:noFill/>
        </p:spPr>
      </p:pic>
      <p:pic>
        <p:nvPicPr>
          <p:cNvPr id="23" name="Picture 2">
            <a:extLst>
              <a:ext uri="{FF2B5EF4-FFF2-40B4-BE49-F238E27FC236}">
                <a16:creationId xmlns:a16="http://schemas.microsoft.com/office/drawing/2014/main" id="{EEDF8D09-2EF5-DE2C-256B-AEA817D6F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6216" y="4287412"/>
            <a:ext cx="1728192" cy="1298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lc="http://schemas.openxmlformats.org/drawingml/2006/lockedCanvas"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lc="http://schemas.openxmlformats.org/drawingml/2006/lockedCanvas"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lc="http://schemas.openxmlformats.org/drawingml/2006/lockedCanvas"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TextBox 7">
            <a:extLst>
              <a:ext uri="{FF2B5EF4-FFF2-40B4-BE49-F238E27FC236}">
                <a16:creationId xmlns:a16="http://schemas.microsoft.com/office/drawing/2014/main" id="{B9DF561B-0632-0DAA-9787-4FFBD2DF1455}"/>
              </a:ext>
            </a:extLst>
          </p:cNvPr>
          <p:cNvSpPr txBox="1"/>
          <p:nvPr/>
        </p:nvSpPr>
        <p:spPr>
          <a:xfrm>
            <a:off x="6516216" y="5621988"/>
            <a:ext cx="1951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1400" dirty="0">
                <a:solidFill>
                  <a:prstClr val="black"/>
                </a:solidFill>
                <a:latin typeface="Calibri"/>
              </a:rPr>
              <a:t>0.7 mm, 108/127 stack RRP from </a:t>
            </a:r>
            <a:r>
              <a:rPr lang="en-GB" sz="1400" b="1" dirty="0">
                <a:solidFill>
                  <a:prstClr val="black"/>
                </a:solidFill>
                <a:latin typeface="Calibri"/>
              </a:rPr>
              <a:t>Oxford OST</a:t>
            </a:r>
          </a:p>
        </p:txBody>
      </p:sp>
      <p:pic>
        <p:nvPicPr>
          <p:cNvPr id="25" name="Picture 8">
            <a:extLst>
              <a:ext uri="{FF2B5EF4-FFF2-40B4-BE49-F238E27FC236}">
                <a16:creationId xmlns:a16="http://schemas.microsoft.com/office/drawing/2014/main" id="{4F51AC9E-3CC2-07F3-B800-90D69E3B08B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4208" y="2325744"/>
            <a:ext cx="1750752" cy="1298572"/>
          </a:xfrm>
          <a:prstGeom prst="rect">
            <a:avLst/>
          </a:prstGeom>
        </p:spPr>
      </p:pic>
      <p:sp>
        <p:nvSpPr>
          <p:cNvPr id="26" name="TextBox 9">
            <a:extLst>
              <a:ext uri="{FF2B5EF4-FFF2-40B4-BE49-F238E27FC236}">
                <a16:creationId xmlns:a16="http://schemas.microsoft.com/office/drawing/2014/main" id="{4689A15E-DD99-8327-E194-F03C56F356A5}"/>
              </a:ext>
            </a:extLst>
          </p:cNvPr>
          <p:cNvSpPr txBox="1"/>
          <p:nvPr/>
        </p:nvSpPr>
        <p:spPr>
          <a:xfrm>
            <a:off x="6484903" y="3673187"/>
            <a:ext cx="17437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1400" dirty="0">
                <a:solidFill>
                  <a:prstClr val="black"/>
                </a:solidFill>
                <a:latin typeface="Calibri"/>
              </a:rPr>
              <a:t>1 mm, 192 tubes PIT from </a:t>
            </a:r>
            <a:r>
              <a:rPr lang="en-GB" sz="1400" b="1" dirty="0" err="1">
                <a:solidFill>
                  <a:prstClr val="black"/>
                </a:solidFill>
                <a:latin typeface="Calibri"/>
              </a:rPr>
              <a:t>Bruker</a:t>
            </a:r>
            <a:r>
              <a:rPr lang="en-GB" sz="1400" b="1" dirty="0">
                <a:solidFill>
                  <a:prstClr val="black"/>
                </a:solidFill>
                <a:latin typeface="Calibri"/>
              </a:rPr>
              <a:t> EAS</a:t>
            </a:r>
          </a:p>
        </p:txBody>
      </p:sp>
    </p:spTree>
    <p:extLst>
      <p:ext uri="{BB962C8B-B14F-4D97-AF65-F5344CB8AC3E}">
        <p14:creationId xmlns:p14="http://schemas.microsoft.com/office/powerpoint/2010/main" val="2099043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daty 7">
            <a:extLst>
              <a:ext uri="{FF2B5EF4-FFF2-40B4-BE49-F238E27FC236}">
                <a16:creationId xmlns:a16="http://schemas.microsoft.com/office/drawing/2014/main" id="{C7FBA4DF-C8AC-651D-0306-B7C4E0AF656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179512" y="6337812"/>
            <a:ext cx="2055813" cy="54757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13"/>
              </a:spcBef>
            </a:pPr>
            <a:r>
              <a:rPr lang="pl-PL" altLang="pl-PL" sz="1200" dirty="0">
                <a:solidFill>
                  <a:schemeClr val="bg1"/>
                </a:solidFill>
              </a:rPr>
              <a:t>19 Października 2026</a:t>
            </a:r>
          </a:p>
          <a:p>
            <a:pPr algn="ctr">
              <a:lnSpc>
                <a:spcPct val="100000"/>
              </a:lnSpc>
              <a:spcBef>
                <a:spcPts val="13"/>
              </a:spcBef>
            </a:pPr>
            <a:r>
              <a:rPr lang="pl-PL" altLang="pl-PL" sz="1200" dirty="0">
                <a:solidFill>
                  <a:schemeClr val="bg1"/>
                </a:solidFill>
              </a:rPr>
              <a:t>Dariusz Bocian, IFJ PAN</a:t>
            </a:r>
          </a:p>
          <a:p>
            <a:pPr algn="ctr">
              <a:lnSpc>
                <a:spcPct val="100000"/>
              </a:lnSpc>
              <a:spcBef>
                <a:spcPts val="13"/>
              </a:spcBef>
            </a:pPr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1" name="Symbol zastępczy stopki 5">
            <a:extLst>
              <a:ext uri="{FF2B5EF4-FFF2-40B4-BE49-F238E27FC236}">
                <a16:creationId xmlns:a16="http://schemas.microsoft.com/office/drawing/2014/main" id="{CA4954FE-7B3B-D6C0-712C-4DC94034F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23728" y="6217216"/>
            <a:ext cx="6192688" cy="596159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>
              <a:lnSpc>
                <a:spcPct val="100000"/>
              </a:lnSpc>
              <a:spcBef>
                <a:spcPts val="13"/>
              </a:spcBef>
            </a:pPr>
            <a:r>
              <a:rPr lang="pl-PL" sz="1200" b="1" dirty="0">
                <a:solidFill>
                  <a:schemeClr val="bg1"/>
                </a:solidFill>
                <a:latin typeface="+mn-lt"/>
              </a:rPr>
              <a:t>Polska Szkoła Akceleratorowa: Wybrane Zagadnienia Akceleracji Cząstek</a:t>
            </a:r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2" name="Symbol zastępczy numeru slajdu 4">
            <a:extLst>
              <a:ext uri="{FF2B5EF4-FFF2-40B4-BE49-F238E27FC236}">
                <a16:creationId xmlns:a16="http://schemas.microsoft.com/office/drawing/2014/main" id="{AE39F21B-E2C0-830C-603E-2CC1F8648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16416" y="6237312"/>
            <a:ext cx="576064" cy="620688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>
              <a:lnSpc>
                <a:spcPct val="100000"/>
              </a:lnSpc>
              <a:spcBef>
                <a:spcPts val="13"/>
              </a:spcBef>
            </a:pPr>
            <a:fld id="{CCA0F215-BD4B-4A29-B4D9-F83ACECCEB6C}" type="slidenum">
              <a:rPr lang="pl-PL" altLang="pl-PL" sz="1200">
                <a:solidFill>
                  <a:schemeClr val="bg1"/>
                </a:solidFill>
              </a:rPr>
              <a:pPr>
                <a:lnSpc>
                  <a:spcPct val="100000"/>
                </a:lnSpc>
                <a:spcBef>
                  <a:spcPts val="13"/>
                </a:spcBef>
              </a:pPr>
              <a:t>4</a:t>
            </a:fld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3" name="Tytuł 1">
            <a:extLst>
              <a:ext uri="{FF2B5EF4-FFF2-40B4-BE49-F238E27FC236}">
                <a16:creationId xmlns:a16="http://schemas.microsoft.com/office/drawing/2014/main" id="{AE9D13F9-F988-F2A4-027F-C66D197D07F5}"/>
              </a:ext>
            </a:extLst>
          </p:cNvPr>
          <p:cNvSpPr txBox="1">
            <a:spLocks/>
          </p:cNvSpPr>
          <p:nvPr/>
        </p:nvSpPr>
        <p:spPr>
          <a:xfrm>
            <a:off x="3275856" y="116632"/>
            <a:ext cx="5785842" cy="501089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 algn="ctr"/>
            <a:r>
              <a:rPr lang="pl-PL" sz="2000" b="1" dirty="0">
                <a:solidFill>
                  <a:schemeClr val="bg1"/>
                </a:solidFill>
              </a:rPr>
              <a:t>Elektromagnesy nadprzewodnikowe  </a:t>
            </a:r>
            <a:br>
              <a:rPr lang="pl-PL" sz="2000" b="1" dirty="0">
                <a:solidFill>
                  <a:schemeClr val="bg1"/>
                </a:solidFill>
              </a:rPr>
            </a:br>
            <a:r>
              <a:rPr lang="pl-PL" sz="2000" b="1" dirty="0">
                <a:solidFill>
                  <a:schemeClr val="bg1"/>
                </a:solidFill>
              </a:rPr>
              <a:t>w Akceleratorach Cząstek</a:t>
            </a:r>
          </a:p>
        </p:txBody>
      </p:sp>
      <p:pic>
        <p:nvPicPr>
          <p:cNvPr id="6" name="Picture 3" descr="9_basic_storage_ring">
            <a:extLst>
              <a:ext uri="{FF2B5EF4-FFF2-40B4-BE49-F238E27FC236}">
                <a16:creationId xmlns:a16="http://schemas.microsoft.com/office/drawing/2014/main" id="{01D4041A-D742-CE35-C3CD-39682CFE70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1052736"/>
            <a:ext cx="2700536" cy="2251755"/>
          </a:xfrm>
          <a:prstGeom prst="rect">
            <a:avLst/>
          </a:prstGeom>
          <a:noFill/>
        </p:spPr>
      </p:pic>
      <p:pic>
        <p:nvPicPr>
          <p:cNvPr id="8" name="Picture 11" descr="16_collision_point">
            <a:extLst>
              <a:ext uri="{FF2B5EF4-FFF2-40B4-BE49-F238E27FC236}">
                <a16:creationId xmlns:a16="http://schemas.microsoft.com/office/drawing/2014/main" id="{D58BD70A-6ED7-F30D-DA00-9EE4C8C45E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48909" y="3662415"/>
            <a:ext cx="3212789" cy="2428007"/>
          </a:xfrm>
          <a:prstGeom prst="rect">
            <a:avLst/>
          </a:prstGeom>
          <a:noFill/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82813A9E-A0BE-B413-4D84-86B0F3AECF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1359217"/>
            <a:ext cx="5664628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077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daty 7">
            <a:extLst>
              <a:ext uri="{FF2B5EF4-FFF2-40B4-BE49-F238E27FC236}">
                <a16:creationId xmlns:a16="http://schemas.microsoft.com/office/drawing/2014/main" id="{C7FBA4DF-C8AC-651D-0306-B7C4E0AF656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179512" y="6337812"/>
            <a:ext cx="2055813" cy="54757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13"/>
              </a:spcBef>
            </a:pPr>
            <a:r>
              <a:rPr lang="pl-PL" altLang="pl-PL" sz="1200" dirty="0">
                <a:solidFill>
                  <a:schemeClr val="bg1"/>
                </a:solidFill>
              </a:rPr>
              <a:t>19 Października 2026</a:t>
            </a:r>
          </a:p>
          <a:p>
            <a:pPr algn="ctr">
              <a:lnSpc>
                <a:spcPct val="100000"/>
              </a:lnSpc>
              <a:spcBef>
                <a:spcPts val="13"/>
              </a:spcBef>
            </a:pPr>
            <a:r>
              <a:rPr lang="pl-PL" altLang="pl-PL" sz="1200" dirty="0">
                <a:solidFill>
                  <a:schemeClr val="bg1"/>
                </a:solidFill>
              </a:rPr>
              <a:t>Dariusz Bocian, IFJ PAN</a:t>
            </a:r>
          </a:p>
          <a:p>
            <a:pPr algn="ctr">
              <a:lnSpc>
                <a:spcPct val="100000"/>
              </a:lnSpc>
              <a:spcBef>
                <a:spcPts val="13"/>
              </a:spcBef>
            </a:pPr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1" name="Symbol zastępczy stopki 5">
            <a:extLst>
              <a:ext uri="{FF2B5EF4-FFF2-40B4-BE49-F238E27FC236}">
                <a16:creationId xmlns:a16="http://schemas.microsoft.com/office/drawing/2014/main" id="{CA4954FE-7B3B-D6C0-712C-4DC94034F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23728" y="6217216"/>
            <a:ext cx="6192688" cy="596159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>
              <a:lnSpc>
                <a:spcPct val="100000"/>
              </a:lnSpc>
              <a:spcBef>
                <a:spcPts val="13"/>
              </a:spcBef>
            </a:pPr>
            <a:r>
              <a:rPr lang="pl-PL" sz="1200" b="1" dirty="0">
                <a:solidFill>
                  <a:schemeClr val="bg1"/>
                </a:solidFill>
                <a:latin typeface="+mn-lt"/>
              </a:rPr>
              <a:t>Polska Szkoła Akceleratorowa: Wybrane Zagadnienia Akceleracji Cząstek</a:t>
            </a:r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2" name="Symbol zastępczy numeru slajdu 4">
            <a:extLst>
              <a:ext uri="{FF2B5EF4-FFF2-40B4-BE49-F238E27FC236}">
                <a16:creationId xmlns:a16="http://schemas.microsoft.com/office/drawing/2014/main" id="{AE39F21B-E2C0-830C-603E-2CC1F8648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16416" y="6237312"/>
            <a:ext cx="576064" cy="620688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>
              <a:lnSpc>
                <a:spcPct val="100000"/>
              </a:lnSpc>
              <a:spcBef>
                <a:spcPts val="13"/>
              </a:spcBef>
            </a:pPr>
            <a:fld id="{CCA0F215-BD4B-4A29-B4D9-F83ACECCEB6C}" type="slidenum">
              <a:rPr lang="pl-PL" altLang="pl-PL" sz="1200">
                <a:solidFill>
                  <a:schemeClr val="bg1"/>
                </a:solidFill>
              </a:rPr>
              <a:pPr>
                <a:lnSpc>
                  <a:spcPct val="100000"/>
                </a:lnSpc>
                <a:spcBef>
                  <a:spcPts val="13"/>
                </a:spcBef>
              </a:pPr>
              <a:t>5</a:t>
            </a:fld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3" name="Tytuł 1">
            <a:extLst>
              <a:ext uri="{FF2B5EF4-FFF2-40B4-BE49-F238E27FC236}">
                <a16:creationId xmlns:a16="http://schemas.microsoft.com/office/drawing/2014/main" id="{AE9D13F9-F988-F2A4-027F-C66D197D07F5}"/>
              </a:ext>
            </a:extLst>
          </p:cNvPr>
          <p:cNvSpPr txBox="1">
            <a:spLocks/>
          </p:cNvSpPr>
          <p:nvPr/>
        </p:nvSpPr>
        <p:spPr>
          <a:xfrm>
            <a:off x="4139952" y="263615"/>
            <a:ext cx="4921746" cy="501089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 algn="ctr"/>
            <a:r>
              <a:rPr lang="pl-PL" sz="2000" b="1" dirty="0">
                <a:solidFill>
                  <a:schemeClr val="bg1"/>
                </a:solidFill>
              </a:rPr>
              <a:t>Nadprzewodnictwo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B692E5B9-22C9-B2FE-E5D7-4878E673CB62}"/>
              </a:ext>
            </a:extLst>
          </p:cNvPr>
          <p:cNvSpPr txBox="1"/>
          <p:nvPr/>
        </p:nvSpPr>
        <p:spPr>
          <a:xfrm>
            <a:off x="719572" y="1677986"/>
            <a:ext cx="7704856" cy="1508105"/>
          </a:xfrm>
          <a:prstGeom prst="rect">
            <a:avLst/>
          </a:prstGeom>
          <a:solidFill>
            <a:srgbClr val="CCFFFF"/>
          </a:solidFill>
        </p:spPr>
        <p:txBody>
          <a:bodyPr wrap="square">
            <a:spAutoFit/>
          </a:bodyPr>
          <a:lstStyle/>
          <a:p>
            <a:r>
              <a:rPr lang="pl-PL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1911:Heike </a:t>
            </a:r>
            <a:r>
              <a:rPr lang="pl-PL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Kamerlingh</a:t>
            </a:r>
            <a:r>
              <a:rPr lang="pl-PL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Onnes</a:t>
            </a:r>
            <a:endParaRPr lang="pl-PL" sz="16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pl-PL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Zmierzył rezystancję elektryczną rtęci w niskich temperaturach </a:t>
            </a:r>
          </a:p>
          <a:p>
            <a:r>
              <a:rPr lang="pl-PL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pl-PL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 zaobserwował jej nagły spadek do zera poniżej 4.15K  </a:t>
            </a:r>
          </a:p>
          <a:p>
            <a:r>
              <a:rPr lang="pl-PL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pl-PL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pl-PL" sz="1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⇐ </a:t>
            </a:r>
            <a:r>
              <a:rPr lang="pl-PL" sz="1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skroplenie helu w 1908 r.)</a:t>
            </a:r>
            <a:endParaRPr kumimoji="0" lang="pl-PL" altLang="pl-PL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kumimoji="0" lang="en-US" altLang="pl-PL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1957</a:t>
            </a:r>
            <a:r>
              <a:rPr kumimoji="0" lang="pl-PL" altLang="pl-PL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kumimoji="0" lang="en-US" altLang="pl-PL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Bardeen, Cooper and Schrieffer (BCS) </a:t>
            </a:r>
            <a:r>
              <a:rPr kumimoji="0" lang="en-US" altLang="pl-PL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⇒</a:t>
            </a:r>
            <a:r>
              <a:rPr kumimoji="0" lang="pl-PL" altLang="pl-PL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teoria nadprzewodnictwa</a:t>
            </a:r>
            <a:r>
              <a:rPr kumimoji="0" lang="en-US" altLang="pl-PL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pl-PL" altLang="pl-PL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1986</a:t>
            </a:r>
            <a:r>
              <a:rPr lang="pl-PL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Bednorz and Müller</a:t>
            </a:r>
            <a:r>
              <a:rPr kumimoji="0" lang="pl-PL" altLang="pl-PL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pl-PL" altLang="pl-PL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⇒ Nadprzewodnictwo wysokotemperaturowe (ciekły azot)</a:t>
            </a:r>
            <a:endParaRPr kumimoji="0" lang="pl-PL" altLang="pl-PL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22E0CE4D-78AA-430A-0901-016BA28778DB}"/>
              </a:ext>
            </a:extLst>
          </p:cNvPr>
          <p:cNvSpPr txBox="1"/>
          <p:nvPr/>
        </p:nvSpPr>
        <p:spPr>
          <a:xfrm>
            <a:off x="719572" y="1002494"/>
            <a:ext cx="7704856" cy="584775"/>
          </a:xfrm>
          <a:prstGeom prst="rect">
            <a:avLst/>
          </a:prstGeom>
          <a:solidFill>
            <a:srgbClr val="99FFCC"/>
          </a:solidFill>
        </p:spPr>
        <p:txBody>
          <a:bodyPr wrap="square">
            <a:spAutoFit/>
          </a:bodyPr>
          <a:lstStyle/>
          <a:p>
            <a:r>
              <a:rPr lang="pl-PL" sz="1600" b="0" i="0" dirty="0">
                <a:solidFill>
                  <a:srgbClr val="000000"/>
                </a:solidFill>
                <a:effectLst/>
                <a:latin typeface="Segoe UI Web (East European)"/>
              </a:rPr>
              <a:t>Nadprzewodnictwo to zjawisko, które wykazują pewne materiały, które ochłodzone </a:t>
            </a:r>
            <a:br>
              <a:rPr lang="pl-PL" sz="1600" b="0" i="0" dirty="0">
                <a:solidFill>
                  <a:srgbClr val="000000"/>
                </a:solidFill>
                <a:effectLst/>
                <a:latin typeface="Segoe UI Web (East European)"/>
              </a:rPr>
            </a:br>
            <a:r>
              <a:rPr lang="pl-PL" sz="1600" b="0" i="0" dirty="0">
                <a:solidFill>
                  <a:srgbClr val="000000"/>
                </a:solidFill>
                <a:effectLst/>
                <a:latin typeface="Segoe UI Web (East European)"/>
              </a:rPr>
              <a:t>do temperatur kriogenicznych stały się doskonałymi przewodnikami elektryczności. </a:t>
            </a:r>
            <a:endParaRPr lang="en-US" sz="1600" dirty="0"/>
          </a:p>
        </p:txBody>
      </p:sp>
      <p:graphicFrame>
        <p:nvGraphicFramePr>
          <p:cNvPr id="16" name="Tabela 15">
            <a:extLst>
              <a:ext uri="{FF2B5EF4-FFF2-40B4-BE49-F238E27FC236}">
                <a16:creationId xmlns:a16="http://schemas.microsoft.com/office/drawing/2014/main" id="{47414100-732C-FE2D-2033-C854EC3510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1830794"/>
              </p:ext>
            </p:extLst>
          </p:nvPr>
        </p:nvGraphicFramePr>
        <p:xfrm>
          <a:off x="146879" y="3271133"/>
          <a:ext cx="4680519" cy="26243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87914">
                  <a:extLst>
                    <a:ext uri="{9D8B030D-6E8A-4147-A177-3AD203B41FA5}">
                      <a16:colId xmlns:a16="http://schemas.microsoft.com/office/drawing/2014/main" val="3478513026"/>
                    </a:ext>
                  </a:extLst>
                </a:gridCol>
                <a:gridCol w="1616341">
                  <a:extLst>
                    <a:ext uri="{9D8B030D-6E8A-4147-A177-3AD203B41FA5}">
                      <a16:colId xmlns:a16="http://schemas.microsoft.com/office/drawing/2014/main" val="2267035386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3844105996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819656555"/>
                    </a:ext>
                  </a:extLst>
                </a:gridCol>
              </a:tblGrid>
              <a:tr h="3764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Elements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Transition temperature </a:t>
                      </a:r>
                      <a:br>
                        <a:rPr lang="en-US" sz="1100">
                          <a:effectLst/>
                        </a:rPr>
                      </a:br>
                      <a:r>
                        <a:rPr lang="en-US" sz="1100">
                          <a:effectLst/>
                        </a:rPr>
                        <a:t>Tc (K)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</a:rPr>
                        <a:t>Critical magnetic fields </a:t>
                      </a:r>
                      <a:br>
                        <a:rPr lang="en-US" sz="1100" dirty="0">
                          <a:effectLst/>
                        </a:rPr>
                      </a:br>
                      <a:r>
                        <a:rPr lang="en-US" sz="1100" dirty="0" err="1">
                          <a:effectLst/>
                        </a:rPr>
                        <a:t>B</a:t>
                      </a:r>
                      <a:r>
                        <a:rPr lang="en-US" sz="1100" baseline="-25000" dirty="0" err="1">
                          <a:effectLst/>
                        </a:rPr>
                        <a:t>c</a:t>
                      </a:r>
                      <a:r>
                        <a:rPr lang="en-US" sz="1100" dirty="0">
                          <a:effectLst/>
                        </a:rPr>
                        <a:t> (</a:t>
                      </a:r>
                      <a:r>
                        <a:rPr lang="en-US" sz="1100" dirty="0" err="1">
                          <a:effectLst/>
                        </a:rPr>
                        <a:t>mT</a:t>
                      </a:r>
                      <a:r>
                        <a:rPr lang="en-US" sz="1100" dirty="0">
                          <a:effectLst/>
                        </a:rPr>
                        <a:t>)</a:t>
                      </a:r>
                      <a:endParaRPr lang="pl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Type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87227347"/>
                  </a:ext>
                </a:extLst>
              </a:tr>
              <a:tr h="1873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Al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1 .17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9.9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I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76558667"/>
                  </a:ext>
                </a:extLst>
              </a:tr>
              <a:tr h="1873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Re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2.42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23.5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I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95244936"/>
                  </a:ext>
                </a:extLst>
              </a:tr>
              <a:tr h="1873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Tl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2.39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17.1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I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85947285"/>
                  </a:ext>
                </a:extLst>
              </a:tr>
              <a:tr h="1873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</a:rPr>
                        <a:t>In</a:t>
                      </a:r>
                      <a:endParaRPr lang="pl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3.4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29.3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I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48828560"/>
                  </a:ext>
                </a:extLst>
              </a:tr>
              <a:tr h="1873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Sn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3 .72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30.5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I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8940952"/>
                  </a:ext>
                </a:extLst>
              </a:tr>
              <a:tr h="1873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Hg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4 .15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41.1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I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96719293"/>
                  </a:ext>
                </a:extLst>
              </a:tr>
              <a:tr h="1873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Ta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4.48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83.0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I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32299697"/>
                  </a:ext>
                </a:extLst>
              </a:tr>
              <a:tr h="1873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La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4.9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</a:rPr>
                        <a:t>79.8</a:t>
                      </a:r>
                      <a:endParaRPr lang="pl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I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67983397"/>
                  </a:ext>
                </a:extLst>
              </a:tr>
              <a:tr h="1873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V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5.38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102.0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II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15732061"/>
                  </a:ext>
                </a:extLst>
              </a:tr>
              <a:tr h="1873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Pb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7 .20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</a:rPr>
                        <a:t>80.3</a:t>
                      </a:r>
                      <a:endParaRPr lang="pl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I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33573380"/>
                  </a:ext>
                </a:extLst>
              </a:tr>
              <a:tr h="1873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Tc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7.77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141.0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II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08168324"/>
                  </a:ext>
                </a:extLst>
              </a:tr>
              <a:tr h="1873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Nb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</a:rPr>
                        <a:t>9 .25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</a:rPr>
                        <a:t>198.0</a:t>
                      </a:r>
                      <a:endParaRPr lang="pl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</a:rPr>
                        <a:t>II</a:t>
                      </a:r>
                      <a:endParaRPr lang="pl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70571566"/>
                  </a:ext>
                </a:extLst>
              </a:tr>
            </a:tbl>
          </a:graphicData>
        </a:graphic>
      </p:graphicFrame>
      <p:pic>
        <p:nvPicPr>
          <p:cNvPr id="17" name="Obraz 16">
            <a:extLst>
              <a:ext uri="{FF2B5EF4-FFF2-40B4-BE49-F238E27FC236}">
                <a16:creationId xmlns:a16="http://schemas.microsoft.com/office/drawing/2014/main" id="{E0F47237-2B10-A17A-E5CD-FBEF2E5B8F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3242815"/>
            <a:ext cx="1764556" cy="1400786"/>
          </a:xfrm>
          <a:prstGeom prst="rect">
            <a:avLst/>
          </a:prstGeom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D3BA260B-F188-4780-D07C-E594CDDA21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4858695"/>
            <a:ext cx="1649933" cy="1282234"/>
          </a:xfrm>
          <a:prstGeom prst="rect">
            <a:avLst/>
          </a:prstGeom>
        </p:spPr>
      </p:pic>
      <p:sp>
        <p:nvSpPr>
          <p:cNvPr id="20" name="pole tekstowe 19">
            <a:extLst>
              <a:ext uri="{FF2B5EF4-FFF2-40B4-BE49-F238E27FC236}">
                <a16:creationId xmlns:a16="http://schemas.microsoft.com/office/drawing/2014/main" id="{F2D61A9D-CBB4-8130-EA94-25928C647259}"/>
              </a:ext>
            </a:extLst>
          </p:cNvPr>
          <p:cNvSpPr txBox="1"/>
          <p:nvPr/>
        </p:nvSpPr>
        <p:spPr>
          <a:xfrm>
            <a:off x="7028862" y="3447691"/>
            <a:ext cx="2091473" cy="830997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r>
              <a:rPr lang="pl-PL" sz="1200" b="0" i="0" dirty="0">
                <a:solidFill>
                  <a:srgbClr val="000000"/>
                </a:solidFill>
                <a:effectLst/>
                <a:latin typeface="Segoe UI Web (East European)"/>
              </a:rPr>
              <a:t>Nadprzewodnik typu I ma jedno pole krytyczne (</a:t>
            </a:r>
            <a:r>
              <a:rPr lang="pl-PL" sz="1200" dirty="0" err="1">
                <a:solidFill>
                  <a:srgbClr val="000000"/>
                </a:solidFill>
                <a:latin typeface="Segoe UI Web (East European)"/>
              </a:rPr>
              <a:t>B</a:t>
            </a:r>
            <a:r>
              <a:rPr lang="pl-PL" sz="1200" b="0" i="0" baseline="-25000" dirty="0" err="1">
                <a:solidFill>
                  <a:srgbClr val="000000"/>
                </a:solidFill>
                <a:effectLst/>
                <a:latin typeface="Segoe UI Web (East European)"/>
              </a:rPr>
              <a:t>c</a:t>
            </a:r>
            <a:r>
              <a:rPr lang="pl-PL" sz="1200" b="0" i="0" dirty="0">
                <a:solidFill>
                  <a:srgbClr val="000000"/>
                </a:solidFill>
                <a:effectLst/>
                <a:latin typeface="Segoe UI Web (East European)"/>
              </a:rPr>
              <a:t>), poniżej którego obserwuje się efekt Meissnera.</a:t>
            </a:r>
            <a:endParaRPr lang="en-US" sz="1200" dirty="0"/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50688B59-2803-796F-1F9E-BFF5C347229D}"/>
              </a:ext>
            </a:extLst>
          </p:cNvPr>
          <p:cNvSpPr txBox="1"/>
          <p:nvPr/>
        </p:nvSpPr>
        <p:spPr>
          <a:xfrm>
            <a:off x="6939302" y="4540288"/>
            <a:ext cx="2204697" cy="1569660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r>
              <a:rPr lang="pl-PL" sz="1200" b="0" i="0" dirty="0">
                <a:solidFill>
                  <a:srgbClr val="000000"/>
                </a:solidFill>
                <a:effectLst/>
                <a:latin typeface="Segoe UI Web (East European)"/>
              </a:rPr>
              <a:t>Nadprzewodnik typu II ma dwa pola krytyczne (B</a:t>
            </a:r>
            <a:r>
              <a:rPr lang="pl-PL" sz="1200" b="0" i="0" baseline="-25000" dirty="0">
                <a:solidFill>
                  <a:srgbClr val="000000"/>
                </a:solidFill>
                <a:effectLst/>
                <a:latin typeface="Segoe UI Web (East European)"/>
              </a:rPr>
              <a:t>c1</a:t>
            </a:r>
            <a:r>
              <a:rPr lang="pl-PL" sz="1200" b="0" i="0" dirty="0">
                <a:solidFill>
                  <a:srgbClr val="000000"/>
                </a:solidFill>
                <a:effectLst/>
                <a:latin typeface="Segoe UI Web (East European)"/>
              </a:rPr>
              <a:t> i B</a:t>
            </a:r>
            <a:r>
              <a:rPr lang="pl-PL" sz="1200" b="0" i="0" baseline="-25000" dirty="0">
                <a:solidFill>
                  <a:srgbClr val="000000"/>
                </a:solidFill>
                <a:effectLst/>
                <a:latin typeface="Segoe UI Web (East European)"/>
              </a:rPr>
              <a:t>c2</a:t>
            </a:r>
            <a:r>
              <a:rPr lang="pl-PL" sz="1200" b="0" i="0" dirty="0">
                <a:solidFill>
                  <a:srgbClr val="000000"/>
                </a:solidFill>
                <a:effectLst/>
                <a:latin typeface="Segoe UI Web (East European)"/>
              </a:rPr>
              <a:t>). Poniżej B</a:t>
            </a:r>
            <a:r>
              <a:rPr lang="pl-PL" sz="1200" b="0" i="0" baseline="-25000" dirty="0">
                <a:solidFill>
                  <a:srgbClr val="000000"/>
                </a:solidFill>
                <a:effectLst/>
                <a:latin typeface="Segoe UI Web (East European)"/>
              </a:rPr>
              <a:t>c1</a:t>
            </a:r>
            <a:r>
              <a:rPr lang="pl-PL" sz="1200" b="0" i="0" dirty="0">
                <a:solidFill>
                  <a:srgbClr val="000000"/>
                </a:solidFill>
                <a:effectLst/>
                <a:latin typeface="Segoe UI Web (East European)"/>
              </a:rPr>
              <a:t> nadprzewodnik zachowuje się jak typ I, </a:t>
            </a:r>
          </a:p>
          <a:p>
            <a:r>
              <a:rPr lang="pl-PL" sz="1200" dirty="0">
                <a:solidFill>
                  <a:srgbClr val="000000"/>
                </a:solidFill>
                <a:latin typeface="Segoe UI Web (East European)"/>
              </a:rPr>
              <a:t>P</a:t>
            </a:r>
            <a:r>
              <a:rPr lang="pl-PL" sz="1200" b="0" i="0" dirty="0">
                <a:solidFill>
                  <a:srgbClr val="000000"/>
                </a:solidFill>
                <a:effectLst/>
                <a:latin typeface="Segoe UI Web (East European)"/>
              </a:rPr>
              <a:t>omiędzy </a:t>
            </a:r>
            <a:r>
              <a:rPr lang="pl-PL" sz="1200" dirty="0">
                <a:solidFill>
                  <a:srgbClr val="000000"/>
                </a:solidFill>
                <a:latin typeface="Segoe UI Web (East European)"/>
              </a:rPr>
              <a:t>B</a:t>
            </a:r>
            <a:r>
              <a:rPr lang="pl-PL" sz="1200" b="0" i="0" baseline="-25000" dirty="0">
                <a:solidFill>
                  <a:srgbClr val="000000"/>
                </a:solidFill>
                <a:effectLst/>
                <a:latin typeface="Segoe UI Web (East European)"/>
              </a:rPr>
              <a:t>c1</a:t>
            </a:r>
            <a:r>
              <a:rPr lang="pl-PL" sz="1200" b="0" i="0" dirty="0">
                <a:solidFill>
                  <a:srgbClr val="000000"/>
                </a:solidFill>
                <a:effectLst/>
                <a:latin typeface="Segoe UI Web (East European)"/>
              </a:rPr>
              <a:t> a B</a:t>
            </a:r>
            <a:r>
              <a:rPr lang="pl-PL" sz="1200" b="0" i="0" baseline="-25000" dirty="0">
                <a:solidFill>
                  <a:srgbClr val="000000"/>
                </a:solidFill>
                <a:effectLst/>
                <a:latin typeface="Segoe UI Web (East European)"/>
              </a:rPr>
              <a:t>c2</a:t>
            </a:r>
            <a:r>
              <a:rPr lang="pl-PL" sz="1200" b="0" i="0" dirty="0">
                <a:solidFill>
                  <a:srgbClr val="000000"/>
                </a:solidFill>
                <a:effectLst/>
                <a:latin typeface="Segoe UI Web (East European)"/>
              </a:rPr>
              <a:t> - częściowe przenikanie pola magnetycznego przez izolowane punkty (wiry).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86544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daty 7">
            <a:extLst>
              <a:ext uri="{FF2B5EF4-FFF2-40B4-BE49-F238E27FC236}">
                <a16:creationId xmlns:a16="http://schemas.microsoft.com/office/drawing/2014/main" id="{C7FBA4DF-C8AC-651D-0306-B7C4E0AF656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179512" y="6337812"/>
            <a:ext cx="2055813" cy="54757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13"/>
              </a:spcBef>
            </a:pPr>
            <a:r>
              <a:rPr lang="pl-PL" altLang="pl-PL" sz="1200" dirty="0">
                <a:solidFill>
                  <a:schemeClr val="bg1"/>
                </a:solidFill>
              </a:rPr>
              <a:t>19 Października 2026</a:t>
            </a:r>
          </a:p>
          <a:p>
            <a:pPr algn="ctr">
              <a:lnSpc>
                <a:spcPct val="100000"/>
              </a:lnSpc>
              <a:spcBef>
                <a:spcPts val="13"/>
              </a:spcBef>
            </a:pPr>
            <a:r>
              <a:rPr lang="pl-PL" altLang="pl-PL" sz="1200" dirty="0">
                <a:solidFill>
                  <a:schemeClr val="bg1"/>
                </a:solidFill>
              </a:rPr>
              <a:t>Dariusz Bocian, IFJ PAN</a:t>
            </a:r>
          </a:p>
          <a:p>
            <a:pPr algn="ctr">
              <a:lnSpc>
                <a:spcPct val="100000"/>
              </a:lnSpc>
              <a:spcBef>
                <a:spcPts val="13"/>
              </a:spcBef>
            </a:pPr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1" name="Symbol zastępczy stopki 5">
            <a:extLst>
              <a:ext uri="{FF2B5EF4-FFF2-40B4-BE49-F238E27FC236}">
                <a16:creationId xmlns:a16="http://schemas.microsoft.com/office/drawing/2014/main" id="{CA4954FE-7B3B-D6C0-712C-4DC94034F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23728" y="6217216"/>
            <a:ext cx="6192688" cy="596159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>
              <a:lnSpc>
                <a:spcPct val="100000"/>
              </a:lnSpc>
              <a:spcBef>
                <a:spcPts val="13"/>
              </a:spcBef>
            </a:pPr>
            <a:r>
              <a:rPr lang="pl-PL" sz="1200" b="1" dirty="0">
                <a:solidFill>
                  <a:schemeClr val="bg1"/>
                </a:solidFill>
                <a:latin typeface="+mn-lt"/>
              </a:rPr>
              <a:t>Polska Szkoła Akceleratorowa: Wybrane Zagadnienia Akceleracji Cząstek</a:t>
            </a:r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2" name="Symbol zastępczy numeru slajdu 4">
            <a:extLst>
              <a:ext uri="{FF2B5EF4-FFF2-40B4-BE49-F238E27FC236}">
                <a16:creationId xmlns:a16="http://schemas.microsoft.com/office/drawing/2014/main" id="{AE39F21B-E2C0-830C-603E-2CC1F8648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16416" y="6237312"/>
            <a:ext cx="576064" cy="620688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>
              <a:lnSpc>
                <a:spcPct val="100000"/>
              </a:lnSpc>
              <a:spcBef>
                <a:spcPts val="13"/>
              </a:spcBef>
            </a:pPr>
            <a:fld id="{CCA0F215-BD4B-4A29-B4D9-F83ACECCEB6C}" type="slidenum">
              <a:rPr lang="pl-PL" altLang="pl-PL" sz="1200">
                <a:solidFill>
                  <a:schemeClr val="bg1"/>
                </a:solidFill>
              </a:rPr>
              <a:pPr>
                <a:lnSpc>
                  <a:spcPct val="100000"/>
                </a:lnSpc>
                <a:spcBef>
                  <a:spcPts val="13"/>
                </a:spcBef>
              </a:pPr>
              <a:t>6</a:t>
            </a:fld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3" name="Tytuł 1">
            <a:extLst>
              <a:ext uri="{FF2B5EF4-FFF2-40B4-BE49-F238E27FC236}">
                <a16:creationId xmlns:a16="http://schemas.microsoft.com/office/drawing/2014/main" id="{AE9D13F9-F988-F2A4-027F-C66D197D07F5}"/>
              </a:ext>
            </a:extLst>
          </p:cNvPr>
          <p:cNvSpPr txBox="1">
            <a:spLocks/>
          </p:cNvSpPr>
          <p:nvPr/>
        </p:nvSpPr>
        <p:spPr>
          <a:xfrm>
            <a:off x="4139952" y="263615"/>
            <a:ext cx="4921746" cy="501089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 algn="ctr"/>
            <a:r>
              <a:rPr lang="pl-PL" sz="2000" b="1" dirty="0">
                <a:solidFill>
                  <a:schemeClr val="bg1"/>
                </a:solidFill>
              </a:rPr>
              <a:t>Nadprzewodnictwo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9F37D25A-0B4C-533E-4C2A-CF3AAFA894EB}"/>
              </a:ext>
            </a:extLst>
          </p:cNvPr>
          <p:cNvSpPr txBox="1"/>
          <p:nvPr/>
        </p:nvSpPr>
        <p:spPr>
          <a:xfrm>
            <a:off x="4788024" y="1053049"/>
            <a:ext cx="4273674" cy="1200329"/>
          </a:xfrm>
          <a:prstGeom prst="rect">
            <a:avLst/>
          </a:prstGeom>
          <a:solidFill>
            <a:srgbClr val="FFFFCC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pl-PL" dirty="0">
                <a:latin typeface="Times New Roman" panose="02020603050405020304" pitchFamily="18" charset="0"/>
                <a:ea typeface="Calibri" panose="020F0502020204030204" pitchFamily="34" charset="0"/>
              </a:rPr>
              <a:t>N</a:t>
            </a:r>
            <a:r>
              <a:rPr lang="pl-P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adprzewodniki charakteryzowane są przez powierzchnię krytyczną, wyznaczoną przez trzy parametry: temperaturę, indukcję magnetyczną oraz gęstość prądu. </a:t>
            </a:r>
            <a:endParaRPr lang="en-US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3B69A763-A3C2-1801-FC73-898309AE09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124744"/>
            <a:ext cx="3309405" cy="3362064"/>
          </a:xfrm>
          <a:prstGeom prst="rect">
            <a:avLst/>
          </a:prstGeom>
        </p:spPr>
      </p:pic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E3E20DD6-A3C5-DB90-1BB3-DF8C5695FD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6074667"/>
              </p:ext>
            </p:extLst>
          </p:nvPr>
        </p:nvGraphicFramePr>
        <p:xfrm>
          <a:off x="4417767" y="4149080"/>
          <a:ext cx="4643931" cy="19060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47977">
                  <a:extLst>
                    <a:ext uri="{9D8B030D-6E8A-4147-A177-3AD203B41FA5}">
                      <a16:colId xmlns:a16="http://schemas.microsoft.com/office/drawing/2014/main" val="3952935697"/>
                    </a:ext>
                  </a:extLst>
                </a:gridCol>
                <a:gridCol w="1313156">
                  <a:extLst>
                    <a:ext uri="{9D8B030D-6E8A-4147-A177-3AD203B41FA5}">
                      <a16:colId xmlns:a16="http://schemas.microsoft.com/office/drawing/2014/main" val="2527599621"/>
                    </a:ext>
                  </a:extLst>
                </a:gridCol>
                <a:gridCol w="1782798">
                  <a:extLst>
                    <a:ext uri="{9D8B030D-6E8A-4147-A177-3AD203B41FA5}">
                      <a16:colId xmlns:a16="http://schemas.microsoft.com/office/drawing/2014/main" val="1204647946"/>
                    </a:ext>
                  </a:extLst>
                </a:gridCol>
              </a:tblGrid>
              <a:tr h="1384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 dirty="0">
                          <a:effectLst/>
                        </a:rPr>
                        <a:t>Nb-Ti</a:t>
                      </a:r>
                      <a:endParaRPr lang="pl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200">
                          <a:effectLst/>
                        </a:rPr>
                        <a:t>Nb</a:t>
                      </a:r>
                      <a:r>
                        <a:rPr lang="en-US" sz="1200" baseline="-25000">
                          <a:effectLst/>
                        </a:rPr>
                        <a:t>3</a:t>
                      </a:r>
                      <a:r>
                        <a:rPr lang="en-US" sz="1200">
                          <a:effectLst/>
                        </a:rPr>
                        <a:t>Sn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04358792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>
                          <a:effectLst/>
                        </a:rPr>
                        <a:t>Critical temperature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>
                          <a:effectLst/>
                        </a:rPr>
                        <a:t>10 K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>
                          <a:effectLst/>
                        </a:rPr>
                        <a:t>18.3 K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93719310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>
                          <a:effectLst/>
                        </a:rPr>
                        <a:t>Critical magnetic field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>
                          <a:effectLst/>
                        </a:rPr>
                        <a:t>11 T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>
                          <a:effectLst/>
                        </a:rPr>
                        <a:t>25 T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81483356"/>
                  </a:ext>
                </a:extLst>
              </a:tr>
              <a:tr h="2457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>
                          <a:effectLst/>
                        </a:rPr>
                        <a:t>Critical Current density</a:t>
                      </a:r>
                      <a:endParaRPr lang="pl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>
                          <a:effectLst/>
                        </a:rPr>
                        <a:t>3300 A/mm</a:t>
                      </a:r>
                      <a:r>
                        <a:rPr lang="en-US" sz="1000" baseline="30000" dirty="0">
                          <a:effectLst/>
                        </a:rPr>
                        <a:t>2</a:t>
                      </a:r>
                      <a:r>
                        <a:rPr lang="en-US" sz="1000" dirty="0">
                          <a:effectLst/>
                        </a:rPr>
                        <a:t> (5T)</a:t>
                      </a:r>
                      <a:endParaRPr lang="pl-PL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>
                          <a:effectLst/>
                        </a:rPr>
                        <a:t>400 A/mm</a:t>
                      </a:r>
                      <a:r>
                        <a:rPr lang="en-US" sz="1000" baseline="30000" dirty="0">
                          <a:effectLst/>
                        </a:rPr>
                        <a:t>2</a:t>
                      </a:r>
                      <a:r>
                        <a:rPr lang="en-US" sz="1000" dirty="0">
                          <a:effectLst/>
                        </a:rPr>
                        <a:t> (9.5T)</a:t>
                      </a:r>
                      <a:endParaRPr lang="pl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>
                          <a:effectLst/>
                        </a:rPr>
                        <a:t>12000 A/mm</a:t>
                      </a:r>
                      <a:r>
                        <a:rPr lang="en-US" sz="1000" baseline="30000">
                          <a:effectLst/>
                        </a:rPr>
                        <a:t>2</a:t>
                      </a:r>
                      <a:r>
                        <a:rPr lang="en-US" sz="1000">
                          <a:effectLst/>
                        </a:rPr>
                        <a:t> (5T)</a:t>
                      </a:r>
                      <a:endParaRPr lang="pl-PL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>
                          <a:effectLst/>
                        </a:rPr>
                        <a:t>3000 A/mm</a:t>
                      </a:r>
                      <a:r>
                        <a:rPr lang="en-US" sz="1000" baseline="30000">
                          <a:effectLst/>
                        </a:rPr>
                        <a:t>2</a:t>
                      </a:r>
                      <a:r>
                        <a:rPr lang="en-US" sz="1000">
                          <a:effectLst/>
                        </a:rPr>
                        <a:t> (12T)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46514273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>
                          <a:effectLst/>
                        </a:rPr>
                        <a:t>Ductility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>
                          <a:effectLst/>
                        </a:rPr>
                        <a:t>Ductile, tough</a:t>
                      </a:r>
                      <a:endParaRPr lang="pl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>
                          <a:effectLst/>
                        </a:rPr>
                        <a:t>Ductile, brittle after reaction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58316577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>
                          <a:effectLst/>
                        </a:rPr>
                        <a:t>Typical strand diameter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>
                          <a:effectLst/>
                        </a:rPr>
                        <a:t>0.4 – 2.0 mm</a:t>
                      </a:r>
                      <a:endParaRPr lang="pl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>
                          <a:effectLst/>
                        </a:rPr>
                        <a:t>0.6 – 1.5 mm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0084568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>
                          <a:effectLst/>
                        </a:rPr>
                        <a:t>Typical filament diameter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>
                          <a:effectLst/>
                        </a:rPr>
                        <a:t>2.5 – 120 </a:t>
                      </a:r>
                      <a:r>
                        <a:rPr lang="en-US" sz="1000" dirty="0" err="1">
                          <a:effectLst/>
                        </a:rPr>
                        <a:t>μm</a:t>
                      </a:r>
                      <a:endParaRPr lang="pl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>
                          <a:effectLst/>
                        </a:rPr>
                        <a:t>2 – 6 μm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41099883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>
                          <a:effectLst/>
                        </a:rPr>
                        <a:t>Typical filament number</a:t>
                      </a:r>
                      <a:endParaRPr lang="pl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>
                          <a:effectLst/>
                        </a:rPr>
                        <a:t>1 – 40 000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>
                          <a:effectLst/>
                        </a:rPr>
                        <a:t>3000 – 40 000</a:t>
                      </a:r>
                      <a:endParaRPr lang="pl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45696111"/>
                  </a:ext>
                </a:extLst>
              </a:tr>
            </a:tbl>
          </a:graphicData>
        </a:graphic>
      </p:graphicFrame>
      <p:sp>
        <p:nvSpPr>
          <p:cNvPr id="8" name="pole tekstowe 7">
            <a:extLst>
              <a:ext uri="{FF2B5EF4-FFF2-40B4-BE49-F238E27FC236}">
                <a16:creationId xmlns:a16="http://schemas.microsoft.com/office/drawing/2014/main" id="{AF6AC334-381A-1B97-F1A8-FF5884179DEB}"/>
              </a:ext>
            </a:extLst>
          </p:cNvPr>
          <p:cNvSpPr txBox="1"/>
          <p:nvPr/>
        </p:nvSpPr>
        <p:spPr>
          <a:xfrm>
            <a:off x="4978359" y="2415498"/>
            <a:ext cx="3829785" cy="1477328"/>
          </a:xfrm>
          <a:prstGeom prst="rect">
            <a:avLst/>
          </a:prstGeom>
          <a:solidFill>
            <a:srgbClr val="CCFFFF"/>
          </a:solidFill>
        </p:spPr>
        <p:txBody>
          <a:bodyPr wrap="square">
            <a:spAutoFit/>
          </a:bodyPr>
          <a:lstStyle/>
          <a:p>
            <a:r>
              <a:rPr lang="pl-PL" b="0" i="0" dirty="0">
                <a:solidFill>
                  <a:srgbClr val="000000"/>
                </a:solidFill>
                <a:effectLst/>
                <a:latin typeface="Segoe UI Web (East European)"/>
              </a:rPr>
              <a:t>Nb-Ti i Nb</a:t>
            </a:r>
            <a:r>
              <a:rPr lang="pl-PL" b="0" i="0" baseline="-25000" dirty="0">
                <a:solidFill>
                  <a:srgbClr val="000000"/>
                </a:solidFill>
                <a:effectLst/>
                <a:latin typeface="Segoe UI Web (East European)"/>
              </a:rPr>
              <a:t>3</a:t>
            </a:r>
            <a:r>
              <a:rPr lang="pl-PL" b="0" i="0" dirty="0">
                <a:solidFill>
                  <a:srgbClr val="000000"/>
                </a:solidFill>
                <a:effectLst/>
                <a:latin typeface="Segoe UI Web (East European)"/>
              </a:rPr>
              <a:t>Sn to jedyne, które są obecnie dostępne komercyjnie do produkcji magnesów na dużą skalę.</a:t>
            </a:r>
          </a:p>
          <a:p>
            <a:endParaRPr lang="pl-PL" dirty="0">
              <a:solidFill>
                <a:srgbClr val="000000"/>
              </a:solidFill>
              <a:latin typeface="Segoe UI Web (East European)"/>
            </a:endParaRPr>
          </a:p>
          <a:p>
            <a:r>
              <a:rPr lang="pl-PL" dirty="0">
                <a:solidFill>
                  <a:srgbClr val="000000"/>
                </a:solidFill>
                <a:latin typeface="Segoe UI Web (East European)"/>
              </a:rPr>
              <a:t>Na scenę wkracza też MgB</a:t>
            </a:r>
            <a:r>
              <a:rPr lang="pl-PL" baseline="-25000" dirty="0">
                <a:solidFill>
                  <a:srgbClr val="000000"/>
                </a:solidFill>
                <a:latin typeface="Segoe UI Web (East European)"/>
              </a:rPr>
              <a:t>2</a:t>
            </a:r>
            <a:endParaRPr lang="en-US" baseline="-25000" dirty="0"/>
          </a:p>
        </p:txBody>
      </p:sp>
      <p:grpSp>
        <p:nvGrpSpPr>
          <p:cNvPr id="18" name="Group 195">
            <a:extLst>
              <a:ext uri="{FF2B5EF4-FFF2-40B4-BE49-F238E27FC236}">
                <a16:creationId xmlns:a16="http://schemas.microsoft.com/office/drawing/2014/main" id="{F6DD7512-CE88-E9AF-DE79-A516C1BDC064}"/>
              </a:ext>
            </a:extLst>
          </p:cNvPr>
          <p:cNvGrpSpPr/>
          <p:nvPr/>
        </p:nvGrpSpPr>
        <p:grpSpPr>
          <a:xfrm>
            <a:off x="683568" y="4595654"/>
            <a:ext cx="3132348" cy="1459442"/>
            <a:chOff x="495300" y="1447800"/>
            <a:chExt cx="9045921" cy="4471406"/>
          </a:xfrm>
        </p:grpSpPr>
        <p:sp>
          <p:nvSpPr>
            <p:cNvPr id="19" name="Line 108">
              <a:extLst>
                <a:ext uri="{FF2B5EF4-FFF2-40B4-BE49-F238E27FC236}">
                  <a16:creationId xmlns:a16="http://schemas.microsoft.com/office/drawing/2014/main" id="{E80009BE-1053-9B61-8D2D-38D6E3B5D24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528594" y="2018085"/>
              <a:ext cx="0" cy="39131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9pPr>
            </a:lstStyle>
            <a:p>
              <a:endParaRPr lang="en-US" sz="1200"/>
            </a:p>
          </p:txBody>
        </p:sp>
        <p:sp>
          <p:nvSpPr>
            <p:cNvPr id="20" name="Line 107">
              <a:extLst>
                <a:ext uri="{FF2B5EF4-FFF2-40B4-BE49-F238E27FC236}">
                  <a16:creationId xmlns:a16="http://schemas.microsoft.com/office/drawing/2014/main" id="{E8E0D730-F163-50A5-69B5-736F9A1492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91300" y="1955379"/>
              <a:ext cx="0" cy="39131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9pPr>
            </a:lstStyle>
            <a:p>
              <a:endParaRPr lang="en-US" sz="1200"/>
            </a:p>
          </p:txBody>
        </p:sp>
        <p:sp>
          <p:nvSpPr>
            <p:cNvPr id="21" name="AutoShape 24">
              <a:extLst>
                <a:ext uri="{FF2B5EF4-FFF2-40B4-BE49-F238E27FC236}">
                  <a16:creationId xmlns:a16="http://schemas.microsoft.com/office/drawing/2014/main" id="{A0AD64C4-1817-A228-4ECF-2D627755D8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3114" y="2240280"/>
              <a:ext cx="3474720" cy="3474720"/>
            </a:xfrm>
            <a:prstGeom prst="flowChartPreparation">
              <a:avLst/>
            </a:prstGeom>
            <a:solidFill>
              <a:srgbClr val="FF6600"/>
            </a:soli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9B4E00">
                  <a:gamma/>
                  <a:shade val="60000"/>
                  <a:invGamma/>
                </a:srgbClr>
              </a:prstShdw>
            </a:effec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9pPr>
            </a:lstStyle>
            <a:p>
              <a:endParaRPr lang="en-US" sz="1200"/>
            </a:p>
          </p:txBody>
        </p:sp>
        <p:grpSp>
          <p:nvGrpSpPr>
            <p:cNvPr id="22" name="Group 199">
              <a:extLst>
                <a:ext uri="{FF2B5EF4-FFF2-40B4-BE49-F238E27FC236}">
                  <a16:creationId xmlns:a16="http://schemas.microsoft.com/office/drawing/2014/main" id="{DB0C49CF-7181-715E-3339-9BA7D89C7FF0}"/>
                </a:ext>
              </a:extLst>
            </p:cNvPr>
            <p:cNvGrpSpPr/>
            <p:nvPr/>
          </p:nvGrpSpPr>
          <p:grpSpPr>
            <a:xfrm>
              <a:off x="495300" y="2209800"/>
              <a:ext cx="3656013" cy="3657600"/>
              <a:chOff x="495300" y="2209800"/>
              <a:chExt cx="3656013" cy="3657600"/>
            </a:xfrm>
          </p:grpSpPr>
          <p:sp>
            <p:nvSpPr>
              <p:cNvPr id="387" name="Oval 377">
                <a:extLst>
                  <a:ext uri="{FF2B5EF4-FFF2-40B4-BE49-F238E27FC236}">
                    <a16:creationId xmlns:a16="http://schemas.microsoft.com/office/drawing/2014/main" id="{BE7C56AB-4C06-0D7F-2B5D-AEC840C349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5300" y="2209800"/>
                <a:ext cx="3656013" cy="3657600"/>
              </a:xfrm>
              <a:prstGeom prst="ellipse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9pPr>
              </a:lstStyle>
              <a:p>
                <a:endParaRPr lang="pl-PL" sz="1200"/>
              </a:p>
            </p:txBody>
          </p:sp>
          <p:sp>
            <p:nvSpPr>
              <p:cNvPr id="388" name="AutoShape 28">
                <a:extLst>
                  <a:ext uri="{FF2B5EF4-FFF2-40B4-BE49-F238E27FC236}">
                    <a16:creationId xmlns:a16="http://schemas.microsoft.com/office/drawing/2014/main" id="{45991402-30E5-E0B1-61AF-B74C8552D4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39950" y="3071813"/>
                <a:ext cx="365125" cy="36512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9pPr>
              </a:lstStyle>
              <a:p>
                <a:endParaRPr lang="pl-PL" sz="1200"/>
              </a:p>
            </p:txBody>
          </p:sp>
          <p:sp>
            <p:nvSpPr>
              <p:cNvPr id="389" name="AutoShape 29">
                <a:extLst>
                  <a:ext uri="{FF2B5EF4-FFF2-40B4-BE49-F238E27FC236}">
                    <a16:creationId xmlns:a16="http://schemas.microsoft.com/office/drawing/2014/main" id="{CD4DDAB3-4605-5029-D887-947FA86501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39950" y="2686050"/>
                <a:ext cx="365125" cy="36512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9pPr>
              </a:lstStyle>
              <a:p>
                <a:endParaRPr lang="pl-PL" sz="1200"/>
              </a:p>
            </p:txBody>
          </p:sp>
          <p:sp>
            <p:nvSpPr>
              <p:cNvPr id="390" name="AutoShape 30">
                <a:extLst>
                  <a:ext uri="{FF2B5EF4-FFF2-40B4-BE49-F238E27FC236}">
                    <a16:creationId xmlns:a16="http://schemas.microsoft.com/office/drawing/2014/main" id="{17DC7418-FFBD-EBB8-BA19-E9DC59C4C9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39950" y="2300288"/>
                <a:ext cx="365125" cy="36512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9pPr>
              </a:lstStyle>
              <a:p>
                <a:endParaRPr lang="pl-PL" sz="1200"/>
              </a:p>
            </p:txBody>
          </p:sp>
          <p:sp>
            <p:nvSpPr>
              <p:cNvPr id="391" name="AutoShape 33">
                <a:extLst>
                  <a:ext uri="{FF2B5EF4-FFF2-40B4-BE49-F238E27FC236}">
                    <a16:creationId xmlns:a16="http://schemas.microsoft.com/office/drawing/2014/main" id="{4B8E728D-CE8C-9D7E-3D05-9770BFDA67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38400" y="3257550"/>
                <a:ext cx="365125" cy="36512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9pPr>
              </a:lstStyle>
              <a:p>
                <a:endParaRPr lang="pl-PL" sz="1200"/>
              </a:p>
            </p:txBody>
          </p:sp>
          <p:sp>
            <p:nvSpPr>
              <p:cNvPr id="392" name="AutoShape 34">
                <a:extLst>
                  <a:ext uri="{FF2B5EF4-FFF2-40B4-BE49-F238E27FC236}">
                    <a16:creationId xmlns:a16="http://schemas.microsoft.com/office/drawing/2014/main" id="{CC02116F-C86D-5BAF-F1BA-D697895532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38400" y="2871788"/>
                <a:ext cx="365125" cy="36512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9pPr>
              </a:lstStyle>
              <a:p>
                <a:endParaRPr lang="pl-PL" sz="1200"/>
              </a:p>
            </p:txBody>
          </p:sp>
          <p:sp>
            <p:nvSpPr>
              <p:cNvPr id="393" name="AutoShape 35">
                <a:extLst>
                  <a:ext uri="{FF2B5EF4-FFF2-40B4-BE49-F238E27FC236}">
                    <a16:creationId xmlns:a16="http://schemas.microsoft.com/office/drawing/2014/main" id="{3AB65677-E659-8626-8FEC-616CEFE72A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38400" y="2486025"/>
                <a:ext cx="365125" cy="36512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9pPr>
              </a:lstStyle>
              <a:p>
                <a:endParaRPr lang="pl-PL" sz="1200"/>
              </a:p>
            </p:txBody>
          </p:sp>
          <p:sp>
            <p:nvSpPr>
              <p:cNvPr id="394" name="AutoShape 36">
                <a:extLst>
                  <a:ext uri="{FF2B5EF4-FFF2-40B4-BE49-F238E27FC236}">
                    <a16:creationId xmlns:a16="http://schemas.microsoft.com/office/drawing/2014/main" id="{B45239A3-EBEC-775F-EF26-25D7A4ADCB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6850" y="3829050"/>
                <a:ext cx="365125" cy="36512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9pPr>
              </a:lstStyle>
              <a:p>
                <a:endParaRPr lang="pl-PL" sz="1200"/>
              </a:p>
            </p:txBody>
          </p:sp>
          <p:sp>
            <p:nvSpPr>
              <p:cNvPr id="395" name="AutoShape 37">
                <a:extLst>
                  <a:ext uri="{FF2B5EF4-FFF2-40B4-BE49-F238E27FC236}">
                    <a16:creationId xmlns:a16="http://schemas.microsoft.com/office/drawing/2014/main" id="{BA7CCC31-3521-DD3E-567B-2D0B1C6A61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0025" y="4216400"/>
                <a:ext cx="365125" cy="36512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9pPr>
              </a:lstStyle>
              <a:p>
                <a:endParaRPr lang="pl-PL" sz="1200"/>
              </a:p>
            </p:txBody>
          </p:sp>
          <p:sp>
            <p:nvSpPr>
              <p:cNvPr id="396" name="AutoShape 38">
                <a:extLst>
                  <a:ext uri="{FF2B5EF4-FFF2-40B4-BE49-F238E27FC236}">
                    <a16:creationId xmlns:a16="http://schemas.microsoft.com/office/drawing/2014/main" id="{3D4324ED-5442-56F9-2984-097DB0F8A6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6850" y="3443288"/>
                <a:ext cx="365125" cy="36512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9pPr>
              </a:lstStyle>
              <a:p>
                <a:endParaRPr lang="pl-PL" sz="1200"/>
              </a:p>
            </p:txBody>
          </p:sp>
          <p:sp>
            <p:nvSpPr>
              <p:cNvPr id="397" name="AutoShape 39">
                <a:extLst>
                  <a:ext uri="{FF2B5EF4-FFF2-40B4-BE49-F238E27FC236}">
                    <a16:creationId xmlns:a16="http://schemas.microsoft.com/office/drawing/2014/main" id="{ED3CB1FD-EB5D-3A83-128C-2F3D6D7E33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6850" y="3057525"/>
                <a:ext cx="365125" cy="36512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9pPr>
              </a:lstStyle>
              <a:p>
                <a:endParaRPr lang="pl-PL" sz="1200"/>
              </a:p>
            </p:txBody>
          </p:sp>
          <p:sp>
            <p:nvSpPr>
              <p:cNvPr id="398" name="AutoShape 40">
                <a:extLst>
                  <a:ext uri="{FF2B5EF4-FFF2-40B4-BE49-F238E27FC236}">
                    <a16:creationId xmlns:a16="http://schemas.microsoft.com/office/drawing/2014/main" id="{A11FE191-507B-DF00-431A-8433341B17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6850" y="2671763"/>
                <a:ext cx="365125" cy="36512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9pPr>
              </a:lstStyle>
              <a:p>
                <a:endParaRPr lang="pl-PL" sz="1200"/>
              </a:p>
            </p:txBody>
          </p:sp>
          <p:sp>
            <p:nvSpPr>
              <p:cNvPr id="399" name="AutoShape 41">
                <a:extLst>
                  <a:ext uri="{FF2B5EF4-FFF2-40B4-BE49-F238E27FC236}">
                    <a16:creationId xmlns:a16="http://schemas.microsoft.com/office/drawing/2014/main" id="{34EFEC66-E7D6-EA94-ECD0-1F051B5CBE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35300" y="4014788"/>
                <a:ext cx="365125" cy="36512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9pPr>
              </a:lstStyle>
              <a:p>
                <a:endParaRPr lang="pl-PL" sz="1200"/>
              </a:p>
            </p:txBody>
          </p:sp>
          <p:sp>
            <p:nvSpPr>
              <p:cNvPr id="400" name="AutoShape 42">
                <a:extLst>
                  <a:ext uri="{FF2B5EF4-FFF2-40B4-BE49-F238E27FC236}">
                    <a16:creationId xmlns:a16="http://schemas.microsoft.com/office/drawing/2014/main" id="{E9D188BA-ACCA-4593-9ACB-974BFBB32C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38475" y="4402138"/>
                <a:ext cx="365125" cy="36512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9pPr>
              </a:lstStyle>
              <a:p>
                <a:endParaRPr lang="pl-PL" sz="1200"/>
              </a:p>
            </p:txBody>
          </p:sp>
          <p:sp>
            <p:nvSpPr>
              <p:cNvPr id="401" name="AutoShape 43">
                <a:extLst>
                  <a:ext uri="{FF2B5EF4-FFF2-40B4-BE49-F238E27FC236}">
                    <a16:creationId xmlns:a16="http://schemas.microsoft.com/office/drawing/2014/main" id="{FCBD7A3B-6071-D6A9-B27A-32F253AE9A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35300" y="3629025"/>
                <a:ext cx="365125" cy="36512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9pPr>
              </a:lstStyle>
              <a:p>
                <a:endParaRPr lang="pl-PL" sz="1200"/>
              </a:p>
            </p:txBody>
          </p:sp>
          <p:sp>
            <p:nvSpPr>
              <p:cNvPr id="402" name="AutoShape 44">
                <a:extLst>
                  <a:ext uri="{FF2B5EF4-FFF2-40B4-BE49-F238E27FC236}">
                    <a16:creationId xmlns:a16="http://schemas.microsoft.com/office/drawing/2014/main" id="{B61E54A9-E948-21AD-1FCF-869CD45BBA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35300" y="3243263"/>
                <a:ext cx="365125" cy="36512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9pPr>
              </a:lstStyle>
              <a:p>
                <a:endParaRPr lang="pl-PL" sz="1200"/>
              </a:p>
            </p:txBody>
          </p:sp>
          <p:sp>
            <p:nvSpPr>
              <p:cNvPr id="403" name="AutoShape 45">
                <a:extLst>
                  <a:ext uri="{FF2B5EF4-FFF2-40B4-BE49-F238E27FC236}">
                    <a16:creationId xmlns:a16="http://schemas.microsoft.com/office/drawing/2014/main" id="{FB700D32-7DF4-152E-AF09-A9B2B7B54A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35300" y="2857500"/>
                <a:ext cx="365125" cy="36512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9pPr>
              </a:lstStyle>
              <a:p>
                <a:endParaRPr lang="pl-PL" sz="1200"/>
              </a:p>
            </p:txBody>
          </p:sp>
          <p:sp>
            <p:nvSpPr>
              <p:cNvPr id="404" name="AutoShape 46">
                <a:extLst>
                  <a:ext uri="{FF2B5EF4-FFF2-40B4-BE49-F238E27FC236}">
                    <a16:creationId xmlns:a16="http://schemas.microsoft.com/office/drawing/2014/main" id="{25EAE4D2-B4F5-95B0-335F-53E3A1A3FE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33750" y="4200525"/>
                <a:ext cx="365125" cy="36512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9pPr>
              </a:lstStyle>
              <a:p>
                <a:endParaRPr lang="pl-PL" sz="1200"/>
              </a:p>
            </p:txBody>
          </p:sp>
          <p:sp>
            <p:nvSpPr>
              <p:cNvPr id="405" name="AutoShape 47">
                <a:extLst>
                  <a:ext uri="{FF2B5EF4-FFF2-40B4-BE49-F238E27FC236}">
                    <a16:creationId xmlns:a16="http://schemas.microsoft.com/office/drawing/2014/main" id="{926A528C-3C30-109F-5A73-29AE658340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36925" y="4587875"/>
                <a:ext cx="365125" cy="36512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9pPr>
              </a:lstStyle>
              <a:p>
                <a:endParaRPr lang="pl-PL" sz="1200"/>
              </a:p>
            </p:txBody>
          </p:sp>
          <p:sp>
            <p:nvSpPr>
              <p:cNvPr id="406" name="AutoShape 48">
                <a:extLst>
                  <a:ext uri="{FF2B5EF4-FFF2-40B4-BE49-F238E27FC236}">
                    <a16:creationId xmlns:a16="http://schemas.microsoft.com/office/drawing/2014/main" id="{A3C35698-F05C-926A-9409-0CC4D7BA5B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33750" y="3814763"/>
                <a:ext cx="365125" cy="36512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9pPr>
              </a:lstStyle>
              <a:p>
                <a:endParaRPr lang="pl-PL" sz="1200"/>
              </a:p>
            </p:txBody>
          </p:sp>
          <p:sp>
            <p:nvSpPr>
              <p:cNvPr id="407" name="AutoShape 49">
                <a:extLst>
                  <a:ext uri="{FF2B5EF4-FFF2-40B4-BE49-F238E27FC236}">
                    <a16:creationId xmlns:a16="http://schemas.microsoft.com/office/drawing/2014/main" id="{2C12AAB2-C35A-43FB-EAF7-D0848A50AA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33750" y="3429000"/>
                <a:ext cx="365125" cy="36512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9pPr>
              </a:lstStyle>
              <a:p>
                <a:endParaRPr lang="pl-PL" sz="1200"/>
              </a:p>
            </p:txBody>
          </p:sp>
          <p:sp>
            <p:nvSpPr>
              <p:cNvPr id="408" name="AutoShape 50">
                <a:extLst>
                  <a:ext uri="{FF2B5EF4-FFF2-40B4-BE49-F238E27FC236}">
                    <a16:creationId xmlns:a16="http://schemas.microsoft.com/office/drawing/2014/main" id="{6E07F437-9A49-0FA0-729F-E3FD660048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33750" y="3043238"/>
                <a:ext cx="365125" cy="36512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9pPr>
              </a:lstStyle>
              <a:p>
                <a:endParaRPr lang="pl-PL" sz="1200"/>
              </a:p>
            </p:txBody>
          </p:sp>
          <p:sp>
            <p:nvSpPr>
              <p:cNvPr id="409" name="AutoShape 51">
                <a:extLst>
                  <a:ext uri="{FF2B5EF4-FFF2-40B4-BE49-F238E27FC236}">
                    <a16:creationId xmlns:a16="http://schemas.microsoft.com/office/drawing/2014/main" id="{EABE5724-06DD-C0A3-DA8F-CEFD0391D1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947738" y="4257675"/>
                <a:ext cx="365125" cy="36512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9pPr>
              </a:lstStyle>
              <a:p>
                <a:endParaRPr lang="pl-PL" sz="1200"/>
              </a:p>
            </p:txBody>
          </p:sp>
          <p:sp>
            <p:nvSpPr>
              <p:cNvPr id="410" name="AutoShape 52">
                <a:extLst>
                  <a:ext uri="{FF2B5EF4-FFF2-40B4-BE49-F238E27FC236}">
                    <a16:creationId xmlns:a16="http://schemas.microsoft.com/office/drawing/2014/main" id="{EC69C874-C179-1416-2324-21D90E96F2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950913" y="4645025"/>
                <a:ext cx="365125" cy="36512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9pPr>
              </a:lstStyle>
              <a:p>
                <a:endParaRPr lang="pl-PL" sz="1200"/>
              </a:p>
            </p:txBody>
          </p:sp>
          <p:sp>
            <p:nvSpPr>
              <p:cNvPr id="411" name="AutoShape 53">
                <a:extLst>
                  <a:ext uri="{FF2B5EF4-FFF2-40B4-BE49-F238E27FC236}">
                    <a16:creationId xmlns:a16="http://schemas.microsoft.com/office/drawing/2014/main" id="{5DEF19EB-C40F-3A12-3444-1B34B58570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947738" y="3871913"/>
                <a:ext cx="365125" cy="36512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9pPr>
              </a:lstStyle>
              <a:p>
                <a:endParaRPr lang="pl-PL" sz="1200"/>
              </a:p>
            </p:txBody>
          </p:sp>
          <p:sp>
            <p:nvSpPr>
              <p:cNvPr id="412" name="AutoShape 54">
                <a:extLst>
                  <a:ext uri="{FF2B5EF4-FFF2-40B4-BE49-F238E27FC236}">
                    <a16:creationId xmlns:a16="http://schemas.microsoft.com/office/drawing/2014/main" id="{56E328C9-A4BC-C40E-FB44-9D3905DF84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947738" y="3486150"/>
                <a:ext cx="365125" cy="36512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9pPr>
              </a:lstStyle>
              <a:p>
                <a:endParaRPr lang="pl-PL" sz="1200"/>
              </a:p>
            </p:txBody>
          </p:sp>
          <p:sp>
            <p:nvSpPr>
              <p:cNvPr id="413" name="AutoShape 55">
                <a:extLst>
                  <a:ext uri="{FF2B5EF4-FFF2-40B4-BE49-F238E27FC236}">
                    <a16:creationId xmlns:a16="http://schemas.microsoft.com/office/drawing/2014/main" id="{2F0D9D7C-640F-FE04-94B2-CDFFA1B43C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947738" y="3100388"/>
                <a:ext cx="365125" cy="36512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9pPr>
              </a:lstStyle>
              <a:p>
                <a:endParaRPr lang="pl-PL" sz="1200"/>
              </a:p>
            </p:txBody>
          </p:sp>
          <p:sp>
            <p:nvSpPr>
              <p:cNvPr id="414" name="AutoShape 56">
                <a:extLst>
                  <a:ext uri="{FF2B5EF4-FFF2-40B4-BE49-F238E27FC236}">
                    <a16:creationId xmlns:a16="http://schemas.microsoft.com/office/drawing/2014/main" id="{F776A143-A691-1B36-10DF-F704C05852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1246188" y="4443413"/>
                <a:ext cx="365125" cy="36512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9pPr>
              </a:lstStyle>
              <a:p>
                <a:endParaRPr lang="pl-PL" sz="1200"/>
              </a:p>
            </p:txBody>
          </p:sp>
          <p:sp>
            <p:nvSpPr>
              <p:cNvPr id="415" name="AutoShape 57">
                <a:extLst>
                  <a:ext uri="{FF2B5EF4-FFF2-40B4-BE49-F238E27FC236}">
                    <a16:creationId xmlns:a16="http://schemas.microsoft.com/office/drawing/2014/main" id="{1B61678F-8787-3C23-6848-6D9A05E521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1249363" y="4830763"/>
                <a:ext cx="365125" cy="36512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9pPr>
              </a:lstStyle>
              <a:p>
                <a:endParaRPr lang="pl-PL" sz="1200"/>
              </a:p>
            </p:txBody>
          </p:sp>
          <p:sp>
            <p:nvSpPr>
              <p:cNvPr id="416" name="AutoShape 58">
                <a:extLst>
                  <a:ext uri="{FF2B5EF4-FFF2-40B4-BE49-F238E27FC236}">
                    <a16:creationId xmlns:a16="http://schemas.microsoft.com/office/drawing/2014/main" id="{74054AEA-F635-C5E7-3302-C30EE692E4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1246188" y="4057650"/>
                <a:ext cx="365125" cy="36512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9pPr>
              </a:lstStyle>
              <a:p>
                <a:endParaRPr lang="pl-PL" sz="1200"/>
              </a:p>
            </p:txBody>
          </p:sp>
          <p:sp>
            <p:nvSpPr>
              <p:cNvPr id="417" name="AutoShape 59">
                <a:extLst>
                  <a:ext uri="{FF2B5EF4-FFF2-40B4-BE49-F238E27FC236}">
                    <a16:creationId xmlns:a16="http://schemas.microsoft.com/office/drawing/2014/main" id="{FE20FD9D-F9F5-6845-EE5C-DDEB173109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1246188" y="3671888"/>
                <a:ext cx="365125" cy="36512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9pPr>
              </a:lstStyle>
              <a:p>
                <a:endParaRPr lang="pl-PL" sz="1200"/>
              </a:p>
            </p:txBody>
          </p:sp>
          <p:sp>
            <p:nvSpPr>
              <p:cNvPr id="418" name="AutoShape 60">
                <a:extLst>
                  <a:ext uri="{FF2B5EF4-FFF2-40B4-BE49-F238E27FC236}">
                    <a16:creationId xmlns:a16="http://schemas.microsoft.com/office/drawing/2014/main" id="{B698E782-1E39-A3A3-D602-DC7CED4AFE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1246188" y="3286125"/>
                <a:ext cx="365125" cy="36512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9pPr>
              </a:lstStyle>
              <a:p>
                <a:endParaRPr lang="pl-PL" sz="1200"/>
              </a:p>
            </p:txBody>
          </p:sp>
          <p:sp>
            <p:nvSpPr>
              <p:cNvPr id="419" name="AutoShape 61">
                <a:extLst>
                  <a:ext uri="{FF2B5EF4-FFF2-40B4-BE49-F238E27FC236}">
                    <a16:creationId xmlns:a16="http://schemas.microsoft.com/office/drawing/2014/main" id="{2D2A0912-7E84-91EE-9556-4235FC3897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1544638" y="4629150"/>
                <a:ext cx="365125" cy="36512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9pPr>
              </a:lstStyle>
              <a:p>
                <a:endParaRPr lang="pl-PL" sz="1200"/>
              </a:p>
            </p:txBody>
          </p:sp>
          <p:sp>
            <p:nvSpPr>
              <p:cNvPr id="420" name="AutoShape 62">
                <a:extLst>
                  <a:ext uri="{FF2B5EF4-FFF2-40B4-BE49-F238E27FC236}">
                    <a16:creationId xmlns:a16="http://schemas.microsoft.com/office/drawing/2014/main" id="{DEBA8827-A182-683D-8744-48F0AD36D2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1547813" y="5016500"/>
                <a:ext cx="365125" cy="36512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9pPr>
              </a:lstStyle>
              <a:p>
                <a:endParaRPr lang="pl-PL" sz="1200"/>
              </a:p>
            </p:txBody>
          </p:sp>
          <p:sp>
            <p:nvSpPr>
              <p:cNvPr id="421" name="AutoShape 63">
                <a:extLst>
                  <a:ext uri="{FF2B5EF4-FFF2-40B4-BE49-F238E27FC236}">
                    <a16:creationId xmlns:a16="http://schemas.microsoft.com/office/drawing/2014/main" id="{049B1CD5-E6D3-3EFA-BFA4-9AF3E91B4F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1544638" y="4243388"/>
                <a:ext cx="365125" cy="36512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9pPr>
              </a:lstStyle>
              <a:p>
                <a:endParaRPr lang="pl-PL" sz="1200"/>
              </a:p>
            </p:txBody>
          </p:sp>
          <p:sp>
            <p:nvSpPr>
              <p:cNvPr id="422" name="AutoShape 64">
                <a:extLst>
                  <a:ext uri="{FF2B5EF4-FFF2-40B4-BE49-F238E27FC236}">
                    <a16:creationId xmlns:a16="http://schemas.microsoft.com/office/drawing/2014/main" id="{FEA55B5F-865C-8233-A475-3C84165436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1544638" y="3857625"/>
                <a:ext cx="365125" cy="36512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9pPr>
              </a:lstStyle>
              <a:p>
                <a:endParaRPr lang="pl-PL" sz="1200"/>
              </a:p>
            </p:txBody>
          </p:sp>
          <p:sp>
            <p:nvSpPr>
              <p:cNvPr id="423" name="AutoShape 65">
                <a:extLst>
                  <a:ext uri="{FF2B5EF4-FFF2-40B4-BE49-F238E27FC236}">
                    <a16:creationId xmlns:a16="http://schemas.microsoft.com/office/drawing/2014/main" id="{ADEB7F7E-8C9A-C570-9CC4-26EAF4F9E0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1544638" y="3471863"/>
                <a:ext cx="365125" cy="36512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9pPr>
              </a:lstStyle>
              <a:p>
                <a:endParaRPr lang="pl-PL" sz="1200"/>
              </a:p>
            </p:txBody>
          </p:sp>
          <p:sp>
            <p:nvSpPr>
              <p:cNvPr id="424" name="AutoShape 66">
                <a:extLst>
                  <a:ext uri="{FF2B5EF4-FFF2-40B4-BE49-F238E27FC236}">
                    <a16:creationId xmlns:a16="http://schemas.microsoft.com/office/drawing/2014/main" id="{28E123D4-BD22-0622-9016-7582D15502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1843088" y="4814888"/>
                <a:ext cx="365125" cy="36512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9pPr>
              </a:lstStyle>
              <a:p>
                <a:endParaRPr lang="pl-PL" sz="1200"/>
              </a:p>
            </p:txBody>
          </p:sp>
          <p:sp>
            <p:nvSpPr>
              <p:cNvPr id="425" name="AutoShape 67">
                <a:extLst>
                  <a:ext uri="{FF2B5EF4-FFF2-40B4-BE49-F238E27FC236}">
                    <a16:creationId xmlns:a16="http://schemas.microsoft.com/office/drawing/2014/main" id="{9954DFAB-604F-51A4-2371-3E895AEA67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1846263" y="5202238"/>
                <a:ext cx="365125" cy="36512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9pPr>
              </a:lstStyle>
              <a:p>
                <a:endParaRPr lang="pl-PL" sz="1200"/>
              </a:p>
            </p:txBody>
          </p:sp>
          <p:sp>
            <p:nvSpPr>
              <p:cNvPr id="426" name="AutoShape 68">
                <a:extLst>
                  <a:ext uri="{FF2B5EF4-FFF2-40B4-BE49-F238E27FC236}">
                    <a16:creationId xmlns:a16="http://schemas.microsoft.com/office/drawing/2014/main" id="{3F9FE9F6-94BC-2295-77F9-BD72136E5A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1843088" y="4429125"/>
                <a:ext cx="365125" cy="36512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9pPr>
              </a:lstStyle>
              <a:p>
                <a:endParaRPr lang="pl-PL" sz="1200"/>
              </a:p>
            </p:txBody>
          </p:sp>
          <p:sp>
            <p:nvSpPr>
              <p:cNvPr id="427" name="AutoShape 71">
                <a:extLst>
                  <a:ext uri="{FF2B5EF4-FFF2-40B4-BE49-F238E27FC236}">
                    <a16:creationId xmlns:a16="http://schemas.microsoft.com/office/drawing/2014/main" id="{EFA6FC26-23AF-B60E-B86D-3078015F58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2141538" y="5000625"/>
                <a:ext cx="365125" cy="36512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9pPr>
              </a:lstStyle>
              <a:p>
                <a:endParaRPr lang="pl-PL" sz="1200"/>
              </a:p>
            </p:txBody>
          </p:sp>
          <p:sp>
            <p:nvSpPr>
              <p:cNvPr id="428" name="AutoShape 72">
                <a:extLst>
                  <a:ext uri="{FF2B5EF4-FFF2-40B4-BE49-F238E27FC236}">
                    <a16:creationId xmlns:a16="http://schemas.microsoft.com/office/drawing/2014/main" id="{2254802E-D5FF-9FDE-8602-7DE89AE66C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2144713" y="5397500"/>
                <a:ext cx="365125" cy="36512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9pPr>
              </a:lstStyle>
              <a:p>
                <a:endParaRPr lang="pl-PL" sz="1200"/>
              </a:p>
            </p:txBody>
          </p:sp>
          <p:sp>
            <p:nvSpPr>
              <p:cNvPr id="429" name="AutoShape 73">
                <a:extLst>
                  <a:ext uri="{FF2B5EF4-FFF2-40B4-BE49-F238E27FC236}">
                    <a16:creationId xmlns:a16="http://schemas.microsoft.com/office/drawing/2014/main" id="{8EBB398C-C12F-BA22-D1EF-A33346DB12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2141538" y="4614863"/>
                <a:ext cx="365125" cy="36512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9pPr>
              </a:lstStyle>
              <a:p>
                <a:endParaRPr lang="pl-PL" sz="1200"/>
              </a:p>
            </p:txBody>
          </p:sp>
          <p:sp>
            <p:nvSpPr>
              <p:cNvPr id="430" name="AutoShape 76">
                <a:extLst>
                  <a:ext uri="{FF2B5EF4-FFF2-40B4-BE49-F238E27FC236}">
                    <a16:creationId xmlns:a16="http://schemas.microsoft.com/office/drawing/2014/main" id="{302C39C8-80CA-3D8A-01BB-A3D9269C77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3163" y="4414838"/>
                <a:ext cx="365125" cy="36512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9pPr>
              </a:lstStyle>
              <a:p>
                <a:endParaRPr lang="pl-PL" sz="1200"/>
              </a:p>
            </p:txBody>
          </p:sp>
          <p:sp>
            <p:nvSpPr>
              <p:cNvPr id="431" name="AutoShape 77">
                <a:extLst>
                  <a:ext uri="{FF2B5EF4-FFF2-40B4-BE49-F238E27FC236}">
                    <a16:creationId xmlns:a16="http://schemas.microsoft.com/office/drawing/2014/main" id="{94DFE595-E059-32FA-ABB1-374D104BD4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6338" y="4802188"/>
                <a:ext cx="365125" cy="36512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9pPr>
              </a:lstStyle>
              <a:p>
                <a:endParaRPr lang="pl-PL" sz="1200"/>
              </a:p>
            </p:txBody>
          </p:sp>
          <p:sp>
            <p:nvSpPr>
              <p:cNvPr id="432" name="AutoShape 78">
                <a:extLst>
                  <a:ext uri="{FF2B5EF4-FFF2-40B4-BE49-F238E27FC236}">
                    <a16:creationId xmlns:a16="http://schemas.microsoft.com/office/drawing/2014/main" id="{907FE414-5FB8-B703-C8EF-0F06C01F59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1613" y="4600575"/>
                <a:ext cx="365125" cy="36512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9pPr>
              </a:lstStyle>
              <a:p>
                <a:endParaRPr lang="pl-PL" sz="1200"/>
              </a:p>
            </p:txBody>
          </p:sp>
          <p:sp>
            <p:nvSpPr>
              <p:cNvPr id="433" name="AutoShape 79">
                <a:extLst>
                  <a:ext uri="{FF2B5EF4-FFF2-40B4-BE49-F238E27FC236}">
                    <a16:creationId xmlns:a16="http://schemas.microsoft.com/office/drawing/2014/main" id="{534AE1DB-9CAD-222D-6BE8-2AD1E0870F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4788" y="4987925"/>
                <a:ext cx="365125" cy="36512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9pPr>
              </a:lstStyle>
              <a:p>
                <a:endParaRPr lang="pl-PL" sz="1200"/>
              </a:p>
            </p:txBody>
          </p:sp>
          <p:sp>
            <p:nvSpPr>
              <p:cNvPr id="434" name="AutoShape 80">
                <a:extLst>
                  <a:ext uri="{FF2B5EF4-FFF2-40B4-BE49-F238E27FC236}">
                    <a16:creationId xmlns:a16="http://schemas.microsoft.com/office/drawing/2014/main" id="{5A932092-1622-A03D-5DB0-10C3A1D105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0063" y="4786313"/>
                <a:ext cx="365125" cy="36512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9pPr>
              </a:lstStyle>
              <a:p>
                <a:endParaRPr lang="pl-PL" sz="1200"/>
              </a:p>
            </p:txBody>
          </p:sp>
          <p:sp>
            <p:nvSpPr>
              <p:cNvPr id="435" name="AutoShape 82">
                <a:extLst>
                  <a:ext uri="{FF2B5EF4-FFF2-40B4-BE49-F238E27FC236}">
                    <a16:creationId xmlns:a16="http://schemas.microsoft.com/office/drawing/2014/main" id="{16940A54-C56C-B988-A224-AB303909A4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3163" y="5186363"/>
                <a:ext cx="365125" cy="36512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9pPr>
              </a:lstStyle>
              <a:p>
                <a:endParaRPr lang="pl-PL" sz="1200"/>
              </a:p>
            </p:txBody>
          </p:sp>
          <p:sp>
            <p:nvSpPr>
              <p:cNvPr id="436" name="AutoShape 87">
                <a:extLst>
                  <a:ext uri="{FF2B5EF4-FFF2-40B4-BE49-F238E27FC236}">
                    <a16:creationId xmlns:a16="http://schemas.microsoft.com/office/drawing/2014/main" id="{C7F90377-9B2D-BD05-07A7-8D8B75E032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3088" y="3268663"/>
                <a:ext cx="365125" cy="36512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9pPr>
              </a:lstStyle>
              <a:p>
                <a:endParaRPr lang="pl-PL" sz="1200"/>
              </a:p>
            </p:txBody>
          </p:sp>
          <p:sp>
            <p:nvSpPr>
              <p:cNvPr id="437" name="AutoShape 88">
                <a:extLst>
                  <a:ext uri="{FF2B5EF4-FFF2-40B4-BE49-F238E27FC236}">
                    <a16:creationId xmlns:a16="http://schemas.microsoft.com/office/drawing/2014/main" id="{553B41BD-5264-D36C-FFC2-0619FC9B27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4638" y="3082925"/>
                <a:ext cx="365125" cy="36512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9pPr>
              </a:lstStyle>
              <a:p>
                <a:endParaRPr lang="pl-PL" sz="1200"/>
              </a:p>
            </p:txBody>
          </p:sp>
          <p:sp>
            <p:nvSpPr>
              <p:cNvPr id="438" name="AutoShape 89">
                <a:extLst>
                  <a:ext uri="{FF2B5EF4-FFF2-40B4-BE49-F238E27FC236}">
                    <a16:creationId xmlns:a16="http://schemas.microsoft.com/office/drawing/2014/main" id="{41CBA875-5235-E43D-5B2C-C3520327EC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9913" y="2881313"/>
                <a:ext cx="365125" cy="36512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9pPr>
              </a:lstStyle>
              <a:p>
                <a:endParaRPr lang="pl-PL" sz="1200"/>
              </a:p>
            </p:txBody>
          </p:sp>
          <p:sp>
            <p:nvSpPr>
              <p:cNvPr id="439" name="AutoShape 90">
                <a:extLst>
                  <a:ext uri="{FF2B5EF4-FFF2-40B4-BE49-F238E27FC236}">
                    <a16:creationId xmlns:a16="http://schemas.microsoft.com/office/drawing/2014/main" id="{3C3AC169-2D50-7DD1-9743-4AF86496A6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4638" y="2700338"/>
                <a:ext cx="365125" cy="36512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9pPr>
              </a:lstStyle>
              <a:p>
                <a:endParaRPr lang="pl-PL" sz="1200"/>
              </a:p>
            </p:txBody>
          </p:sp>
          <p:sp>
            <p:nvSpPr>
              <p:cNvPr id="440" name="AutoShape 91">
                <a:extLst>
                  <a:ext uri="{FF2B5EF4-FFF2-40B4-BE49-F238E27FC236}">
                    <a16:creationId xmlns:a16="http://schemas.microsoft.com/office/drawing/2014/main" id="{D2205429-1412-8689-72A6-DA649EFA32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9913" y="2498725"/>
                <a:ext cx="365125" cy="36512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9pPr>
              </a:lstStyle>
              <a:p>
                <a:endParaRPr lang="pl-PL" sz="1200"/>
              </a:p>
            </p:txBody>
          </p:sp>
          <p:sp>
            <p:nvSpPr>
              <p:cNvPr id="441" name="AutoShape 92">
                <a:extLst>
                  <a:ext uri="{FF2B5EF4-FFF2-40B4-BE49-F238E27FC236}">
                    <a16:creationId xmlns:a16="http://schemas.microsoft.com/office/drawing/2014/main" id="{421893BA-F4FC-7294-D116-3A93A2684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3013" y="2898775"/>
                <a:ext cx="365125" cy="365125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12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Arial" charset="0"/>
                  </a:defRPr>
                </a:lvl9pPr>
              </a:lstStyle>
              <a:p>
                <a:endParaRPr lang="pl-PL" sz="1200"/>
              </a:p>
            </p:txBody>
          </p:sp>
        </p:grpSp>
        <p:sp>
          <p:nvSpPr>
            <p:cNvPr id="23" name="Line 113">
              <a:extLst>
                <a:ext uri="{FF2B5EF4-FFF2-40B4-BE49-F238E27FC236}">
                  <a16:creationId xmlns:a16="http://schemas.microsoft.com/office/drawing/2014/main" id="{1E41FABF-1286-5D51-BAF9-6E7121F961B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81400" y="3124200"/>
              <a:ext cx="83820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9pPr>
            </a:lstStyle>
            <a:p>
              <a:endParaRPr lang="en-US" sz="1200"/>
            </a:p>
          </p:txBody>
        </p:sp>
        <p:sp>
          <p:nvSpPr>
            <p:cNvPr id="24" name="Line 115">
              <a:extLst>
                <a:ext uri="{FF2B5EF4-FFF2-40B4-BE49-F238E27FC236}">
                  <a16:creationId xmlns:a16="http://schemas.microsoft.com/office/drawing/2014/main" id="{031A6604-B40C-D6C4-C2E5-1BD558EFAA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81400" y="4114800"/>
              <a:ext cx="838200" cy="914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9pPr>
            </a:lstStyle>
            <a:p>
              <a:endParaRPr lang="en-US" sz="1200"/>
            </a:p>
          </p:txBody>
        </p:sp>
        <p:sp>
          <p:nvSpPr>
            <p:cNvPr id="25" name="Text Box 120">
              <a:extLst>
                <a:ext uri="{FF2B5EF4-FFF2-40B4-BE49-F238E27FC236}">
                  <a16:creationId xmlns:a16="http://schemas.microsoft.com/office/drawing/2014/main" id="{8DEE1911-F056-9849-8E14-B3A81C696C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81149" y="1447800"/>
              <a:ext cx="2367297" cy="6426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9pPr>
            </a:lstStyle>
            <a:p>
              <a:r>
                <a:rPr lang="pl-PL" sz="1200"/>
                <a:t>Strand Model</a:t>
              </a:r>
              <a:endParaRPr lang="en-US" sz="1200"/>
            </a:p>
          </p:txBody>
        </p:sp>
        <p:sp>
          <p:nvSpPr>
            <p:cNvPr id="26" name="Text Box 121">
              <a:extLst>
                <a:ext uri="{FF2B5EF4-FFF2-40B4-BE49-F238E27FC236}">
                  <a16:creationId xmlns:a16="http://schemas.microsoft.com/office/drawing/2014/main" id="{B619018A-4E8E-9559-AA3D-6DB682EC9F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08600" y="1447800"/>
              <a:ext cx="4225287" cy="6426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9pPr>
            </a:lstStyle>
            <a:p>
              <a:r>
                <a:rPr lang="pl-PL" sz="1200" dirty="0" err="1"/>
                <a:t>Strand</a:t>
              </a:r>
              <a:r>
                <a:rPr lang="pl-PL" sz="1200" dirty="0"/>
                <a:t> </a:t>
              </a:r>
              <a:r>
                <a:rPr lang="pl-PL" sz="1200" dirty="0" err="1"/>
                <a:t>Subelement</a:t>
              </a:r>
              <a:r>
                <a:rPr lang="pl-PL" sz="1200" dirty="0"/>
                <a:t> Model</a:t>
              </a:r>
              <a:endParaRPr lang="en-US" sz="1200" dirty="0"/>
            </a:p>
          </p:txBody>
        </p:sp>
        <p:sp>
          <p:nvSpPr>
            <p:cNvPr id="27" name="Text Box 131">
              <a:extLst>
                <a:ext uri="{FF2B5EF4-FFF2-40B4-BE49-F238E27FC236}">
                  <a16:creationId xmlns:a16="http://schemas.microsoft.com/office/drawing/2014/main" id="{029299CA-AE9B-DF4E-CFF2-16325F4311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82874" y="1801353"/>
              <a:ext cx="1758347" cy="6426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9pPr>
            </a:lstStyle>
            <a:p>
              <a:r>
                <a:rPr lang="pl-PL" sz="1200" dirty="0" err="1"/>
                <a:t>Nb</a:t>
              </a:r>
              <a:r>
                <a:rPr lang="pl-PL" sz="1200" dirty="0"/>
                <a:t> barier</a:t>
              </a:r>
              <a:endParaRPr lang="en-US" sz="1200" dirty="0"/>
            </a:p>
          </p:txBody>
        </p:sp>
        <p:sp>
          <p:nvSpPr>
            <p:cNvPr id="28" name="Line 130">
              <a:extLst>
                <a:ext uri="{FF2B5EF4-FFF2-40B4-BE49-F238E27FC236}">
                  <a16:creationId xmlns:a16="http://schemas.microsoft.com/office/drawing/2014/main" id="{6985662C-BA62-DB81-B762-A38D03AB10C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619998" y="2331681"/>
              <a:ext cx="769922" cy="4999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9pPr>
            </a:lstStyle>
            <a:p>
              <a:endParaRPr lang="en-US" sz="1200"/>
            </a:p>
          </p:txBody>
        </p:sp>
        <p:sp>
          <p:nvSpPr>
            <p:cNvPr id="29" name="AutoShape 23">
              <a:extLst>
                <a:ext uri="{FF2B5EF4-FFF2-40B4-BE49-F238E27FC236}">
                  <a16:creationId xmlns:a16="http://schemas.microsoft.com/office/drawing/2014/main" id="{D2AB73D6-EA49-5B4C-2379-0B97A1F8BF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24450" y="2508561"/>
              <a:ext cx="2926080" cy="2926080"/>
            </a:xfrm>
            <a:prstGeom prst="flowChartPreparation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chemeClr val="bg2">
                  <a:gamma/>
                  <a:shade val="60000"/>
                  <a:invGamma/>
                </a:schemeClr>
              </a:prstShdw>
            </a:effec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9pPr>
            </a:lstStyle>
            <a:p>
              <a:endParaRPr lang="en-US" sz="1200"/>
            </a:p>
          </p:txBody>
        </p:sp>
        <p:sp>
          <p:nvSpPr>
            <p:cNvPr id="30" name="AutoShape 24">
              <a:extLst>
                <a:ext uri="{FF2B5EF4-FFF2-40B4-BE49-F238E27FC236}">
                  <a16:creationId xmlns:a16="http://schemas.microsoft.com/office/drawing/2014/main" id="{403F13E6-7C70-F322-273A-348D8A2495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75247" y="2558626"/>
              <a:ext cx="2834640" cy="2834640"/>
            </a:xfrm>
            <a:prstGeom prst="flowChartPreparation">
              <a:avLst/>
            </a:prstGeom>
            <a:solidFill>
              <a:srgbClr val="FF6600"/>
            </a:soli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9B4E00">
                  <a:gamma/>
                  <a:shade val="60000"/>
                  <a:invGamma/>
                </a:srgbClr>
              </a:prstShdw>
            </a:effec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9pPr>
            </a:lstStyle>
            <a:p>
              <a:endParaRPr lang="en-US" sz="1200"/>
            </a:p>
          </p:txBody>
        </p:sp>
        <p:sp>
          <p:nvSpPr>
            <p:cNvPr id="31" name="Oval 21">
              <a:extLst>
                <a:ext uri="{FF2B5EF4-FFF2-40B4-BE49-F238E27FC236}">
                  <a16:creationId xmlns:a16="http://schemas.microsoft.com/office/drawing/2014/main" id="{CDFF9E0B-B409-F459-8049-ECCA54FA3C10}"/>
                </a:ext>
              </a:extLst>
            </p:cNvPr>
            <p:cNvSpPr/>
            <p:nvPr/>
          </p:nvSpPr>
          <p:spPr>
            <a:xfrm>
              <a:off x="5729736" y="25971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2" name="Oval 22">
              <a:extLst>
                <a:ext uri="{FF2B5EF4-FFF2-40B4-BE49-F238E27FC236}">
                  <a16:creationId xmlns:a16="http://schemas.microsoft.com/office/drawing/2014/main" id="{C86DAFCC-66BE-9292-2EA9-F28101E3F5F6}"/>
                </a:ext>
              </a:extLst>
            </p:cNvPr>
            <p:cNvSpPr/>
            <p:nvPr/>
          </p:nvSpPr>
          <p:spPr>
            <a:xfrm>
              <a:off x="5842152" y="25971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3" name="Oval 23">
              <a:extLst>
                <a:ext uri="{FF2B5EF4-FFF2-40B4-BE49-F238E27FC236}">
                  <a16:creationId xmlns:a16="http://schemas.microsoft.com/office/drawing/2014/main" id="{27DE1A33-757F-15CF-D7F9-D35010BE31D7}"/>
                </a:ext>
              </a:extLst>
            </p:cNvPr>
            <p:cNvSpPr/>
            <p:nvPr/>
          </p:nvSpPr>
          <p:spPr>
            <a:xfrm>
              <a:off x="5954568" y="25971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4" name="Oval 24">
              <a:extLst>
                <a:ext uri="{FF2B5EF4-FFF2-40B4-BE49-F238E27FC236}">
                  <a16:creationId xmlns:a16="http://schemas.microsoft.com/office/drawing/2014/main" id="{46CA5D4C-0712-A646-5CDA-7AD77D869495}"/>
                </a:ext>
              </a:extLst>
            </p:cNvPr>
            <p:cNvSpPr/>
            <p:nvPr/>
          </p:nvSpPr>
          <p:spPr>
            <a:xfrm>
              <a:off x="6066984" y="25971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5" name="Oval 25">
              <a:extLst>
                <a:ext uri="{FF2B5EF4-FFF2-40B4-BE49-F238E27FC236}">
                  <a16:creationId xmlns:a16="http://schemas.microsoft.com/office/drawing/2014/main" id="{FC4252DF-5FEA-7547-DCEA-AFA687E21EDA}"/>
                </a:ext>
              </a:extLst>
            </p:cNvPr>
            <p:cNvSpPr/>
            <p:nvPr/>
          </p:nvSpPr>
          <p:spPr>
            <a:xfrm>
              <a:off x="6179400" y="25971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6" name="Oval 26">
              <a:extLst>
                <a:ext uri="{FF2B5EF4-FFF2-40B4-BE49-F238E27FC236}">
                  <a16:creationId xmlns:a16="http://schemas.microsoft.com/office/drawing/2014/main" id="{E5BBD013-AE99-97DB-6D83-0ACF2B0BB24B}"/>
                </a:ext>
              </a:extLst>
            </p:cNvPr>
            <p:cNvSpPr/>
            <p:nvPr/>
          </p:nvSpPr>
          <p:spPr>
            <a:xfrm>
              <a:off x="6291816" y="25971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7" name="Oval 27">
              <a:extLst>
                <a:ext uri="{FF2B5EF4-FFF2-40B4-BE49-F238E27FC236}">
                  <a16:creationId xmlns:a16="http://schemas.microsoft.com/office/drawing/2014/main" id="{E08C2663-F5CC-95C7-7F10-0C3B3AA5EABD}"/>
                </a:ext>
              </a:extLst>
            </p:cNvPr>
            <p:cNvSpPr/>
            <p:nvPr/>
          </p:nvSpPr>
          <p:spPr>
            <a:xfrm>
              <a:off x="6404232" y="25971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8" name="Oval 28">
              <a:extLst>
                <a:ext uri="{FF2B5EF4-FFF2-40B4-BE49-F238E27FC236}">
                  <a16:creationId xmlns:a16="http://schemas.microsoft.com/office/drawing/2014/main" id="{DF0CAB80-71E3-E53E-31EF-E59EADEEBA05}"/>
                </a:ext>
              </a:extLst>
            </p:cNvPr>
            <p:cNvSpPr/>
            <p:nvPr/>
          </p:nvSpPr>
          <p:spPr>
            <a:xfrm>
              <a:off x="6516648" y="25971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9" name="Oval 29">
              <a:extLst>
                <a:ext uri="{FF2B5EF4-FFF2-40B4-BE49-F238E27FC236}">
                  <a16:creationId xmlns:a16="http://schemas.microsoft.com/office/drawing/2014/main" id="{3F37A958-65FB-6FF4-8937-02C9548120DA}"/>
                </a:ext>
              </a:extLst>
            </p:cNvPr>
            <p:cNvSpPr/>
            <p:nvPr/>
          </p:nvSpPr>
          <p:spPr>
            <a:xfrm>
              <a:off x="6629064" y="25971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40" name="Oval 30">
              <a:extLst>
                <a:ext uri="{FF2B5EF4-FFF2-40B4-BE49-F238E27FC236}">
                  <a16:creationId xmlns:a16="http://schemas.microsoft.com/office/drawing/2014/main" id="{A4EB962D-FB6D-CC51-B432-E63BC85C3D57}"/>
                </a:ext>
              </a:extLst>
            </p:cNvPr>
            <p:cNvSpPr/>
            <p:nvPr/>
          </p:nvSpPr>
          <p:spPr>
            <a:xfrm>
              <a:off x="6741480" y="25971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41" name="Oval 31">
              <a:extLst>
                <a:ext uri="{FF2B5EF4-FFF2-40B4-BE49-F238E27FC236}">
                  <a16:creationId xmlns:a16="http://schemas.microsoft.com/office/drawing/2014/main" id="{7B257E56-DBEA-82B6-2874-77F5ACC38B66}"/>
                </a:ext>
              </a:extLst>
            </p:cNvPr>
            <p:cNvSpPr/>
            <p:nvPr/>
          </p:nvSpPr>
          <p:spPr>
            <a:xfrm>
              <a:off x="6853896" y="25971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42" name="Oval 32">
              <a:extLst>
                <a:ext uri="{FF2B5EF4-FFF2-40B4-BE49-F238E27FC236}">
                  <a16:creationId xmlns:a16="http://schemas.microsoft.com/office/drawing/2014/main" id="{663FC650-AFFB-C737-1945-42B3B59BD26A}"/>
                </a:ext>
              </a:extLst>
            </p:cNvPr>
            <p:cNvSpPr/>
            <p:nvPr/>
          </p:nvSpPr>
          <p:spPr>
            <a:xfrm>
              <a:off x="6966312" y="25971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43" name="Oval 33">
              <a:extLst>
                <a:ext uri="{FF2B5EF4-FFF2-40B4-BE49-F238E27FC236}">
                  <a16:creationId xmlns:a16="http://schemas.microsoft.com/office/drawing/2014/main" id="{264918E1-5E73-85A5-2F5F-C6C5E577E2A0}"/>
                </a:ext>
              </a:extLst>
            </p:cNvPr>
            <p:cNvSpPr/>
            <p:nvPr/>
          </p:nvSpPr>
          <p:spPr>
            <a:xfrm>
              <a:off x="7078728" y="25971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44" name="Oval 34">
              <a:extLst>
                <a:ext uri="{FF2B5EF4-FFF2-40B4-BE49-F238E27FC236}">
                  <a16:creationId xmlns:a16="http://schemas.microsoft.com/office/drawing/2014/main" id="{568CE1A1-93CE-8793-E315-D62315D5DD03}"/>
                </a:ext>
              </a:extLst>
            </p:cNvPr>
            <p:cNvSpPr/>
            <p:nvPr/>
          </p:nvSpPr>
          <p:spPr>
            <a:xfrm>
              <a:off x="7191144" y="25971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45" name="Oval 35">
              <a:extLst>
                <a:ext uri="{FF2B5EF4-FFF2-40B4-BE49-F238E27FC236}">
                  <a16:creationId xmlns:a16="http://schemas.microsoft.com/office/drawing/2014/main" id="{C2300A85-609F-CD62-0191-C1291190CC53}"/>
                </a:ext>
              </a:extLst>
            </p:cNvPr>
            <p:cNvSpPr/>
            <p:nvPr/>
          </p:nvSpPr>
          <p:spPr>
            <a:xfrm>
              <a:off x="7303560" y="25971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46" name="Oval 36">
              <a:extLst>
                <a:ext uri="{FF2B5EF4-FFF2-40B4-BE49-F238E27FC236}">
                  <a16:creationId xmlns:a16="http://schemas.microsoft.com/office/drawing/2014/main" id="{42675EFF-8B1F-ED12-A81B-F11456C3704D}"/>
                </a:ext>
              </a:extLst>
            </p:cNvPr>
            <p:cNvSpPr/>
            <p:nvPr/>
          </p:nvSpPr>
          <p:spPr>
            <a:xfrm>
              <a:off x="5684310" y="27305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47" name="Oval 37">
              <a:extLst>
                <a:ext uri="{FF2B5EF4-FFF2-40B4-BE49-F238E27FC236}">
                  <a16:creationId xmlns:a16="http://schemas.microsoft.com/office/drawing/2014/main" id="{F9E5B87D-3CE5-78F6-7FE7-721EFA3E5BEE}"/>
                </a:ext>
              </a:extLst>
            </p:cNvPr>
            <p:cNvSpPr/>
            <p:nvPr/>
          </p:nvSpPr>
          <p:spPr>
            <a:xfrm>
              <a:off x="5796726" y="27305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48" name="Oval 38">
              <a:extLst>
                <a:ext uri="{FF2B5EF4-FFF2-40B4-BE49-F238E27FC236}">
                  <a16:creationId xmlns:a16="http://schemas.microsoft.com/office/drawing/2014/main" id="{0CF626D0-099C-063D-BC30-4AC83713F7AF}"/>
                </a:ext>
              </a:extLst>
            </p:cNvPr>
            <p:cNvSpPr/>
            <p:nvPr/>
          </p:nvSpPr>
          <p:spPr>
            <a:xfrm>
              <a:off x="5909142" y="27305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49" name="Oval 39">
              <a:extLst>
                <a:ext uri="{FF2B5EF4-FFF2-40B4-BE49-F238E27FC236}">
                  <a16:creationId xmlns:a16="http://schemas.microsoft.com/office/drawing/2014/main" id="{4FFEBC07-1C23-BAA3-7AA9-76C1AEEB900C}"/>
                </a:ext>
              </a:extLst>
            </p:cNvPr>
            <p:cNvSpPr/>
            <p:nvPr/>
          </p:nvSpPr>
          <p:spPr>
            <a:xfrm>
              <a:off x="6021558" y="27305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50" name="Oval 40">
              <a:extLst>
                <a:ext uri="{FF2B5EF4-FFF2-40B4-BE49-F238E27FC236}">
                  <a16:creationId xmlns:a16="http://schemas.microsoft.com/office/drawing/2014/main" id="{53C29DEC-9ED8-830B-91F6-E9FB34C73CE6}"/>
                </a:ext>
              </a:extLst>
            </p:cNvPr>
            <p:cNvSpPr/>
            <p:nvPr/>
          </p:nvSpPr>
          <p:spPr>
            <a:xfrm>
              <a:off x="6133974" y="27305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51" name="Oval 41">
              <a:extLst>
                <a:ext uri="{FF2B5EF4-FFF2-40B4-BE49-F238E27FC236}">
                  <a16:creationId xmlns:a16="http://schemas.microsoft.com/office/drawing/2014/main" id="{63B355C9-EB22-C989-A3D3-FAF12CF681B1}"/>
                </a:ext>
              </a:extLst>
            </p:cNvPr>
            <p:cNvSpPr/>
            <p:nvPr/>
          </p:nvSpPr>
          <p:spPr>
            <a:xfrm>
              <a:off x="6246390" y="27305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52" name="Oval 42">
              <a:extLst>
                <a:ext uri="{FF2B5EF4-FFF2-40B4-BE49-F238E27FC236}">
                  <a16:creationId xmlns:a16="http://schemas.microsoft.com/office/drawing/2014/main" id="{7D6557EB-7E4B-183F-B78B-70A6755FDFBD}"/>
                </a:ext>
              </a:extLst>
            </p:cNvPr>
            <p:cNvSpPr/>
            <p:nvPr/>
          </p:nvSpPr>
          <p:spPr>
            <a:xfrm>
              <a:off x="6358806" y="27305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53" name="Oval 43">
              <a:extLst>
                <a:ext uri="{FF2B5EF4-FFF2-40B4-BE49-F238E27FC236}">
                  <a16:creationId xmlns:a16="http://schemas.microsoft.com/office/drawing/2014/main" id="{7EFFFA94-DE2E-5E7D-E1F1-B60B1C3768E7}"/>
                </a:ext>
              </a:extLst>
            </p:cNvPr>
            <p:cNvSpPr/>
            <p:nvPr/>
          </p:nvSpPr>
          <p:spPr>
            <a:xfrm>
              <a:off x="6471222" y="27305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54" name="Oval 44">
              <a:extLst>
                <a:ext uri="{FF2B5EF4-FFF2-40B4-BE49-F238E27FC236}">
                  <a16:creationId xmlns:a16="http://schemas.microsoft.com/office/drawing/2014/main" id="{F469AAA3-36AF-C380-BC37-1CD1A35CB4FE}"/>
                </a:ext>
              </a:extLst>
            </p:cNvPr>
            <p:cNvSpPr/>
            <p:nvPr/>
          </p:nvSpPr>
          <p:spPr>
            <a:xfrm>
              <a:off x="6583638" y="27305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55" name="Oval 45">
              <a:extLst>
                <a:ext uri="{FF2B5EF4-FFF2-40B4-BE49-F238E27FC236}">
                  <a16:creationId xmlns:a16="http://schemas.microsoft.com/office/drawing/2014/main" id="{F93A9BC5-8722-9D5F-E61D-E1069CD0CB92}"/>
                </a:ext>
              </a:extLst>
            </p:cNvPr>
            <p:cNvSpPr/>
            <p:nvPr/>
          </p:nvSpPr>
          <p:spPr>
            <a:xfrm>
              <a:off x="6696054" y="27305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56" name="Oval 46">
              <a:extLst>
                <a:ext uri="{FF2B5EF4-FFF2-40B4-BE49-F238E27FC236}">
                  <a16:creationId xmlns:a16="http://schemas.microsoft.com/office/drawing/2014/main" id="{41F22A62-13FA-FCC5-7B87-F776ACD1FB1B}"/>
                </a:ext>
              </a:extLst>
            </p:cNvPr>
            <p:cNvSpPr/>
            <p:nvPr/>
          </p:nvSpPr>
          <p:spPr>
            <a:xfrm>
              <a:off x="6808470" y="27305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57" name="Oval 47">
              <a:extLst>
                <a:ext uri="{FF2B5EF4-FFF2-40B4-BE49-F238E27FC236}">
                  <a16:creationId xmlns:a16="http://schemas.microsoft.com/office/drawing/2014/main" id="{1350466A-8489-FCD9-328B-DC552AD4A0FD}"/>
                </a:ext>
              </a:extLst>
            </p:cNvPr>
            <p:cNvSpPr/>
            <p:nvPr/>
          </p:nvSpPr>
          <p:spPr>
            <a:xfrm>
              <a:off x="6920886" y="27305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58" name="Oval 48">
              <a:extLst>
                <a:ext uri="{FF2B5EF4-FFF2-40B4-BE49-F238E27FC236}">
                  <a16:creationId xmlns:a16="http://schemas.microsoft.com/office/drawing/2014/main" id="{0B74EDFB-3637-B6F0-3BAD-0BA0F0867E10}"/>
                </a:ext>
              </a:extLst>
            </p:cNvPr>
            <p:cNvSpPr/>
            <p:nvPr/>
          </p:nvSpPr>
          <p:spPr>
            <a:xfrm>
              <a:off x="7033302" y="27305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59" name="Oval 49">
              <a:extLst>
                <a:ext uri="{FF2B5EF4-FFF2-40B4-BE49-F238E27FC236}">
                  <a16:creationId xmlns:a16="http://schemas.microsoft.com/office/drawing/2014/main" id="{5F4DF6BD-96DC-20E8-4244-AD2361CF607E}"/>
                </a:ext>
              </a:extLst>
            </p:cNvPr>
            <p:cNvSpPr/>
            <p:nvPr/>
          </p:nvSpPr>
          <p:spPr>
            <a:xfrm>
              <a:off x="7145718" y="27305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60" name="Oval 50">
              <a:extLst>
                <a:ext uri="{FF2B5EF4-FFF2-40B4-BE49-F238E27FC236}">
                  <a16:creationId xmlns:a16="http://schemas.microsoft.com/office/drawing/2014/main" id="{4B81CC33-E59F-9839-5AED-CE77948451C7}"/>
                </a:ext>
              </a:extLst>
            </p:cNvPr>
            <p:cNvSpPr/>
            <p:nvPr/>
          </p:nvSpPr>
          <p:spPr>
            <a:xfrm>
              <a:off x="7258134" y="27305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61" name="Oval 51">
              <a:extLst>
                <a:ext uri="{FF2B5EF4-FFF2-40B4-BE49-F238E27FC236}">
                  <a16:creationId xmlns:a16="http://schemas.microsoft.com/office/drawing/2014/main" id="{80CBC85F-8189-547C-A0F7-2990528CA548}"/>
                </a:ext>
              </a:extLst>
            </p:cNvPr>
            <p:cNvSpPr/>
            <p:nvPr/>
          </p:nvSpPr>
          <p:spPr>
            <a:xfrm>
              <a:off x="5632534" y="28638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62" name="Oval 52">
              <a:extLst>
                <a:ext uri="{FF2B5EF4-FFF2-40B4-BE49-F238E27FC236}">
                  <a16:creationId xmlns:a16="http://schemas.microsoft.com/office/drawing/2014/main" id="{9BE16707-AF9B-5F47-3F52-8C20E39C7A18}"/>
                </a:ext>
              </a:extLst>
            </p:cNvPr>
            <p:cNvSpPr/>
            <p:nvPr/>
          </p:nvSpPr>
          <p:spPr>
            <a:xfrm>
              <a:off x="5744950" y="28638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63" name="Oval 53">
              <a:extLst>
                <a:ext uri="{FF2B5EF4-FFF2-40B4-BE49-F238E27FC236}">
                  <a16:creationId xmlns:a16="http://schemas.microsoft.com/office/drawing/2014/main" id="{042AD2C6-29A5-BCB0-5191-ACEADC47E0A5}"/>
                </a:ext>
              </a:extLst>
            </p:cNvPr>
            <p:cNvSpPr/>
            <p:nvPr/>
          </p:nvSpPr>
          <p:spPr>
            <a:xfrm>
              <a:off x="5857366" y="28638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64" name="Oval 54">
              <a:extLst>
                <a:ext uri="{FF2B5EF4-FFF2-40B4-BE49-F238E27FC236}">
                  <a16:creationId xmlns:a16="http://schemas.microsoft.com/office/drawing/2014/main" id="{C866B986-CC74-7341-A0D5-C49FAA47F505}"/>
                </a:ext>
              </a:extLst>
            </p:cNvPr>
            <p:cNvSpPr/>
            <p:nvPr/>
          </p:nvSpPr>
          <p:spPr>
            <a:xfrm>
              <a:off x="5969782" y="28638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65" name="Oval 55">
              <a:extLst>
                <a:ext uri="{FF2B5EF4-FFF2-40B4-BE49-F238E27FC236}">
                  <a16:creationId xmlns:a16="http://schemas.microsoft.com/office/drawing/2014/main" id="{18762BA1-AAAE-D490-DECD-255BA6388A8E}"/>
                </a:ext>
              </a:extLst>
            </p:cNvPr>
            <p:cNvSpPr/>
            <p:nvPr/>
          </p:nvSpPr>
          <p:spPr>
            <a:xfrm>
              <a:off x="6082198" y="28638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66" name="Oval 56">
              <a:extLst>
                <a:ext uri="{FF2B5EF4-FFF2-40B4-BE49-F238E27FC236}">
                  <a16:creationId xmlns:a16="http://schemas.microsoft.com/office/drawing/2014/main" id="{4B546139-F6C7-748A-0F3B-5077F5F06968}"/>
                </a:ext>
              </a:extLst>
            </p:cNvPr>
            <p:cNvSpPr/>
            <p:nvPr/>
          </p:nvSpPr>
          <p:spPr>
            <a:xfrm>
              <a:off x="6194614" y="28638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67" name="Oval 57">
              <a:extLst>
                <a:ext uri="{FF2B5EF4-FFF2-40B4-BE49-F238E27FC236}">
                  <a16:creationId xmlns:a16="http://schemas.microsoft.com/office/drawing/2014/main" id="{D3AC413F-5CF0-086A-7B3E-B5A9EC9DE702}"/>
                </a:ext>
              </a:extLst>
            </p:cNvPr>
            <p:cNvSpPr/>
            <p:nvPr/>
          </p:nvSpPr>
          <p:spPr>
            <a:xfrm>
              <a:off x="6307030" y="28638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68" name="Oval 58">
              <a:extLst>
                <a:ext uri="{FF2B5EF4-FFF2-40B4-BE49-F238E27FC236}">
                  <a16:creationId xmlns:a16="http://schemas.microsoft.com/office/drawing/2014/main" id="{BA913000-A103-FFE8-FBA9-551A3526E75D}"/>
                </a:ext>
              </a:extLst>
            </p:cNvPr>
            <p:cNvSpPr/>
            <p:nvPr/>
          </p:nvSpPr>
          <p:spPr>
            <a:xfrm>
              <a:off x="6419446" y="28638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69" name="Oval 59">
              <a:extLst>
                <a:ext uri="{FF2B5EF4-FFF2-40B4-BE49-F238E27FC236}">
                  <a16:creationId xmlns:a16="http://schemas.microsoft.com/office/drawing/2014/main" id="{FE5DD5E3-8B3F-F28E-E704-DC1C2B05CEA8}"/>
                </a:ext>
              </a:extLst>
            </p:cNvPr>
            <p:cNvSpPr/>
            <p:nvPr/>
          </p:nvSpPr>
          <p:spPr>
            <a:xfrm>
              <a:off x="6531862" y="28638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70" name="Oval 60">
              <a:extLst>
                <a:ext uri="{FF2B5EF4-FFF2-40B4-BE49-F238E27FC236}">
                  <a16:creationId xmlns:a16="http://schemas.microsoft.com/office/drawing/2014/main" id="{F95B75E3-9F4A-8F61-C907-74D5EC726248}"/>
                </a:ext>
              </a:extLst>
            </p:cNvPr>
            <p:cNvSpPr/>
            <p:nvPr/>
          </p:nvSpPr>
          <p:spPr>
            <a:xfrm>
              <a:off x="6644278" y="28638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71" name="Oval 61">
              <a:extLst>
                <a:ext uri="{FF2B5EF4-FFF2-40B4-BE49-F238E27FC236}">
                  <a16:creationId xmlns:a16="http://schemas.microsoft.com/office/drawing/2014/main" id="{2498694D-4CAB-B294-AAA6-9A93D7CD504C}"/>
                </a:ext>
              </a:extLst>
            </p:cNvPr>
            <p:cNvSpPr/>
            <p:nvPr/>
          </p:nvSpPr>
          <p:spPr>
            <a:xfrm>
              <a:off x="6756694" y="28638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72" name="Oval 62">
              <a:extLst>
                <a:ext uri="{FF2B5EF4-FFF2-40B4-BE49-F238E27FC236}">
                  <a16:creationId xmlns:a16="http://schemas.microsoft.com/office/drawing/2014/main" id="{6A33F89C-AB59-A1F3-34E2-5D08CA79F966}"/>
                </a:ext>
              </a:extLst>
            </p:cNvPr>
            <p:cNvSpPr/>
            <p:nvPr/>
          </p:nvSpPr>
          <p:spPr>
            <a:xfrm>
              <a:off x="6869110" y="28638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73" name="Oval 63">
              <a:extLst>
                <a:ext uri="{FF2B5EF4-FFF2-40B4-BE49-F238E27FC236}">
                  <a16:creationId xmlns:a16="http://schemas.microsoft.com/office/drawing/2014/main" id="{BDD3E465-888C-D42E-25D4-898C6DFA3626}"/>
                </a:ext>
              </a:extLst>
            </p:cNvPr>
            <p:cNvSpPr/>
            <p:nvPr/>
          </p:nvSpPr>
          <p:spPr>
            <a:xfrm>
              <a:off x="6981526" y="28638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74" name="Oval 64">
              <a:extLst>
                <a:ext uri="{FF2B5EF4-FFF2-40B4-BE49-F238E27FC236}">
                  <a16:creationId xmlns:a16="http://schemas.microsoft.com/office/drawing/2014/main" id="{3E73EF5B-D8E6-734E-CC50-04A8C316BAB7}"/>
                </a:ext>
              </a:extLst>
            </p:cNvPr>
            <p:cNvSpPr/>
            <p:nvPr/>
          </p:nvSpPr>
          <p:spPr>
            <a:xfrm>
              <a:off x="7093942" y="28638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75" name="Oval 65">
              <a:extLst>
                <a:ext uri="{FF2B5EF4-FFF2-40B4-BE49-F238E27FC236}">
                  <a16:creationId xmlns:a16="http://schemas.microsoft.com/office/drawing/2014/main" id="{7CBE2FE1-A583-CC89-8E0B-DC8483717F9B}"/>
                </a:ext>
              </a:extLst>
            </p:cNvPr>
            <p:cNvSpPr/>
            <p:nvPr/>
          </p:nvSpPr>
          <p:spPr>
            <a:xfrm>
              <a:off x="7206358" y="28638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76" name="Oval 66">
              <a:extLst>
                <a:ext uri="{FF2B5EF4-FFF2-40B4-BE49-F238E27FC236}">
                  <a16:creationId xmlns:a16="http://schemas.microsoft.com/office/drawing/2014/main" id="{05F77247-14AC-B298-B3CF-8582BE800ADA}"/>
                </a:ext>
              </a:extLst>
            </p:cNvPr>
            <p:cNvSpPr/>
            <p:nvPr/>
          </p:nvSpPr>
          <p:spPr>
            <a:xfrm>
              <a:off x="5580758" y="29972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77" name="Oval 67">
              <a:extLst>
                <a:ext uri="{FF2B5EF4-FFF2-40B4-BE49-F238E27FC236}">
                  <a16:creationId xmlns:a16="http://schemas.microsoft.com/office/drawing/2014/main" id="{D9F2A25D-89BF-B0D1-9A84-A3513D9B2997}"/>
                </a:ext>
              </a:extLst>
            </p:cNvPr>
            <p:cNvSpPr/>
            <p:nvPr/>
          </p:nvSpPr>
          <p:spPr>
            <a:xfrm>
              <a:off x="5693174" y="29972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78" name="Oval 68">
              <a:extLst>
                <a:ext uri="{FF2B5EF4-FFF2-40B4-BE49-F238E27FC236}">
                  <a16:creationId xmlns:a16="http://schemas.microsoft.com/office/drawing/2014/main" id="{F09E25D0-22C2-3393-7493-B7012374C7E7}"/>
                </a:ext>
              </a:extLst>
            </p:cNvPr>
            <p:cNvSpPr/>
            <p:nvPr/>
          </p:nvSpPr>
          <p:spPr>
            <a:xfrm>
              <a:off x="5805590" y="29972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79" name="Oval 69">
              <a:extLst>
                <a:ext uri="{FF2B5EF4-FFF2-40B4-BE49-F238E27FC236}">
                  <a16:creationId xmlns:a16="http://schemas.microsoft.com/office/drawing/2014/main" id="{1C4D3581-260E-A921-FEF8-88623DEF4FCE}"/>
                </a:ext>
              </a:extLst>
            </p:cNvPr>
            <p:cNvSpPr/>
            <p:nvPr/>
          </p:nvSpPr>
          <p:spPr>
            <a:xfrm>
              <a:off x="5918006" y="29972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80" name="Oval 70">
              <a:extLst>
                <a:ext uri="{FF2B5EF4-FFF2-40B4-BE49-F238E27FC236}">
                  <a16:creationId xmlns:a16="http://schemas.microsoft.com/office/drawing/2014/main" id="{D0D15E95-D53C-4848-22BB-34C7A7C73F0C}"/>
                </a:ext>
              </a:extLst>
            </p:cNvPr>
            <p:cNvSpPr/>
            <p:nvPr/>
          </p:nvSpPr>
          <p:spPr>
            <a:xfrm>
              <a:off x="6030422" y="29972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81" name="Oval 71">
              <a:extLst>
                <a:ext uri="{FF2B5EF4-FFF2-40B4-BE49-F238E27FC236}">
                  <a16:creationId xmlns:a16="http://schemas.microsoft.com/office/drawing/2014/main" id="{4A18E0D7-0B9A-D1DD-C2EB-7620000DFB81}"/>
                </a:ext>
              </a:extLst>
            </p:cNvPr>
            <p:cNvSpPr/>
            <p:nvPr/>
          </p:nvSpPr>
          <p:spPr>
            <a:xfrm>
              <a:off x="6142838" y="29972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82" name="Oval 72">
              <a:extLst>
                <a:ext uri="{FF2B5EF4-FFF2-40B4-BE49-F238E27FC236}">
                  <a16:creationId xmlns:a16="http://schemas.microsoft.com/office/drawing/2014/main" id="{D40096A0-95CA-9F21-C360-1537C4A64377}"/>
                </a:ext>
              </a:extLst>
            </p:cNvPr>
            <p:cNvSpPr/>
            <p:nvPr/>
          </p:nvSpPr>
          <p:spPr>
            <a:xfrm>
              <a:off x="6255254" y="29972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83" name="Oval 73">
              <a:extLst>
                <a:ext uri="{FF2B5EF4-FFF2-40B4-BE49-F238E27FC236}">
                  <a16:creationId xmlns:a16="http://schemas.microsoft.com/office/drawing/2014/main" id="{6F0B27A7-FE0C-8FF7-0059-875DFEFD7969}"/>
                </a:ext>
              </a:extLst>
            </p:cNvPr>
            <p:cNvSpPr/>
            <p:nvPr/>
          </p:nvSpPr>
          <p:spPr>
            <a:xfrm>
              <a:off x="6367670" y="29972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84" name="Oval 74">
              <a:extLst>
                <a:ext uri="{FF2B5EF4-FFF2-40B4-BE49-F238E27FC236}">
                  <a16:creationId xmlns:a16="http://schemas.microsoft.com/office/drawing/2014/main" id="{F8E59338-17D3-3517-B878-21A5020BF33F}"/>
                </a:ext>
              </a:extLst>
            </p:cNvPr>
            <p:cNvSpPr/>
            <p:nvPr/>
          </p:nvSpPr>
          <p:spPr>
            <a:xfrm>
              <a:off x="6480086" y="29972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85" name="Oval 75">
              <a:extLst>
                <a:ext uri="{FF2B5EF4-FFF2-40B4-BE49-F238E27FC236}">
                  <a16:creationId xmlns:a16="http://schemas.microsoft.com/office/drawing/2014/main" id="{163C76ED-DFF6-F654-175D-AC69E7AB16B0}"/>
                </a:ext>
              </a:extLst>
            </p:cNvPr>
            <p:cNvSpPr/>
            <p:nvPr/>
          </p:nvSpPr>
          <p:spPr>
            <a:xfrm>
              <a:off x="6592502" y="29972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86" name="Oval 76">
              <a:extLst>
                <a:ext uri="{FF2B5EF4-FFF2-40B4-BE49-F238E27FC236}">
                  <a16:creationId xmlns:a16="http://schemas.microsoft.com/office/drawing/2014/main" id="{8511EEC2-7B19-9C49-EF36-A43F9C2121D4}"/>
                </a:ext>
              </a:extLst>
            </p:cNvPr>
            <p:cNvSpPr/>
            <p:nvPr/>
          </p:nvSpPr>
          <p:spPr>
            <a:xfrm>
              <a:off x="6704918" y="29972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87" name="Oval 77">
              <a:extLst>
                <a:ext uri="{FF2B5EF4-FFF2-40B4-BE49-F238E27FC236}">
                  <a16:creationId xmlns:a16="http://schemas.microsoft.com/office/drawing/2014/main" id="{5C385CB5-35DA-8C46-520B-10C9E749BBE0}"/>
                </a:ext>
              </a:extLst>
            </p:cNvPr>
            <p:cNvSpPr/>
            <p:nvPr/>
          </p:nvSpPr>
          <p:spPr>
            <a:xfrm>
              <a:off x="6817334" y="29972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88" name="Oval 78">
              <a:extLst>
                <a:ext uri="{FF2B5EF4-FFF2-40B4-BE49-F238E27FC236}">
                  <a16:creationId xmlns:a16="http://schemas.microsoft.com/office/drawing/2014/main" id="{BBCF20D3-C616-08BB-6E20-A1F3BE8530BF}"/>
                </a:ext>
              </a:extLst>
            </p:cNvPr>
            <p:cNvSpPr/>
            <p:nvPr/>
          </p:nvSpPr>
          <p:spPr>
            <a:xfrm>
              <a:off x="6929750" y="29972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89" name="Oval 79">
              <a:extLst>
                <a:ext uri="{FF2B5EF4-FFF2-40B4-BE49-F238E27FC236}">
                  <a16:creationId xmlns:a16="http://schemas.microsoft.com/office/drawing/2014/main" id="{F135C3DB-02DF-0C62-BE48-8BF6EC22B886}"/>
                </a:ext>
              </a:extLst>
            </p:cNvPr>
            <p:cNvSpPr/>
            <p:nvPr/>
          </p:nvSpPr>
          <p:spPr>
            <a:xfrm>
              <a:off x="7042166" y="29972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90" name="Oval 80">
              <a:extLst>
                <a:ext uri="{FF2B5EF4-FFF2-40B4-BE49-F238E27FC236}">
                  <a16:creationId xmlns:a16="http://schemas.microsoft.com/office/drawing/2014/main" id="{909DF5A5-CA72-5364-1654-9151874B7678}"/>
                </a:ext>
              </a:extLst>
            </p:cNvPr>
            <p:cNvSpPr/>
            <p:nvPr/>
          </p:nvSpPr>
          <p:spPr>
            <a:xfrm>
              <a:off x="7154582" y="29972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91" name="Oval 81">
              <a:extLst>
                <a:ext uri="{FF2B5EF4-FFF2-40B4-BE49-F238E27FC236}">
                  <a16:creationId xmlns:a16="http://schemas.microsoft.com/office/drawing/2014/main" id="{26FE061E-E3BD-A2B2-71BE-1484EF5337D0}"/>
                </a:ext>
              </a:extLst>
            </p:cNvPr>
            <p:cNvSpPr/>
            <p:nvPr/>
          </p:nvSpPr>
          <p:spPr>
            <a:xfrm>
              <a:off x="5528982" y="31305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92" name="Oval 82">
              <a:extLst>
                <a:ext uri="{FF2B5EF4-FFF2-40B4-BE49-F238E27FC236}">
                  <a16:creationId xmlns:a16="http://schemas.microsoft.com/office/drawing/2014/main" id="{441684F9-70A5-282D-525C-40E93E333310}"/>
                </a:ext>
              </a:extLst>
            </p:cNvPr>
            <p:cNvSpPr/>
            <p:nvPr/>
          </p:nvSpPr>
          <p:spPr>
            <a:xfrm>
              <a:off x="5641398" y="31305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93" name="Oval 83">
              <a:extLst>
                <a:ext uri="{FF2B5EF4-FFF2-40B4-BE49-F238E27FC236}">
                  <a16:creationId xmlns:a16="http://schemas.microsoft.com/office/drawing/2014/main" id="{5EBD4C75-6058-1510-6E03-C943A468C763}"/>
                </a:ext>
              </a:extLst>
            </p:cNvPr>
            <p:cNvSpPr/>
            <p:nvPr/>
          </p:nvSpPr>
          <p:spPr>
            <a:xfrm>
              <a:off x="5753814" y="31305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94" name="Oval 84">
              <a:extLst>
                <a:ext uri="{FF2B5EF4-FFF2-40B4-BE49-F238E27FC236}">
                  <a16:creationId xmlns:a16="http://schemas.microsoft.com/office/drawing/2014/main" id="{F052AFF3-739B-8B5E-7FA8-291969F4C0BE}"/>
                </a:ext>
              </a:extLst>
            </p:cNvPr>
            <p:cNvSpPr/>
            <p:nvPr/>
          </p:nvSpPr>
          <p:spPr>
            <a:xfrm>
              <a:off x="5866230" y="31305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95" name="Oval 85">
              <a:extLst>
                <a:ext uri="{FF2B5EF4-FFF2-40B4-BE49-F238E27FC236}">
                  <a16:creationId xmlns:a16="http://schemas.microsoft.com/office/drawing/2014/main" id="{19E5F416-F506-632A-9080-51ADA1454B2E}"/>
                </a:ext>
              </a:extLst>
            </p:cNvPr>
            <p:cNvSpPr/>
            <p:nvPr/>
          </p:nvSpPr>
          <p:spPr>
            <a:xfrm>
              <a:off x="5978646" y="31305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96" name="Oval 86">
              <a:extLst>
                <a:ext uri="{FF2B5EF4-FFF2-40B4-BE49-F238E27FC236}">
                  <a16:creationId xmlns:a16="http://schemas.microsoft.com/office/drawing/2014/main" id="{63B3F5CE-4ACC-C863-081F-E774AAFD9118}"/>
                </a:ext>
              </a:extLst>
            </p:cNvPr>
            <p:cNvSpPr/>
            <p:nvPr/>
          </p:nvSpPr>
          <p:spPr>
            <a:xfrm>
              <a:off x="6091062" y="31305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97" name="Oval 87">
              <a:extLst>
                <a:ext uri="{FF2B5EF4-FFF2-40B4-BE49-F238E27FC236}">
                  <a16:creationId xmlns:a16="http://schemas.microsoft.com/office/drawing/2014/main" id="{83C0B703-6EFF-1376-CB7D-A0860C36DB34}"/>
                </a:ext>
              </a:extLst>
            </p:cNvPr>
            <p:cNvSpPr/>
            <p:nvPr/>
          </p:nvSpPr>
          <p:spPr>
            <a:xfrm>
              <a:off x="6203478" y="31305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98" name="Oval 88">
              <a:extLst>
                <a:ext uri="{FF2B5EF4-FFF2-40B4-BE49-F238E27FC236}">
                  <a16:creationId xmlns:a16="http://schemas.microsoft.com/office/drawing/2014/main" id="{E391E753-4619-691B-2E3E-867FEB1F5013}"/>
                </a:ext>
              </a:extLst>
            </p:cNvPr>
            <p:cNvSpPr/>
            <p:nvPr/>
          </p:nvSpPr>
          <p:spPr>
            <a:xfrm>
              <a:off x="6315894" y="31305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99" name="Oval 89">
              <a:extLst>
                <a:ext uri="{FF2B5EF4-FFF2-40B4-BE49-F238E27FC236}">
                  <a16:creationId xmlns:a16="http://schemas.microsoft.com/office/drawing/2014/main" id="{AFFC44A3-BE7B-F336-A509-5266C55B90AA}"/>
                </a:ext>
              </a:extLst>
            </p:cNvPr>
            <p:cNvSpPr/>
            <p:nvPr/>
          </p:nvSpPr>
          <p:spPr>
            <a:xfrm>
              <a:off x="6428310" y="31305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00" name="Oval 90">
              <a:extLst>
                <a:ext uri="{FF2B5EF4-FFF2-40B4-BE49-F238E27FC236}">
                  <a16:creationId xmlns:a16="http://schemas.microsoft.com/office/drawing/2014/main" id="{1AB1F259-89F7-3E82-348E-49CA3D396461}"/>
                </a:ext>
              </a:extLst>
            </p:cNvPr>
            <p:cNvSpPr/>
            <p:nvPr/>
          </p:nvSpPr>
          <p:spPr>
            <a:xfrm>
              <a:off x="6540726" y="31305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01" name="Oval 91">
              <a:extLst>
                <a:ext uri="{FF2B5EF4-FFF2-40B4-BE49-F238E27FC236}">
                  <a16:creationId xmlns:a16="http://schemas.microsoft.com/office/drawing/2014/main" id="{0E50C190-1A7F-DE3C-571D-B4A37B0B337A}"/>
                </a:ext>
              </a:extLst>
            </p:cNvPr>
            <p:cNvSpPr/>
            <p:nvPr/>
          </p:nvSpPr>
          <p:spPr>
            <a:xfrm>
              <a:off x="6653142" y="31305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02" name="Oval 92">
              <a:extLst>
                <a:ext uri="{FF2B5EF4-FFF2-40B4-BE49-F238E27FC236}">
                  <a16:creationId xmlns:a16="http://schemas.microsoft.com/office/drawing/2014/main" id="{D9CDDD85-334F-777B-0DBA-FAC08497EB72}"/>
                </a:ext>
              </a:extLst>
            </p:cNvPr>
            <p:cNvSpPr/>
            <p:nvPr/>
          </p:nvSpPr>
          <p:spPr>
            <a:xfrm>
              <a:off x="6765558" y="31305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03" name="Oval 93">
              <a:extLst>
                <a:ext uri="{FF2B5EF4-FFF2-40B4-BE49-F238E27FC236}">
                  <a16:creationId xmlns:a16="http://schemas.microsoft.com/office/drawing/2014/main" id="{5BA903BC-C56E-E381-76FA-44AE0399A524}"/>
                </a:ext>
              </a:extLst>
            </p:cNvPr>
            <p:cNvSpPr/>
            <p:nvPr/>
          </p:nvSpPr>
          <p:spPr>
            <a:xfrm>
              <a:off x="6877974" y="31305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04" name="Oval 94">
              <a:extLst>
                <a:ext uri="{FF2B5EF4-FFF2-40B4-BE49-F238E27FC236}">
                  <a16:creationId xmlns:a16="http://schemas.microsoft.com/office/drawing/2014/main" id="{1C86EEDC-1825-7B75-58E0-0E9F8D7812DE}"/>
                </a:ext>
              </a:extLst>
            </p:cNvPr>
            <p:cNvSpPr/>
            <p:nvPr/>
          </p:nvSpPr>
          <p:spPr>
            <a:xfrm>
              <a:off x="6990390" y="31305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05" name="Oval 95">
              <a:extLst>
                <a:ext uri="{FF2B5EF4-FFF2-40B4-BE49-F238E27FC236}">
                  <a16:creationId xmlns:a16="http://schemas.microsoft.com/office/drawing/2014/main" id="{276C2A73-C0BF-DACC-7446-582B28AB6576}"/>
                </a:ext>
              </a:extLst>
            </p:cNvPr>
            <p:cNvSpPr/>
            <p:nvPr/>
          </p:nvSpPr>
          <p:spPr>
            <a:xfrm>
              <a:off x="7102806" y="31305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06" name="Oval 96">
              <a:extLst>
                <a:ext uri="{FF2B5EF4-FFF2-40B4-BE49-F238E27FC236}">
                  <a16:creationId xmlns:a16="http://schemas.microsoft.com/office/drawing/2014/main" id="{9B2A13CB-C4EE-5BAC-0C99-FD1E6D097D17}"/>
                </a:ext>
              </a:extLst>
            </p:cNvPr>
            <p:cNvSpPr/>
            <p:nvPr/>
          </p:nvSpPr>
          <p:spPr>
            <a:xfrm>
              <a:off x="5477206" y="32639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07" name="Oval 97">
              <a:extLst>
                <a:ext uri="{FF2B5EF4-FFF2-40B4-BE49-F238E27FC236}">
                  <a16:creationId xmlns:a16="http://schemas.microsoft.com/office/drawing/2014/main" id="{3217B449-2D01-F901-D632-003825960C66}"/>
                </a:ext>
              </a:extLst>
            </p:cNvPr>
            <p:cNvSpPr/>
            <p:nvPr/>
          </p:nvSpPr>
          <p:spPr>
            <a:xfrm>
              <a:off x="5589622" y="32639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08" name="Oval 98">
              <a:extLst>
                <a:ext uri="{FF2B5EF4-FFF2-40B4-BE49-F238E27FC236}">
                  <a16:creationId xmlns:a16="http://schemas.microsoft.com/office/drawing/2014/main" id="{41E311E8-3DD5-1851-64C7-300FB9260344}"/>
                </a:ext>
              </a:extLst>
            </p:cNvPr>
            <p:cNvSpPr/>
            <p:nvPr/>
          </p:nvSpPr>
          <p:spPr>
            <a:xfrm>
              <a:off x="5702038" y="32639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09" name="Oval 99">
              <a:extLst>
                <a:ext uri="{FF2B5EF4-FFF2-40B4-BE49-F238E27FC236}">
                  <a16:creationId xmlns:a16="http://schemas.microsoft.com/office/drawing/2014/main" id="{104B81D9-59A5-5C62-A5F2-EFCAA4988907}"/>
                </a:ext>
              </a:extLst>
            </p:cNvPr>
            <p:cNvSpPr/>
            <p:nvPr/>
          </p:nvSpPr>
          <p:spPr>
            <a:xfrm>
              <a:off x="5814454" y="32639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10" name="Oval 100">
              <a:extLst>
                <a:ext uri="{FF2B5EF4-FFF2-40B4-BE49-F238E27FC236}">
                  <a16:creationId xmlns:a16="http://schemas.microsoft.com/office/drawing/2014/main" id="{DD192E45-1DC8-9A9C-F11B-F3AEE5C9A5D6}"/>
                </a:ext>
              </a:extLst>
            </p:cNvPr>
            <p:cNvSpPr/>
            <p:nvPr/>
          </p:nvSpPr>
          <p:spPr>
            <a:xfrm>
              <a:off x="5926870" y="32639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11" name="Oval 101">
              <a:extLst>
                <a:ext uri="{FF2B5EF4-FFF2-40B4-BE49-F238E27FC236}">
                  <a16:creationId xmlns:a16="http://schemas.microsoft.com/office/drawing/2014/main" id="{B6D88541-BBA7-4B65-D7E3-0B9FD06D5B32}"/>
                </a:ext>
              </a:extLst>
            </p:cNvPr>
            <p:cNvSpPr/>
            <p:nvPr/>
          </p:nvSpPr>
          <p:spPr>
            <a:xfrm>
              <a:off x="6039286" y="32639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12" name="Oval 102">
              <a:extLst>
                <a:ext uri="{FF2B5EF4-FFF2-40B4-BE49-F238E27FC236}">
                  <a16:creationId xmlns:a16="http://schemas.microsoft.com/office/drawing/2014/main" id="{E2E2DDAF-3C40-A532-5455-569D866672B5}"/>
                </a:ext>
              </a:extLst>
            </p:cNvPr>
            <p:cNvSpPr/>
            <p:nvPr/>
          </p:nvSpPr>
          <p:spPr>
            <a:xfrm>
              <a:off x="6151702" y="32639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13" name="Oval 103">
              <a:extLst>
                <a:ext uri="{FF2B5EF4-FFF2-40B4-BE49-F238E27FC236}">
                  <a16:creationId xmlns:a16="http://schemas.microsoft.com/office/drawing/2014/main" id="{010BC72E-6196-867D-14DF-212D8CE62C18}"/>
                </a:ext>
              </a:extLst>
            </p:cNvPr>
            <p:cNvSpPr/>
            <p:nvPr/>
          </p:nvSpPr>
          <p:spPr>
            <a:xfrm>
              <a:off x="6264118" y="32639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14" name="Oval 104">
              <a:extLst>
                <a:ext uri="{FF2B5EF4-FFF2-40B4-BE49-F238E27FC236}">
                  <a16:creationId xmlns:a16="http://schemas.microsoft.com/office/drawing/2014/main" id="{B2401F4A-7C28-53DB-E5B3-3455B1DCE2D8}"/>
                </a:ext>
              </a:extLst>
            </p:cNvPr>
            <p:cNvSpPr/>
            <p:nvPr/>
          </p:nvSpPr>
          <p:spPr>
            <a:xfrm>
              <a:off x="6376534" y="32639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15" name="Oval 105">
              <a:extLst>
                <a:ext uri="{FF2B5EF4-FFF2-40B4-BE49-F238E27FC236}">
                  <a16:creationId xmlns:a16="http://schemas.microsoft.com/office/drawing/2014/main" id="{98080018-EFBC-0A32-702F-671895FCF7F0}"/>
                </a:ext>
              </a:extLst>
            </p:cNvPr>
            <p:cNvSpPr/>
            <p:nvPr/>
          </p:nvSpPr>
          <p:spPr>
            <a:xfrm>
              <a:off x="6488950" y="32639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16" name="Oval 106">
              <a:extLst>
                <a:ext uri="{FF2B5EF4-FFF2-40B4-BE49-F238E27FC236}">
                  <a16:creationId xmlns:a16="http://schemas.microsoft.com/office/drawing/2014/main" id="{2B2544C2-79D7-F923-90EA-EE458A98D530}"/>
                </a:ext>
              </a:extLst>
            </p:cNvPr>
            <p:cNvSpPr/>
            <p:nvPr/>
          </p:nvSpPr>
          <p:spPr>
            <a:xfrm>
              <a:off x="6601366" y="32639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17" name="Oval 107">
              <a:extLst>
                <a:ext uri="{FF2B5EF4-FFF2-40B4-BE49-F238E27FC236}">
                  <a16:creationId xmlns:a16="http://schemas.microsoft.com/office/drawing/2014/main" id="{52CA316D-D88F-7C97-C21D-33CEB3C38F77}"/>
                </a:ext>
              </a:extLst>
            </p:cNvPr>
            <p:cNvSpPr/>
            <p:nvPr/>
          </p:nvSpPr>
          <p:spPr>
            <a:xfrm>
              <a:off x="6713782" y="32639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18" name="Oval 108">
              <a:extLst>
                <a:ext uri="{FF2B5EF4-FFF2-40B4-BE49-F238E27FC236}">
                  <a16:creationId xmlns:a16="http://schemas.microsoft.com/office/drawing/2014/main" id="{FDDD5F80-EF21-4703-A375-1DE362AED084}"/>
                </a:ext>
              </a:extLst>
            </p:cNvPr>
            <p:cNvSpPr/>
            <p:nvPr/>
          </p:nvSpPr>
          <p:spPr>
            <a:xfrm>
              <a:off x="6826198" y="32639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19" name="Oval 109">
              <a:extLst>
                <a:ext uri="{FF2B5EF4-FFF2-40B4-BE49-F238E27FC236}">
                  <a16:creationId xmlns:a16="http://schemas.microsoft.com/office/drawing/2014/main" id="{E31E38C7-1498-78D7-F816-8B64EE98DEB1}"/>
                </a:ext>
              </a:extLst>
            </p:cNvPr>
            <p:cNvSpPr/>
            <p:nvPr/>
          </p:nvSpPr>
          <p:spPr>
            <a:xfrm>
              <a:off x="6938614" y="32639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20" name="Oval 110">
              <a:extLst>
                <a:ext uri="{FF2B5EF4-FFF2-40B4-BE49-F238E27FC236}">
                  <a16:creationId xmlns:a16="http://schemas.microsoft.com/office/drawing/2014/main" id="{887ACB74-BC9C-5596-A26B-AAE33087CC98}"/>
                </a:ext>
              </a:extLst>
            </p:cNvPr>
            <p:cNvSpPr/>
            <p:nvPr/>
          </p:nvSpPr>
          <p:spPr>
            <a:xfrm>
              <a:off x="7051030" y="32639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21" name="Oval 111">
              <a:extLst>
                <a:ext uri="{FF2B5EF4-FFF2-40B4-BE49-F238E27FC236}">
                  <a16:creationId xmlns:a16="http://schemas.microsoft.com/office/drawing/2014/main" id="{215D8A1B-76DD-BF7F-C275-E7F73EE42567}"/>
                </a:ext>
              </a:extLst>
            </p:cNvPr>
            <p:cNvSpPr/>
            <p:nvPr/>
          </p:nvSpPr>
          <p:spPr>
            <a:xfrm>
              <a:off x="5419080" y="33972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22" name="Oval 112">
              <a:extLst>
                <a:ext uri="{FF2B5EF4-FFF2-40B4-BE49-F238E27FC236}">
                  <a16:creationId xmlns:a16="http://schemas.microsoft.com/office/drawing/2014/main" id="{1C4346D7-53B4-5899-EAF2-E79466635D19}"/>
                </a:ext>
              </a:extLst>
            </p:cNvPr>
            <p:cNvSpPr/>
            <p:nvPr/>
          </p:nvSpPr>
          <p:spPr>
            <a:xfrm>
              <a:off x="5531496" y="33972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23" name="Oval 113">
              <a:extLst>
                <a:ext uri="{FF2B5EF4-FFF2-40B4-BE49-F238E27FC236}">
                  <a16:creationId xmlns:a16="http://schemas.microsoft.com/office/drawing/2014/main" id="{B35DB265-77E2-C76E-3627-68AC6CC89058}"/>
                </a:ext>
              </a:extLst>
            </p:cNvPr>
            <p:cNvSpPr/>
            <p:nvPr/>
          </p:nvSpPr>
          <p:spPr>
            <a:xfrm>
              <a:off x="5643912" y="33972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24" name="Oval 114">
              <a:extLst>
                <a:ext uri="{FF2B5EF4-FFF2-40B4-BE49-F238E27FC236}">
                  <a16:creationId xmlns:a16="http://schemas.microsoft.com/office/drawing/2014/main" id="{25BA9A7E-5090-B253-ADA6-A3F5F7AF5C31}"/>
                </a:ext>
              </a:extLst>
            </p:cNvPr>
            <p:cNvSpPr/>
            <p:nvPr/>
          </p:nvSpPr>
          <p:spPr>
            <a:xfrm>
              <a:off x="5756328" y="33972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25" name="Oval 115">
              <a:extLst>
                <a:ext uri="{FF2B5EF4-FFF2-40B4-BE49-F238E27FC236}">
                  <a16:creationId xmlns:a16="http://schemas.microsoft.com/office/drawing/2014/main" id="{7A8B5AD2-154C-F3F5-9E5F-A98D8893307A}"/>
                </a:ext>
              </a:extLst>
            </p:cNvPr>
            <p:cNvSpPr/>
            <p:nvPr/>
          </p:nvSpPr>
          <p:spPr>
            <a:xfrm>
              <a:off x="5868744" y="33972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26" name="Oval 116">
              <a:extLst>
                <a:ext uri="{FF2B5EF4-FFF2-40B4-BE49-F238E27FC236}">
                  <a16:creationId xmlns:a16="http://schemas.microsoft.com/office/drawing/2014/main" id="{C7EB23A4-CC66-ED3A-16C9-37F49372B6B2}"/>
                </a:ext>
              </a:extLst>
            </p:cNvPr>
            <p:cNvSpPr/>
            <p:nvPr/>
          </p:nvSpPr>
          <p:spPr>
            <a:xfrm>
              <a:off x="5981160" y="33972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27" name="Oval 117">
              <a:extLst>
                <a:ext uri="{FF2B5EF4-FFF2-40B4-BE49-F238E27FC236}">
                  <a16:creationId xmlns:a16="http://schemas.microsoft.com/office/drawing/2014/main" id="{0CEB22F9-636B-2BDF-6E0A-FD262BE54F0F}"/>
                </a:ext>
              </a:extLst>
            </p:cNvPr>
            <p:cNvSpPr/>
            <p:nvPr/>
          </p:nvSpPr>
          <p:spPr>
            <a:xfrm>
              <a:off x="6093576" y="33972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28" name="Oval 118">
              <a:extLst>
                <a:ext uri="{FF2B5EF4-FFF2-40B4-BE49-F238E27FC236}">
                  <a16:creationId xmlns:a16="http://schemas.microsoft.com/office/drawing/2014/main" id="{F1611D7E-EAEE-FCF5-1565-AA6041F2BAC7}"/>
                </a:ext>
              </a:extLst>
            </p:cNvPr>
            <p:cNvSpPr/>
            <p:nvPr/>
          </p:nvSpPr>
          <p:spPr>
            <a:xfrm>
              <a:off x="6992904" y="33972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29" name="Oval 119">
              <a:extLst>
                <a:ext uri="{FF2B5EF4-FFF2-40B4-BE49-F238E27FC236}">
                  <a16:creationId xmlns:a16="http://schemas.microsoft.com/office/drawing/2014/main" id="{0CD2BE33-1BE6-19AD-60EB-19BD295B42B0}"/>
                </a:ext>
              </a:extLst>
            </p:cNvPr>
            <p:cNvSpPr/>
            <p:nvPr/>
          </p:nvSpPr>
          <p:spPr>
            <a:xfrm>
              <a:off x="5360954" y="35306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30" name="Oval 120">
              <a:extLst>
                <a:ext uri="{FF2B5EF4-FFF2-40B4-BE49-F238E27FC236}">
                  <a16:creationId xmlns:a16="http://schemas.microsoft.com/office/drawing/2014/main" id="{2A720CB2-C827-AFDB-36E2-E8A1EBA5ED57}"/>
                </a:ext>
              </a:extLst>
            </p:cNvPr>
            <p:cNvSpPr/>
            <p:nvPr/>
          </p:nvSpPr>
          <p:spPr>
            <a:xfrm>
              <a:off x="5473370" y="35306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31" name="Oval 121">
              <a:extLst>
                <a:ext uri="{FF2B5EF4-FFF2-40B4-BE49-F238E27FC236}">
                  <a16:creationId xmlns:a16="http://schemas.microsoft.com/office/drawing/2014/main" id="{0C6B9D87-CF5E-63F9-51EC-DAC8E552E1A8}"/>
                </a:ext>
              </a:extLst>
            </p:cNvPr>
            <p:cNvSpPr/>
            <p:nvPr/>
          </p:nvSpPr>
          <p:spPr>
            <a:xfrm>
              <a:off x="5585786" y="35306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32" name="Oval 122">
              <a:extLst>
                <a:ext uri="{FF2B5EF4-FFF2-40B4-BE49-F238E27FC236}">
                  <a16:creationId xmlns:a16="http://schemas.microsoft.com/office/drawing/2014/main" id="{8E3EB4A1-2875-B82A-9043-60CFB0AF5291}"/>
                </a:ext>
              </a:extLst>
            </p:cNvPr>
            <p:cNvSpPr/>
            <p:nvPr/>
          </p:nvSpPr>
          <p:spPr>
            <a:xfrm>
              <a:off x="5698202" y="35306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33" name="Oval 123">
              <a:extLst>
                <a:ext uri="{FF2B5EF4-FFF2-40B4-BE49-F238E27FC236}">
                  <a16:creationId xmlns:a16="http://schemas.microsoft.com/office/drawing/2014/main" id="{9D43B95B-B04D-7AB1-1FD2-00A973F74CE3}"/>
                </a:ext>
              </a:extLst>
            </p:cNvPr>
            <p:cNvSpPr/>
            <p:nvPr/>
          </p:nvSpPr>
          <p:spPr>
            <a:xfrm>
              <a:off x="5810618" y="35306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34" name="Oval 124">
              <a:extLst>
                <a:ext uri="{FF2B5EF4-FFF2-40B4-BE49-F238E27FC236}">
                  <a16:creationId xmlns:a16="http://schemas.microsoft.com/office/drawing/2014/main" id="{7D2F693C-6C28-2BDA-4581-07A3D8F53AFA}"/>
                </a:ext>
              </a:extLst>
            </p:cNvPr>
            <p:cNvSpPr/>
            <p:nvPr/>
          </p:nvSpPr>
          <p:spPr>
            <a:xfrm>
              <a:off x="5923034" y="35306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35" name="Oval 125">
              <a:extLst>
                <a:ext uri="{FF2B5EF4-FFF2-40B4-BE49-F238E27FC236}">
                  <a16:creationId xmlns:a16="http://schemas.microsoft.com/office/drawing/2014/main" id="{07A8A254-4C6A-CD86-2A62-6ACD616C7DEB}"/>
                </a:ext>
              </a:extLst>
            </p:cNvPr>
            <p:cNvSpPr/>
            <p:nvPr/>
          </p:nvSpPr>
          <p:spPr>
            <a:xfrm>
              <a:off x="6035450" y="35306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36" name="Oval 126">
              <a:extLst>
                <a:ext uri="{FF2B5EF4-FFF2-40B4-BE49-F238E27FC236}">
                  <a16:creationId xmlns:a16="http://schemas.microsoft.com/office/drawing/2014/main" id="{42C0DAB5-E4C5-45EF-90DC-5AF4C267DFB6}"/>
                </a:ext>
              </a:extLst>
            </p:cNvPr>
            <p:cNvSpPr/>
            <p:nvPr/>
          </p:nvSpPr>
          <p:spPr>
            <a:xfrm>
              <a:off x="5309178" y="36639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37" name="Oval 127">
              <a:extLst>
                <a:ext uri="{FF2B5EF4-FFF2-40B4-BE49-F238E27FC236}">
                  <a16:creationId xmlns:a16="http://schemas.microsoft.com/office/drawing/2014/main" id="{72F2DEE1-DD8E-9E23-3324-8289D1B45A20}"/>
                </a:ext>
              </a:extLst>
            </p:cNvPr>
            <p:cNvSpPr/>
            <p:nvPr/>
          </p:nvSpPr>
          <p:spPr>
            <a:xfrm>
              <a:off x="5421594" y="36639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38" name="Oval 128">
              <a:extLst>
                <a:ext uri="{FF2B5EF4-FFF2-40B4-BE49-F238E27FC236}">
                  <a16:creationId xmlns:a16="http://schemas.microsoft.com/office/drawing/2014/main" id="{15D5F91F-17F1-AAA6-CF55-DD9C40C5EF09}"/>
                </a:ext>
              </a:extLst>
            </p:cNvPr>
            <p:cNvSpPr/>
            <p:nvPr/>
          </p:nvSpPr>
          <p:spPr>
            <a:xfrm>
              <a:off x="5534010" y="36639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39" name="Oval 129">
              <a:extLst>
                <a:ext uri="{FF2B5EF4-FFF2-40B4-BE49-F238E27FC236}">
                  <a16:creationId xmlns:a16="http://schemas.microsoft.com/office/drawing/2014/main" id="{5B3A1F26-1C26-482E-B589-FD0DDCA03636}"/>
                </a:ext>
              </a:extLst>
            </p:cNvPr>
            <p:cNvSpPr/>
            <p:nvPr/>
          </p:nvSpPr>
          <p:spPr>
            <a:xfrm>
              <a:off x="5646426" y="36639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40" name="Oval 130">
              <a:extLst>
                <a:ext uri="{FF2B5EF4-FFF2-40B4-BE49-F238E27FC236}">
                  <a16:creationId xmlns:a16="http://schemas.microsoft.com/office/drawing/2014/main" id="{F3248387-E469-B768-97A1-C68A4DA4BC1B}"/>
                </a:ext>
              </a:extLst>
            </p:cNvPr>
            <p:cNvSpPr/>
            <p:nvPr/>
          </p:nvSpPr>
          <p:spPr>
            <a:xfrm>
              <a:off x="5758842" y="36639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41" name="Oval 131">
              <a:extLst>
                <a:ext uri="{FF2B5EF4-FFF2-40B4-BE49-F238E27FC236}">
                  <a16:creationId xmlns:a16="http://schemas.microsoft.com/office/drawing/2014/main" id="{B4EBDC66-2B51-61ED-59BE-1AACFA49A86D}"/>
                </a:ext>
              </a:extLst>
            </p:cNvPr>
            <p:cNvSpPr/>
            <p:nvPr/>
          </p:nvSpPr>
          <p:spPr>
            <a:xfrm>
              <a:off x="5871258" y="36639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42" name="Oval 132">
              <a:extLst>
                <a:ext uri="{FF2B5EF4-FFF2-40B4-BE49-F238E27FC236}">
                  <a16:creationId xmlns:a16="http://schemas.microsoft.com/office/drawing/2014/main" id="{C56A4F24-9D2B-E89E-4FA8-DE1B00E46A72}"/>
                </a:ext>
              </a:extLst>
            </p:cNvPr>
            <p:cNvSpPr/>
            <p:nvPr/>
          </p:nvSpPr>
          <p:spPr>
            <a:xfrm>
              <a:off x="5983674" y="36639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43" name="Oval 133">
              <a:extLst>
                <a:ext uri="{FF2B5EF4-FFF2-40B4-BE49-F238E27FC236}">
                  <a16:creationId xmlns:a16="http://schemas.microsoft.com/office/drawing/2014/main" id="{58A288D1-7F08-CF8D-0032-E0F96E2B3101}"/>
                </a:ext>
              </a:extLst>
            </p:cNvPr>
            <p:cNvSpPr/>
            <p:nvPr/>
          </p:nvSpPr>
          <p:spPr>
            <a:xfrm>
              <a:off x="5257402" y="37973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44" name="Oval 134">
              <a:extLst>
                <a:ext uri="{FF2B5EF4-FFF2-40B4-BE49-F238E27FC236}">
                  <a16:creationId xmlns:a16="http://schemas.microsoft.com/office/drawing/2014/main" id="{B423E1C3-1241-56E7-A202-93FBAA2258F0}"/>
                </a:ext>
              </a:extLst>
            </p:cNvPr>
            <p:cNvSpPr/>
            <p:nvPr/>
          </p:nvSpPr>
          <p:spPr>
            <a:xfrm>
              <a:off x="5369818" y="37973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45" name="Oval 135">
              <a:extLst>
                <a:ext uri="{FF2B5EF4-FFF2-40B4-BE49-F238E27FC236}">
                  <a16:creationId xmlns:a16="http://schemas.microsoft.com/office/drawing/2014/main" id="{3E4116B5-8612-8468-C85E-9742E6936A57}"/>
                </a:ext>
              </a:extLst>
            </p:cNvPr>
            <p:cNvSpPr/>
            <p:nvPr/>
          </p:nvSpPr>
          <p:spPr>
            <a:xfrm>
              <a:off x="5482234" y="37973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46" name="Oval 136">
              <a:extLst>
                <a:ext uri="{FF2B5EF4-FFF2-40B4-BE49-F238E27FC236}">
                  <a16:creationId xmlns:a16="http://schemas.microsoft.com/office/drawing/2014/main" id="{8D371BAB-1522-23AC-8EA3-D7FB6620A79E}"/>
                </a:ext>
              </a:extLst>
            </p:cNvPr>
            <p:cNvSpPr/>
            <p:nvPr/>
          </p:nvSpPr>
          <p:spPr>
            <a:xfrm>
              <a:off x="5594650" y="37973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47" name="Oval 137">
              <a:extLst>
                <a:ext uri="{FF2B5EF4-FFF2-40B4-BE49-F238E27FC236}">
                  <a16:creationId xmlns:a16="http://schemas.microsoft.com/office/drawing/2014/main" id="{C0673AB3-2B64-ECF4-E24C-FBDC0E50ADFF}"/>
                </a:ext>
              </a:extLst>
            </p:cNvPr>
            <p:cNvSpPr/>
            <p:nvPr/>
          </p:nvSpPr>
          <p:spPr>
            <a:xfrm>
              <a:off x="5707066" y="37973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48" name="Oval 138">
              <a:extLst>
                <a:ext uri="{FF2B5EF4-FFF2-40B4-BE49-F238E27FC236}">
                  <a16:creationId xmlns:a16="http://schemas.microsoft.com/office/drawing/2014/main" id="{9779696F-1939-0D6A-AE70-7425CF403D49}"/>
                </a:ext>
              </a:extLst>
            </p:cNvPr>
            <p:cNvSpPr/>
            <p:nvPr/>
          </p:nvSpPr>
          <p:spPr>
            <a:xfrm>
              <a:off x="5819482" y="37973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49" name="Oval 139">
              <a:extLst>
                <a:ext uri="{FF2B5EF4-FFF2-40B4-BE49-F238E27FC236}">
                  <a16:creationId xmlns:a16="http://schemas.microsoft.com/office/drawing/2014/main" id="{CF7819ED-190B-3ABF-5C83-2F549CE6B92D}"/>
                </a:ext>
              </a:extLst>
            </p:cNvPr>
            <p:cNvSpPr/>
            <p:nvPr/>
          </p:nvSpPr>
          <p:spPr>
            <a:xfrm>
              <a:off x="5931898" y="37973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50" name="Oval 140">
              <a:extLst>
                <a:ext uri="{FF2B5EF4-FFF2-40B4-BE49-F238E27FC236}">
                  <a16:creationId xmlns:a16="http://schemas.microsoft.com/office/drawing/2014/main" id="{E793AD3A-B71A-8B6A-E113-C0D6A7A9CE31}"/>
                </a:ext>
              </a:extLst>
            </p:cNvPr>
            <p:cNvSpPr/>
            <p:nvPr/>
          </p:nvSpPr>
          <p:spPr>
            <a:xfrm>
              <a:off x="6381562" y="37973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51" name="Oval 141">
              <a:extLst>
                <a:ext uri="{FF2B5EF4-FFF2-40B4-BE49-F238E27FC236}">
                  <a16:creationId xmlns:a16="http://schemas.microsoft.com/office/drawing/2014/main" id="{63EFE2B0-F304-703C-1A29-7491ECA17205}"/>
                </a:ext>
              </a:extLst>
            </p:cNvPr>
            <p:cNvSpPr/>
            <p:nvPr/>
          </p:nvSpPr>
          <p:spPr>
            <a:xfrm>
              <a:off x="6493978" y="37973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52" name="Oval 142">
              <a:extLst>
                <a:ext uri="{FF2B5EF4-FFF2-40B4-BE49-F238E27FC236}">
                  <a16:creationId xmlns:a16="http://schemas.microsoft.com/office/drawing/2014/main" id="{B7C2C28E-35F4-DDD9-9CD8-C52323034F8D}"/>
                </a:ext>
              </a:extLst>
            </p:cNvPr>
            <p:cNvSpPr/>
            <p:nvPr/>
          </p:nvSpPr>
          <p:spPr>
            <a:xfrm>
              <a:off x="6606394" y="37973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53" name="Oval 143">
              <a:extLst>
                <a:ext uri="{FF2B5EF4-FFF2-40B4-BE49-F238E27FC236}">
                  <a16:creationId xmlns:a16="http://schemas.microsoft.com/office/drawing/2014/main" id="{3813ED18-48A2-7AA5-5E49-8962460C911F}"/>
                </a:ext>
              </a:extLst>
            </p:cNvPr>
            <p:cNvSpPr/>
            <p:nvPr/>
          </p:nvSpPr>
          <p:spPr>
            <a:xfrm>
              <a:off x="6718810" y="37973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54" name="Oval 144">
              <a:extLst>
                <a:ext uri="{FF2B5EF4-FFF2-40B4-BE49-F238E27FC236}">
                  <a16:creationId xmlns:a16="http://schemas.microsoft.com/office/drawing/2014/main" id="{0E782979-2A54-48DC-7298-FEA569F70A07}"/>
                </a:ext>
              </a:extLst>
            </p:cNvPr>
            <p:cNvSpPr/>
            <p:nvPr/>
          </p:nvSpPr>
          <p:spPr>
            <a:xfrm>
              <a:off x="5205626" y="39306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55" name="Oval 145">
              <a:extLst>
                <a:ext uri="{FF2B5EF4-FFF2-40B4-BE49-F238E27FC236}">
                  <a16:creationId xmlns:a16="http://schemas.microsoft.com/office/drawing/2014/main" id="{3E0AF779-53B3-7475-EF28-4A1DCFF06CD1}"/>
                </a:ext>
              </a:extLst>
            </p:cNvPr>
            <p:cNvSpPr/>
            <p:nvPr/>
          </p:nvSpPr>
          <p:spPr>
            <a:xfrm>
              <a:off x="5318042" y="39306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56" name="Oval 146">
              <a:extLst>
                <a:ext uri="{FF2B5EF4-FFF2-40B4-BE49-F238E27FC236}">
                  <a16:creationId xmlns:a16="http://schemas.microsoft.com/office/drawing/2014/main" id="{E68E50D9-5FD9-E577-A114-31B57700B94A}"/>
                </a:ext>
              </a:extLst>
            </p:cNvPr>
            <p:cNvSpPr/>
            <p:nvPr/>
          </p:nvSpPr>
          <p:spPr>
            <a:xfrm>
              <a:off x="5430458" y="39306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57" name="Oval 147">
              <a:extLst>
                <a:ext uri="{FF2B5EF4-FFF2-40B4-BE49-F238E27FC236}">
                  <a16:creationId xmlns:a16="http://schemas.microsoft.com/office/drawing/2014/main" id="{85E66AAC-F9C5-078F-E8DA-5999AA6D8067}"/>
                </a:ext>
              </a:extLst>
            </p:cNvPr>
            <p:cNvSpPr/>
            <p:nvPr/>
          </p:nvSpPr>
          <p:spPr>
            <a:xfrm>
              <a:off x="5542874" y="39306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58" name="Oval 148">
              <a:extLst>
                <a:ext uri="{FF2B5EF4-FFF2-40B4-BE49-F238E27FC236}">
                  <a16:creationId xmlns:a16="http://schemas.microsoft.com/office/drawing/2014/main" id="{E6EF39D3-516D-F76E-CC51-0278C34ABCBA}"/>
                </a:ext>
              </a:extLst>
            </p:cNvPr>
            <p:cNvSpPr/>
            <p:nvPr/>
          </p:nvSpPr>
          <p:spPr>
            <a:xfrm>
              <a:off x="5655290" y="39306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59" name="Oval 149">
              <a:extLst>
                <a:ext uri="{FF2B5EF4-FFF2-40B4-BE49-F238E27FC236}">
                  <a16:creationId xmlns:a16="http://schemas.microsoft.com/office/drawing/2014/main" id="{E512DBC4-0AC6-9E78-DA1B-5C5A7F0F4BB1}"/>
                </a:ext>
              </a:extLst>
            </p:cNvPr>
            <p:cNvSpPr/>
            <p:nvPr/>
          </p:nvSpPr>
          <p:spPr>
            <a:xfrm>
              <a:off x="5767706" y="39306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60" name="Oval 150">
              <a:extLst>
                <a:ext uri="{FF2B5EF4-FFF2-40B4-BE49-F238E27FC236}">
                  <a16:creationId xmlns:a16="http://schemas.microsoft.com/office/drawing/2014/main" id="{0F125F86-1292-62C0-7A9A-360070A73DCA}"/>
                </a:ext>
              </a:extLst>
            </p:cNvPr>
            <p:cNvSpPr/>
            <p:nvPr/>
          </p:nvSpPr>
          <p:spPr>
            <a:xfrm>
              <a:off x="5880122" y="39306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61" name="Oval 151">
              <a:extLst>
                <a:ext uri="{FF2B5EF4-FFF2-40B4-BE49-F238E27FC236}">
                  <a16:creationId xmlns:a16="http://schemas.microsoft.com/office/drawing/2014/main" id="{0ED2D7BB-1596-92A7-C6BC-B381DE40CD41}"/>
                </a:ext>
              </a:extLst>
            </p:cNvPr>
            <p:cNvSpPr/>
            <p:nvPr/>
          </p:nvSpPr>
          <p:spPr>
            <a:xfrm>
              <a:off x="6329786" y="39306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62" name="Oval 152">
              <a:extLst>
                <a:ext uri="{FF2B5EF4-FFF2-40B4-BE49-F238E27FC236}">
                  <a16:creationId xmlns:a16="http://schemas.microsoft.com/office/drawing/2014/main" id="{0F2FCDF6-4EB6-3489-3EAA-E9AAC905BCF2}"/>
                </a:ext>
              </a:extLst>
            </p:cNvPr>
            <p:cNvSpPr/>
            <p:nvPr/>
          </p:nvSpPr>
          <p:spPr>
            <a:xfrm>
              <a:off x="6442202" y="39306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63" name="Oval 153">
              <a:extLst>
                <a:ext uri="{FF2B5EF4-FFF2-40B4-BE49-F238E27FC236}">
                  <a16:creationId xmlns:a16="http://schemas.microsoft.com/office/drawing/2014/main" id="{F0116B5D-D3F6-DD78-A7B4-CE7EDFE5D4C6}"/>
                </a:ext>
              </a:extLst>
            </p:cNvPr>
            <p:cNvSpPr/>
            <p:nvPr/>
          </p:nvSpPr>
          <p:spPr>
            <a:xfrm>
              <a:off x="6554618" y="39306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64" name="Oval 154">
              <a:extLst>
                <a:ext uri="{FF2B5EF4-FFF2-40B4-BE49-F238E27FC236}">
                  <a16:creationId xmlns:a16="http://schemas.microsoft.com/office/drawing/2014/main" id="{B60734F6-61A0-C627-7A22-480CEC931173}"/>
                </a:ext>
              </a:extLst>
            </p:cNvPr>
            <p:cNvSpPr/>
            <p:nvPr/>
          </p:nvSpPr>
          <p:spPr>
            <a:xfrm>
              <a:off x="6667034" y="39306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65" name="Oval 155">
              <a:extLst>
                <a:ext uri="{FF2B5EF4-FFF2-40B4-BE49-F238E27FC236}">
                  <a16:creationId xmlns:a16="http://schemas.microsoft.com/office/drawing/2014/main" id="{CD135AEA-D6BE-BB32-FCBF-0DD0A6BB5859}"/>
                </a:ext>
              </a:extLst>
            </p:cNvPr>
            <p:cNvSpPr/>
            <p:nvPr/>
          </p:nvSpPr>
          <p:spPr>
            <a:xfrm>
              <a:off x="5253486" y="40640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66" name="Oval 156">
              <a:extLst>
                <a:ext uri="{FF2B5EF4-FFF2-40B4-BE49-F238E27FC236}">
                  <a16:creationId xmlns:a16="http://schemas.microsoft.com/office/drawing/2014/main" id="{1A1C2E05-47CE-97D4-E9ED-9CDC09C6FE62}"/>
                </a:ext>
              </a:extLst>
            </p:cNvPr>
            <p:cNvSpPr/>
            <p:nvPr/>
          </p:nvSpPr>
          <p:spPr>
            <a:xfrm>
              <a:off x="5365902" y="40640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67" name="Oval 157">
              <a:extLst>
                <a:ext uri="{FF2B5EF4-FFF2-40B4-BE49-F238E27FC236}">
                  <a16:creationId xmlns:a16="http://schemas.microsoft.com/office/drawing/2014/main" id="{275C04BC-A411-A561-A1E0-36D695E37BE2}"/>
                </a:ext>
              </a:extLst>
            </p:cNvPr>
            <p:cNvSpPr/>
            <p:nvPr/>
          </p:nvSpPr>
          <p:spPr>
            <a:xfrm>
              <a:off x="5478318" y="40640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68" name="Oval 158">
              <a:extLst>
                <a:ext uri="{FF2B5EF4-FFF2-40B4-BE49-F238E27FC236}">
                  <a16:creationId xmlns:a16="http://schemas.microsoft.com/office/drawing/2014/main" id="{7BEAA090-839E-1130-F390-9F48F4860057}"/>
                </a:ext>
              </a:extLst>
            </p:cNvPr>
            <p:cNvSpPr/>
            <p:nvPr/>
          </p:nvSpPr>
          <p:spPr>
            <a:xfrm>
              <a:off x="5590734" y="40640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69" name="Oval 159">
              <a:extLst>
                <a:ext uri="{FF2B5EF4-FFF2-40B4-BE49-F238E27FC236}">
                  <a16:creationId xmlns:a16="http://schemas.microsoft.com/office/drawing/2014/main" id="{876596F5-91C3-0AC8-ED23-113B95EA1EC9}"/>
                </a:ext>
              </a:extLst>
            </p:cNvPr>
            <p:cNvSpPr/>
            <p:nvPr/>
          </p:nvSpPr>
          <p:spPr>
            <a:xfrm>
              <a:off x="5703150" y="40640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70" name="Oval 160">
              <a:extLst>
                <a:ext uri="{FF2B5EF4-FFF2-40B4-BE49-F238E27FC236}">
                  <a16:creationId xmlns:a16="http://schemas.microsoft.com/office/drawing/2014/main" id="{BC21AAC5-DB00-D674-0229-E58D0D580BAA}"/>
                </a:ext>
              </a:extLst>
            </p:cNvPr>
            <p:cNvSpPr/>
            <p:nvPr/>
          </p:nvSpPr>
          <p:spPr>
            <a:xfrm>
              <a:off x="5815566" y="40640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71" name="Oval 161">
              <a:extLst>
                <a:ext uri="{FF2B5EF4-FFF2-40B4-BE49-F238E27FC236}">
                  <a16:creationId xmlns:a16="http://schemas.microsoft.com/office/drawing/2014/main" id="{3E96C7E5-9385-97AD-64D0-C4BD09BEC358}"/>
                </a:ext>
              </a:extLst>
            </p:cNvPr>
            <p:cNvSpPr/>
            <p:nvPr/>
          </p:nvSpPr>
          <p:spPr>
            <a:xfrm>
              <a:off x="5927982" y="40640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72" name="Oval 162">
              <a:extLst>
                <a:ext uri="{FF2B5EF4-FFF2-40B4-BE49-F238E27FC236}">
                  <a16:creationId xmlns:a16="http://schemas.microsoft.com/office/drawing/2014/main" id="{F7E49E59-037D-B373-FE35-3A382FC59925}"/>
                </a:ext>
              </a:extLst>
            </p:cNvPr>
            <p:cNvSpPr/>
            <p:nvPr/>
          </p:nvSpPr>
          <p:spPr>
            <a:xfrm>
              <a:off x="6377646" y="40640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73" name="Oval 163">
              <a:extLst>
                <a:ext uri="{FF2B5EF4-FFF2-40B4-BE49-F238E27FC236}">
                  <a16:creationId xmlns:a16="http://schemas.microsoft.com/office/drawing/2014/main" id="{0B685389-7B64-9778-CEA3-5DBB48B2C57D}"/>
                </a:ext>
              </a:extLst>
            </p:cNvPr>
            <p:cNvSpPr/>
            <p:nvPr/>
          </p:nvSpPr>
          <p:spPr>
            <a:xfrm>
              <a:off x="6490062" y="40640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74" name="Oval 164">
              <a:extLst>
                <a:ext uri="{FF2B5EF4-FFF2-40B4-BE49-F238E27FC236}">
                  <a16:creationId xmlns:a16="http://schemas.microsoft.com/office/drawing/2014/main" id="{88B48AA3-3A9B-F7A2-D334-B82189E27D7F}"/>
                </a:ext>
              </a:extLst>
            </p:cNvPr>
            <p:cNvSpPr/>
            <p:nvPr/>
          </p:nvSpPr>
          <p:spPr>
            <a:xfrm>
              <a:off x="6602478" y="40640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75" name="Oval 165">
              <a:extLst>
                <a:ext uri="{FF2B5EF4-FFF2-40B4-BE49-F238E27FC236}">
                  <a16:creationId xmlns:a16="http://schemas.microsoft.com/office/drawing/2014/main" id="{363EDF9B-E34D-AE97-2A6B-92D62FEF8551}"/>
                </a:ext>
              </a:extLst>
            </p:cNvPr>
            <p:cNvSpPr/>
            <p:nvPr/>
          </p:nvSpPr>
          <p:spPr>
            <a:xfrm>
              <a:off x="6714894" y="40640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76" name="Oval 166">
              <a:extLst>
                <a:ext uri="{FF2B5EF4-FFF2-40B4-BE49-F238E27FC236}">
                  <a16:creationId xmlns:a16="http://schemas.microsoft.com/office/drawing/2014/main" id="{857344D1-F393-AFD2-A963-4C369B00C0CB}"/>
                </a:ext>
              </a:extLst>
            </p:cNvPr>
            <p:cNvSpPr/>
            <p:nvPr/>
          </p:nvSpPr>
          <p:spPr>
            <a:xfrm>
              <a:off x="5307696" y="41973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77" name="Oval 167">
              <a:extLst>
                <a:ext uri="{FF2B5EF4-FFF2-40B4-BE49-F238E27FC236}">
                  <a16:creationId xmlns:a16="http://schemas.microsoft.com/office/drawing/2014/main" id="{6E97FF8E-7133-5D6D-4BB7-CB5DCB56A558}"/>
                </a:ext>
              </a:extLst>
            </p:cNvPr>
            <p:cNvSpPr/>
            <p:nvPr/>
          </p:nvSpPr>
          <p:spPr>
            <a:xfrm>
              <a:off x="5420112" y="41973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78" name="Oval 168">
              <a:extLst>
                <a:ext uri="{FF2B5EF4-FFF2-40B4-BE49-F238E27FC236}">
                  <a16:creationId xmlns:a16="http://schemas.microsoft.com/office/drawing/2014/main" id="{A76F148B-C8F8-D822-D4D7-366941D34B71}"/>
                </a:ext>
              </a:extLst>
            </p:cNvPr>
            <p:cNvSpPr/>
            <p:nvPr/>
          </p:nvSpPr>
          <p:spPr>
            <a:xfrm>
              <a:off x="5532528" y="41973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79" name="Oval 169">
              <a:extLst>
                <a:ext uri="{FF2B5EF4-FFF2-40B4-BE49-F238E27FC236}">
                  <a16:creationId xmlns:a16="http://schemas.microsoft.com/office/drawing/2014/main" id="{4197AC9C-0394-1457-3897-BCB19398C808}"/>
                </a:ext>
              </a:extLst>
            </p:cNvPr>
            <p:cNvSpPr/>
            <p:nvPr/>
          </p:nvSpPr>
          <p:spPr>
            <a:xfrm>
              <a:off x="5644944" y="41973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80" name="Oval 170">
              <a:extLst>
                <a:ext uri="{FF2B5EF4-FFF2-40B4-BE49-F238E27FC236}">
                  <a16:creationId xmlns:a16="http://schemas.microsoft.com/office/drawing/2014/main" id="{7F6AD521-CF9C-4B5B-736C-B2C7866272C9}"/>
                </a:ext>
              </a:extLst>
            </p:cNvPr>
            <p:cNvSpPr/>
            <p:nvPr/>
          </p:nvSpPr>
          <p:spPr>
            <a:xfrm>
              <a:off x="5757360" y="41973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81" name="Oval 171">
              <a:extLst>
                <a:ext uri="{FF2B5EF4-FFF2-40B4-BE49-F238E27FC236}">
                  <a16:creationId xmlns:a16="http://schemas.microsoft.com/office/drawing/2014/main" id="{36F8790A-13B4-6252-432C-688FA6537D57}"/>
                </a:ext>
              </a:extLst>
            </p:cNvPr>
            <p:cNvSpPr/>
            <p:nvPr/>
          </p:nvSpPr>
          <p:spPr>
            <a:xfrm>
              <a:off x="5869776" y="41973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82" name="Oval 172">
              <a:extLst>
                <a:ext uri="{FF2B5EF4-FFF2-40B4-BE49-F238E27FC236}">
                  <a16:creationId xmlns:a16="http://schemas.microsoft.com/office/drawing/2014/main" id="{EE7A66DC-5B69-C80F-45C4-397ED7CE3C5F}"/>
                </a:ext>
              </a:extLst>
            </p:cNvPr>
            <p:cNvSpPr/>
            <p:nvPr/>
          </p:nvSpPr>
          <p:spPr>
            <a:xfrm>
              <a:off x="5982192" y="41973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83" name="Oval 173">
              <a:extLst>
                <a:ext uri="{FF2B5EF4-FFF2-40B4-BE49-F238E27FC236}">
                  <a16:creationId xmlns:a16="http://schemas.microsoft.com/office/drawing/2014/main" id="{01A5ECDA-5A9E-7FF3-D4A1-9DCA9BBB482D}"/>
                </a:ext>
              </a:extLst>
            </p:cNvPr>
            <p:cNvSpPr/>
            <p:nvPr/>
          </p:nvSpPr>
          <p:spPr>
            <a:xfrm>
              <a:off x="5361906" y="43307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84" name="Oval 174">
              <a:extLst>
                <a:ext uri="{FF2B5EF4-FFF2-40B4-BE49-F238E27FC236}">
                  <a16:creationId xmlns:a16="http://schemas.microsoft.com/office/drawing/2014/main" id="{189BCED0-FD9E-A942-1F7E-83FD5B496230}"/>
                </a:ext>
              </a:extLst>
            </p:cNvPr>
            <p:cNvSpPr/>
            <p:nvPr/>
          </p:nvSpPr>
          <p:spPr>
            <a:xfrm>
              <a:off x="5474322" y="43307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85" name="Oval 175">
              <a:extLst>
                <a:ext uri="{FF2B5EF4-FFF2-40B4-BE49-F238E27FC236}">
                  <a16:creationId xmlns:a16="http://schemas.microsoft.com/office/drawing/2014/main" id="{9E2866C2-8477-F3ED-3075-D569CEFE181B}"/>
                </a:ext>
              </a:extLst>
            </p:cNvPr>
            <p:cNvSpPr/>
            <p:nvPr/>
          </p:nvSpPr>
          <p:spPr>
            <a:xfrm>
              <a:off x="5586738" y="43307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86" name="Oval 176">
              <a:extLst>
                <a:ext uri="{FF2B5EF4-FFF2-40B4-BE49-F238E27FC236}">
                  <a16:creationId xmlns:a16="http://schemas.microsoft.com/office/drawing/2014/main" id="{C10BC71F-0DE3-5E41-D817-BE78328242B5}"/>
                </a:ext>
              </a:extLst>
            </p:cNvPr>
            <p:cNvSpPr/>
            <p:nvPr/>
          </p:nvSpPr>
          <p:spPr>
            <a:xfrm>
              <a:off x="5699154" y="43307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87" name="Oval 177">
              <a:extLst>
                <a:ext uri="{FF2B5EF4-FFF2-40B4-BE49-F238E27FC236}">
                  <a16:creationId xmlns:a16="http://schemas.microsoft.com/office/drawing/2014/main" id="{7E877C47-6E8B-FBD0-AB79-3CBDB85D14F0}"/>
                </a:ext>
              </a:extLst>
            </p:cNvPr>
            <p:cNvSpPr/>
            <p:nvPr/>
          </p:nvSpPr>
          <p:spPr>
            <a:xfrm>
              <a:off x="5811570" y="43307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88" name="Oval 178">
              <a:extLst>
                <a:ext uri="{FF2B5EF4-FFF2-40B4-BE49-F238E27FC236}">
                  <a16:creationId xmlns:a16="http://schemas.microsoft.com/office/drawing/2014/main" id="{A24BADE1-FA22-B89A-5FA2-E80ED4CEEE6B}"/>
                </a:ext>
              </a:extLst>
            </p:cNvPr>
            <p:cNvSpPr/>
            <p:nvPr/>
          </p:nvSpPr>
          <p:spPr>
            <a:xfrm>
              <a:off x="5923986" y="43307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89" name="Oval 179">
              <a:extLst>
                <a:ext uri="{FF2B5EF4-FFF2-40B4-BE49-F238E27FC236}">
                  <a16:creationId xmlns:a16="http://schemas.microsoft.com/office/drawing/2014/main" id="{DDF807B1-89A1-C53F-D6C8-73A60AAEA11F}"/>
                </a:ext>
              </a:extLst>
            </p:cNvPr>
            <p:cNvSpPr/>
            <p:nvPr/>
          </p:nvSpPr>
          <p:spPr>
            <a:xfrm>
              <a:off x="6036402" y="43307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90" name="Oval 180">
              <a:extLst>
                <a:ext uri="{FF2B5EF4-FFF2-40B4-BE49-F238E27FC236}">
                  <a16:creationId xmlns:a16="http://schemas.microsoft.com/office/drawing/2014/main" id="{4487097C-FAD9-A0F4-F6A9-A003591AE3FF}"/>
                </a:ext>
              </a:extLst>
            </p:cNvPr>
            <p:cNvSpPr/>
            <p:nvPr/>
          </p:nvSpPr>
          <p:spPr>
            <a:xfrm>
              <a:off x="5416116" y="44640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91" name="Oval 181">
              <a:extLst>
                <a:ext uri="{FF2B5EF4-FFF2-40B4-BE49-F238E27FC236}">
                  <a16:creationId xmlns:a16="http://schemas.microsoft.com/office/drawing/2014/main" id="{74D625F4-1947-C618-905D-CA7A77A6C6C0}"/>
                </a:ext>
              </a:extLst>
            </p:cNvPr>
            <p:cNvSpPr/>
            <p:nvPr/>
          </p:nvSpPr>
          <p:spPr>
            <a:xfrm>
              <a:off x="5528532" y="44640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92" name="Oval 182">
              <a:extLst>
                <a:ext uri="{FF2B5EF4-FFF2-40B4-BE49-F238E27FC236}">
                  <a16:creationId xmlns:a16="http://schemas.microsoft.com/office/drawing/2014/main" id="{E171A339-CF8C-DFB2-49CA-857949A7835E}"/>
                </a:ext>
              </a:extLst>
            </p:cNvPr>
            <p:cNvSpPr/>
            <p:nvPr/>
          </p:nvSpPr>
          <p:spPr>
            <a:xfrm>
              <a:off x="5640948" y="44640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93" name="Oval 183">
              <a:extLst>
                <a:ext uri="{FF2B5EF4-FFF2-40B4-BE49-F238E27FC236}">
                  <a16:creationId xmlns:a16="http://schemas.microsoft.com/office/drawing/2014/main" id="{3FE2DD0C-DEE4-D69B-714F-0D55F84D066D}"/>
                </a:ext>
              </a:extLst>
            </p:cNvPr>
            <p:cNvSpPr/>
            <p:nvPr/>
          </p:nvSpPr>
          <p:spPr>
            <a:xfrm>
              <a:off x="5753364" y="44640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94" name="Oval 184">
              <a:extLst>
                <a:ext uri="{FF2B5EF4-FFF2-40B4-BE49-F238E27FC236}">
                  <a16:creationId xmlns:a16="http://schemas.microsoft.com/office/drawing/2014/main" id="{D01282D8-DA0B-0D50-E7EA-920335EA4376}"/>
                </a:ext>
              </a:extLst>
            </p:cNvPr>
            <p:cNvSpPr/>
            <p:nvPr/>
          </p:nvSpPr>
          <p:spPr>
            <a:xfrm>
              <a:off x="5865780" y="44640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95" name="Oval 185">
              <a:extLst>
                <a:ext uri="{FF2B5EF4-FFF2-40B4-BE49-F238E27FC236}">
                  <a16:creationId xmlns:a16="http://schemas.microsoft.com/office/drawing/2014/main" id="{C3D5BCE9-FC49-6862-4210-6B3E74D8AC82}"/>
                </a:ext>
              </a:extLst>
            </p:cNvPr>
            <p:cNvSpPr/>
            <p:nvPr/>
          </p:nvSpPr>
          <p:spPr>
            <a:xfrm>
              <a:off x="5978196" y="44640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96" name="Oval 186">
              <a:extLst>
                <a:ext uri="{FF2B5EF4-FFF2-40B4-BE49-F238E27FC236}">
                  <a16:creationId xmlns:a16="http://schemas.microsoft.com/office/drawing/2014/main" id="{AFF0BDDA-CCAF-8AF5-EEB0-0D45B2441CC7}"/>
                </a:ext>
              </a:extLst>
            </p:cNvPr>
            <p:cNvSpPr/>
            <p:nvPr/>
          </p:nvSpPr>
          <p:spPr>
            <a:xfrm>
              <a:off x="6090612" y="44640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97" name="Oval 187">
              <a:extLst>
                <a:ext uri="{FF2B5EF4-FFF2-40B4-BE49-F238E27FC236}">
                  <a16:creationId xmlns:a16="http://schemas.microsoft.com/office/drawing/2014/main" id="{C9703F97-7076-01C4-3E6A-0C726C94F4CB}"/>
                </a:ext>
              </a:extLst>
            </p:cNvPr>
            <p:cNvSpPr/>
            <p:nvPr/>
          </p:nvSpPr>
          <p:spPr>
            <a:xfrm>
              <a:off x="6989940" y="44640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98" name="Oval 188">
              <a:extLst>
                <a:ext uri="{FF2B5EF4-FFF2-40B4-BE49-F238E27FC236}">
                  <a16:creationId xmlns:a16="http://schemas.microsoft.com/office/drawing/2014/main" id="{FA2F1FF0-54FA-6FD8-E494-9F3BC2292338}"/>
                </a:ext>
              </a:extLst>
            </p:cNvPr>
            <p:cNvSpPr/>
            <p:nvPr/>
          </p:nvSpPr>
          <p:spPr>
            <a:xfrm>
              <a:off x="5470326" y="45974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199" name="Oval 189">
              <a:extLst>
                <a:ext uri="{FF2B5EF4-FFF2-40B4-BE49-F238E27FC236}">
                  <a16:creationId xmlns:a16="http://schemas.microsoft.com/office/drawing/2014/main" id="{39578B39-B6AF-6D24-DF04-D008989F098E}"/>
                </a:ext>
              </a:extLst>
            </p:cNvPr>
            <p:cNvSpPr/>
            <p:nvPr/>
          </p:nvSpPr>
          <p:spPr>
            <a:xfrm>
              <a:off x="5582742" y="45974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00" name="Oval 190">
              <a:extLst>
                <a:ext uri="{FF2B5EF4-FFF2-40B4-BE49-F238E27FC236}">
                  <a16:creationId xmlns:a16="http://schemas.microsoft.com/office/drawing/2014/main" id="{C54A4CFC-78EC-5ED1-F8C0-57464BD4931D}"/>
                </a:ext>
              </a:extLst>
            </p:cNvPr>
            <p:cNvSpPr/>
            <p:nvPr/>
          </p:nvSpPr>
          <p:spPr>
            <a:xfrm>
              <a:off x="5695158" y="45974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01" name="Oval 191">
              <a:extLst>
                <a:ext uri="{FF2B5EF4-FFF2-40B4-BE49-F238E27FC236}">
                  <a16:creationId xmlns:a16="http://schemas.microsoft.com/office/drawing/2014/main" id="{CDB18B52-E886-D7B6-BAE3-DE5AF5FD2C4E}"/>
                </a:ext>
              </a:extLst>
            </p:cNvPr>
            <p:cNvSpPr/>
            <p:nvPr/>
          </p:nvSpPr>
          <p:spPr>
            <a:xfrm>
              <a:off x="5807574" y="45974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02" name="Oval 192">
              <a:extLst>
                <a:ext uri="{FF2B5EF4-FFF2-40B4-BE49-F238E27FC236}">
                  <a16:creationId xmlns:a16="http://schemas.microsoft.com/office/drawing/2014/main" id="{2D96D638-58B8-AABD-915B-05814C5977D9}"/>
                </a:ext>
              </a:extLst>
            </p:cNvPr>
            <p:cNvSpPr/>
            <p:nvPr/>
          </p:nvSpPr>
          <p:spPr>
            <a:xfrm>
              <a:off x="5919990" y="45974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03" name="Oval 193">
              <a:extLst>
                <a:ext uri="{FF2B5EF4-FFF2-40B4-BE49-F238E27FC236}">
                  <a16:creationId xmlns:a16="http://schemas.microsoft.com/office/drawing/2014/main" id="{DA08923F-AC65-7C38-90D4-2E3B0C299AEF}"/>
                </a:ext>
              </a:extLst>
            </p:cNvPr>
            <p:cNvSpPr/>
            <p:nvPr/>
          </p:nvSpPr>
          <p:spPr>
            <a:xfrm>
              <a:off x="6032406" y="45974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04" name="Oval 194">
              <a:extLst>
                <a:ext uri="{FF2B5EF4-FFF2-40B4-BE49-F238E27FC236}">
                  <a16:creationId xmlns:a16="http://schemas.microsoft.com/office/drawing/2014/main" id="{77B669E5-2EA9-0EDF-0AA4-6019FE48F215}"/>
                </a:ext>
              </a:extLst>
            </p:cNvPr>
            <p:cNvSpPr/>
            <p:nvPr/>
          </p:nvSpPr>
          <p:spPr>
            <a:xfrm>
              <a:off x="6144822" y="45974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05" name="Oval 195">
              <a:extLst>
                <a:ext uri="{FF2B5EF4-FFF2-40B4-BE49-F238E27FC236}">
                  <a16:creationId xmlns:a16="http://schemas.microsoft.com/office/drawing/2014/main" id="{48283427-C940-CEB7-B747-0B57BEB08AD9}"/>
                </a:ext>
              </a:extLst>
            </p:cNvPr>
            <p:cNvSpPr/>
            <p:nvPr/>
          </p:nvSpPr>
          <p:spPr>
            <a:xfrm>
              <a:off x="6257238" y="45974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06" name="Oval 196">
              <a:extLst>
                <a:ext uri="{FF2B5EF4-FFF2-40B4-BE49-F238E27FC236}">
                  <a16:creationId xmlns:a16="http://schemas.microsoft.com/office/drawing/2014/main" id="{70BA2494-DC0F-D1B3-F7AB-A1D43167A1C3}"/>
                </a:ext>
              </a:extLst>
            </p:cNvPr>
            <p:cNvSpPr/>
            <p:nvPr/>
          </p:nvSpPr>
          <p:spPr>
            <a:xfrm>
              <a:off x="6369654" y="45974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07" name="Oval 197">
              <a:extLst>
                <a:ext uri="{FF2B5EF4-FFF2-40B4-BE49-F238E27FC236}">
                  <a16:creationId xmlns:a16="http://schemas.microsoft.com/office/drawing/2014/main" id="{CD062B43-6CEA-BFB3-0433-40D4CA107018}"/>
                </a:ext>
              </a:extLst>
            </p:cNvPr>
            <p:cNvSpPr/>
            <p:nvPr/>
          </p:nvSpPr>
          <p:spPr>
            <a:xfrm>
              <a:off x="6482070" y="45974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08" name="Oval 198">
              <a:extLst>
                <a:ext uri="{FF2B5EF4-FFF2-40B4-BE49-F238E27FC236}">
                  <a16:creationId xmlns:a16="http://schemas.microsoft.com/office/drawing/2014/main" id="{A3622914-E881-7DC8-FDA3-08729CF6F310}"/>
                </a:ext>
              </a:extLst>
            </p:cNvPr>
            <p:cNvSpPr/>
            <p:nvPr/>
          </p:nvSpPr>
          <p:spPr>
            <a:xfrm>
              <a:off x="6594486" y="45974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09" name="Oval 199">
              <a:extLst>
                <a:ext uri="{FF2B5EF4-FFF2-40B4-BE49-F238E27FC236}">
                  <a16:creationId xmlns:a16="http://schemas.microsoft.com/office/drawing/2014/main" id="{8A3A437B-33F5-1645-1B15-58F9FEDCCAFD}"/>
                </a:ext>
              </a:extLst>
            </p:cNvPr>
            <p:cNvSpPr/>
            <p:nvPr/>
          </p:nvSpPr>
          <p:spPr>
            <a:xfrm>
              <a:off x="6706902" y="45974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10" name="Oval 200">
              <a:extLst>
                <a:ext uri="{FF2B5EF4-FFF2-40B4-BE49-F238E27FC236}">
                  <a16:creationId xmlns:a16="http://schemas.microsoft.com/office/drawing/2014/main" id="{B7C7550E-8998-B755-918C-37ACE3E9B7E8}"/>
                </a:ext>
              </a:extLst>
            </p:cNvPr>
            <p:cNvSpPr/>
            <p:nvPr/>
          </p:nvSpPr>
          <p:spPr>
            <a:xfrm>
              <a:off x="6819318" y="45974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11" name="Oval 201">
              <a:extLst>
                <a:ext uri="{FF2B5EF4-FFF2-40B4-BE49-F238E27FC236}">
                  <a16:creationId xmlns:a16="http://schemas.microsoft.com/office/drawing/2014/main" id="{F353BA29-0238-5352-410A-78EFFB04C4CC}"/>
                </a:ext>
              </a:extLst>
            </p:cNvPr>
            <p:cNvSpPr/>
            <p:nvPr/>
          </p:nvSpPr>
          <p:spPr>
            <a:xfrm>
              <a:off x="6931734" y="45974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12" name="Oval 202">
              <a:extLst>
                <a:ext uri="{FF2B5EF4-FFF2-40B4-BE49-F238E27FC236}">
                  <a16:creationId xmlns:a16="http://schemas.microsoft.com/office/drawing/2014/main" id="{859CE955-38D2-95B7-CA95-EA7B5260FBDD}"/>
                </a:ext>
              </a:extLst>
            </p:cNvPr>
            <p:cNvSpPr/>
            <p:nvPr/>
          </p:nvSpPr>
          <p:spPr>
            <a:xfrm>
              <a:off x="7044150" y="45974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13" name="Oval 203">
              <a:extLst>
                <a:ext uri="{FF2B5EF4-FFF2-40B4-BE49-F238E27FC236}">
                  <a16:creationId xmlns:a16="http://schemas.microsoft.com/office/drawing/2014/main" id="{4E2792DA-207E-3AAA-B973-35B9D25C1B9F}"/>
                </a:ext>
              </a:extLst>
            </p:cNvPr>
            <p:cNvSpPr/>
            <p:nvPr/>
          </p:nvSpPr>
          <p:spPr>
            <a:xfrm>
              <a:off x="5524536" y="47307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14" name="Oval 204">
              <a:extLst>
                <a:ext uri="{FF2B5EF4-FFF2-40B4-BE49-F238E27FC236}">
                  <a16:creationId xmlns:a16="http://schemas.microsoft.com/office/drawing/2014/main" id="{CD21AD5A-4ED5-62AB-CA6C-D09EEA7A4772}"/>
                </a:ext>
              </a:extLst>
            </p:cNvPr>
            <p:cNvSpPr/>
            <p:nvPr/>
          </p:nvSpPr>
          <p:spPr>
            <a:xfrm>
              <a:off x="5636952" y="47307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15" name="Oval 205">
              <a:extLst>
                <a:ext uri="{FF2B5EF4-FFF2-40B4-BE49-F238E27FC236}">
                  <a16:creationId xmlns:a16="http://schemas.microsoft.com/office/drawing/2014/main" id="{3C4E3C37-3C5F-A897-A175-4AB9416156EB}"/>
                </a:ext>
              </a:extLst>
            </p:cNvPr>
            <p:cNvSpPr/>
            <p:nvPr/>
          </p:nvSpPr>
          <p:spPr>
            <a:xfrm>
              <a:off x="5749368" y="47307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16" name="Oval 206">
              <a:extLst>
                <a:ext uri="{FF2B5EF4-FFF2-40B4-BE49-F238E27FC236}">
                  <a16:creationId xmlns:a16="http://schemas.microsoft.com/office/drawing/2014/main" id="{67F7C82B-EA81-F717-27E1-0F31310F948E}"/>
                </a:ext>
              </a:extLst>
            </p:cNvPr>
            <p:cNvSpPr/>
            <p:nvPr/>
          </p:nvSpPr>
          <p:spPr>
            <a:xfrm>
              <a:off x="5861784" y="47307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17" name="Oval 207">
              <a:extLst>
                <a:ext uri="{FF2B5EF4-FFF2-40B4-BE49-F238E27FC236}">
                  <a16:creationId xmlns:a16="http://schemas.microsoft.com/office/drawing/2014/main" id="{104C569E-D014-ABCF-6506-CE5B346E5060}"/>
                </a:ext>
              </a:extLst>
            </p:cNvPr>
            <p:cNvSpPr/>
            <p:nvPr/>
          </p:nvSpPr>
          <p:spPr>
            <a:xfrm>
              <a:off x="5974200" y="47307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18" name="Oval 208">
              <a:extLst>
                <a:ext uri="{FF2B5EF4-FFF2-40B4-BE49-F238E27FC236}">
                  <a16:creationId xmlns:a16="http://schemas.microsoft.com/office/drawing/2014/main" id="{EC14F5C9-46BF-9B6F-521C-7644D0AF9FAF}"/>
                </a:ext>
              </a:extLst>
            </p:cNvPr>
            <p:cNvSpPr/>
            <p:nvPr/>
          </p:nvSpPr>
          <p:spPr>
            <a:xfrm>
              <a:off x="6086616" y="47307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19" name="Oval 209">
              <a:extLst>
                <a:ext uri="{FF2B5EF4-FFF2-40B4-BE49-F238E27FC236}">
                  <a16:creationId xmlns:a16="http://schemas.microsoft.com/office/drawing/2014/main" id="{7E96182B-2D92-B77C-1CF6-8286DB3E32D4}"/>
                </a:ext>
              </a:extLst>
            </p:cNvPr>
            <p:cNvSpPr/>
            <p:nvPr/>
          </p:nvSpPr>
          <p:spPr>
            <a:xfrm>
              <a:off x="6199032" y="47307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20" name="Oval 210">
              <a:extLst>
                <a:ext uri="{FF2B5EF4-FFF2-40B4-BE49-F238E27FC236}">
                  <a16:creationId xmlns:a16="http://schemas.microsoft.com/office/drawing/2014/main" id="{C2F8DCFA-7694-3E5E-E6A0-1F013CCBFAB9}"/>
                </a:ext>
              </a:extLst>
            </p:cNvPr>
            <p:cNvSpPr/>
            <p:nvPr/>
          </p:nvSpPr>
          <p:spPr>
            <a:xfrm>
              <a:off x="6311448" y="47307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21" name="Oval 211">
              <a:extLst>
                <a:ext uri="{FF2B5EF4-FFF2-40B4-BE49-F238E27FC236}">
                  <a16:creationId xmlns:a16="http://schemas.microsoft.com/office/drawing/2014/main" id="{458FFAF5-0912-B08F-C6DE-903381891188}"/>
                </a:ext>
              </a:extLst>
            </p:cNvPr>
            <p:cNvSpPr/>
            <p:nvPr/>
          </p:nvSpPr>
          <p:spPr>
            <a:xfrm>
              <a:off x="6423864" y="47307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22" name="Oval 212">
              <a:extLst>
                <a:ext uri="{FF2B5EF4-FFF2-40B4-BE49-F238E27FC236}">
                  <a16:creationId xmlns:a16="http://schemas.microsoft.com/office/drawing/2014/main" id="{3E3745AA-8BE7-687D-2C6B-FDD06A7C7BC3}"/>
                </a:ext>
              </a:extLst>
            </p:cNvPr>
            <p:cNvSpPr/>
            <p:nvPr/>
          </p:nvSpPr>
          <p:spPr>
            <a:xfrm>
              <a:off x="6536280" y="47307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23" name="Oval 213">
              <a:extLst>
                <a:ext uri="{FF2B5EF4-FFF2-40B4-BE49-F238E27FC236}">
                  <a16:creationId xmlns:a16="http://schemas.microsoft.com/office/drawing/2014/main" id="{7884AA1A-5E99-45A4-9A05-C4DFD7C7F899}"/>
                </a:ext>
              </a:extLst>
            </p:cNvPr>
            <p:cNvSpPr/>
            <p:nvPr/>
          </p:nvSpPr>
          <p:spPr>
            <a:xfrm>
              <a:off x="6648696" y="47307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24" name="Oval 214">
              <a:extLst>
                <a:ext uri="{FF2B5EF4-FFF2-40B4-BE49-F238E27FC236}">
                  <a16:creationId xmlns:a16="http://schemas.microsoft.com/office/drawing/2014/main" id="{AC0B684B-82B1-84F7-0904-1A97D2AC2363}"/>
                </a:ext>
              </a:extLst>
            </p:cNvPr>
            <p:cNvSpPr/>
            <p:nvPr/>
          </p:nvSpPr>
          <p:spPr>
            <a:xfrm>
              <a:off x="6761112" y="47307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25" name="Oval 215">
              <a:extLst>
                <a:ext uri="{FF2B5EF4-FFF2-40B4-BE49-F238E27FC236}">
                  <a16:creationId xmlns:a16="http://schemas.microsoft.com/office/drawing/2014/main" id="{E49437D1-886B-6747-7499-CE452D26FDB7}"/>
                </a:ext>
              </a:extLst>
            </p:cNvPr>
            <p:cNvSpPr/>
            <p:nvPr/>
          </p:nvSpPr>
          <p:spPr>
            <a:xfrm>
              <a:off x="6873528" y="47307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26" name="Oval 216">
              <a:extLst>
                <a:ext uri="{FF2B5EF4-FFF2-40B4-BE49-F238E27FC236}">
                  <a16:creationId xmlns:a16="http://schemas.microsoft.com/office/drawing/2014/main" id="{94B54E32-7153-E03E-8B64-C8942FF33BD6}"/>
                </a:ext>
              </a:extLst>
            </p:cNvPr>
            <p:cNvSpPr/>
            <p:nvPr/>
          </p:nvSpPr>
          <p:spPr>
            <a:xfrm>
              <a:off x="6985944" y="47307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27" name="Oval 217">
              <a:extLst>
                <a:ext uri="{FF2B5EF4-FFF2-40B4-BE49-F238E27FC236}">
                  <a16:creationId xmlns:a16="http://schemas.microsoft.com/office/drawing/2014/main" id="{BD71109A-2869-B0FC-5AE5-5B5533B96C9D}"/>
                </a:ext>
              </a:extLst>
            </p:cNvPr>
            <p:cNvSpPr/>
            <p:nvPr/>
          </p:nvSpPr>
          <p:spPr>
            <a:xfrm>
              <a:off x="7098360" y="47307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28" name="Oval 218">
              <a:extLst>
                <a:ext uri="{FF2B5EF4-FFF2-40B4-BE49-F238E27FC236}">
                  <a16:creationId xmlns:a16="http://schemas.microsoft.com/office/drawing/2014/main" id="{155226D2-7E2A-0488-8A55-0A5A37DAF497}"/>
                </a:ext>
              </a:extLst>
            </p:cNvPr>
            <p:cNvSpPr/>
            <p:nvPr/>
          </p:nvSpPr>
          <p:spPr>
            <a:xfrm>
              <a:off x="5578746" y="48641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29" name="Oval 219">
              <a:extLst>
                <a:ext uri="{FF2B5EF4-FFF2-40B4-BE49-F238E27FC236}">
                  <a16:creationId xmlns:a16="http://schemas.microsoft.com/office/drawing/2014/main" id="{8C5E5B8E-5891-7E96-1B21-BF014DB4CA7B}"/>
                </a:ext>
              </a:extLst>
            </p:cNvPr>
            <p:cNvSpPr/>
            <p:nvPr/>
          </p:nvSpPr>
          <p:spPr>
            <a:xfrm>
              <a:off x="5691162" y="48641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30" name="Oval 220">
              <a:extLst>
                <a:ext uri="{FF2B5EF4-FFF2-40B4-BE49-F238E27FC236}">
                  <a16:creationId xmlns:a16="http://schemas.microsoft.com/office/drawing/2014/main" id="{A0144B88-F3D4-D007-FF62-5F0D64B3FB26}"/>
                </a:ext>
              </a:extLst>
            </p:cNvPr>
            <p:cNvSpPr/>
            <p:nvPr/>
          </p:nvSpPr>
          <p:spPr>
            <a:xfrm>
              <a:off x="5803578" y="48641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31" name="Oval 221">
              <a:extLst>
                <a:ext uri="{FF2B5EF4-FFF2-40B4-BE49-F238E27FC236}">
                  <a16:creationId xmlns:a16="http://schemas.microsoft.com/office/drawing/2014/main" id="{61197E8B-D1CD-237C-68D3-92698ED59BF8}"/>
                </a:ext>
              </a:extLst>
            </p:cNvPr>
            <p:cNvSpPr/>
            <p:nvPr/>
          </p:nvSpPr>
          <p:spPr>
            <a:xfrm>
              <a:off x="5915994" y="48641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32" name="Oval 222">
              <a:extLst>
                <a:ext uri="{FF2B5EF4-FFF2-40B4-BE49-F238E27FC236}">
                  <a16:creationId xmlns:a16="http://schemas.microsoft.com/office/drawing/2014/main" id="{3CD6438B-F48A-6C45-26A7-D2AC6A8C3793}"/>
                </a:ext>
              </a:extLst>
            </p:cNvPr>
            <p:cNvSpPr/>
            <p:nvPr/>
          </p:nvSpPr>
          <p:spPr>
            <a:xfrm>
              <a:off x="6028410" y="48641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33" name="Oval 223">
              <a:extLst>
                <a:ext uri="{FF2B5EF4-FFF2-40B4-BE49-F238E27FC236}">
                  <a16:creationId xmlns:a16="http://schemas.microsoft.com/office/drawing/2014/main" id="{40FDE5B8-E9AA-137B-9E58-F45A4085C72B}"/>
                </a:ext>
              </a:extLst>
            </p:cNvPr>
            <p:cNvSpPr/>
            <p:nvPr/>
          </p:nvSpPr>
          <p:spPr>
            <a:xfrm>
              <a:off x="6140826" y="48641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34" name="Oval 224">
              <a:extLst>
                <a:ext uri="{FF2B5EF4-FFF2-40B4-BE49-F238E27FC236}">
                  <a16:creationId xmlns:a16="http://schemas.microsoft.com/office/drawing/2014/main" id="{88956473-8961-39CC-F39A-E1E90E8EA0F4}"/>
                </a:ext>
              </a:extLst>
            </p:cNvPr>
            <p:cNvSpPr/>
            <p:nvPr/>
          </p:nvSpPr>
          <p:spPr>
            <a:xfrm>
              <a:off x="6253242" y="48641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35" name="Oval 225">
              <a:extLst>
                <a:ext uri="{FF2B5EF4-FFF2-40B4-BE49-F238E27FC236}">
                  <a16:creationId xmlns:a16="http://schemas.microsoft.com/office/drawing/2014/main" id="{BF0F3A19-0486-38CD-1471-28F87CB99941}"/>
                </a:ext>
              </a:extLst>
            </p:cNvPr>
            <p:cNvSpPr/>
            <p:nvPr/>
          </p:nvSpPr>
          <p:spPr>
            <a:xfrm>
              <a:off x="6365658" y="48641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36" name="Oval 226">
              <a:extLst>
                <a:ext uri="{FF2B5EF4-FFF2-40B4-BE49-F238E27FC236}">
                  <a16:creationId xmlns:a16="http://schemas.microsoft.com/office/drawing/2014/main" id="{B8A51DCD-B937-AFA1-1C96-4B95954FF367}"/>
                </a:ext>
              </a:extLst>
            </p:cNvPr>
            <p:cNvSpPr/>
            <p:nvPr/>
          </p:nvSpPr>
          <p:spPr>
            <a:xfrm>
              <a:off x="6478074" y="48641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37" name="Oval 227">
              <a:extLst>
                <a:ext uri="{FF2B5EF4-FFF2-40B4-BE49-F238E27FC236}">
                  <a16:creationId xmlns:a16="http://schemas.microsoft.com/office/drawing/2014/main" id="{8453AB7D-0012-9FF3-C907-DB0741A1949F}"/>
                </a:ext>
              </a:extLst>
            </p:cNvPr>
            <p:cNvSpPr/>
            <p:nvPr/>
          </p:nvSpPr>
          <p:spPr>
            <a:xfrm>
              <a:off x="6590490" y="48641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38" name="Oval 228">
              <a:extLst>
                <a:ext uri="{FF2B5EF4-FFF2-40B4-BE49-F238E27FC236}">
                  <a16:creationId xmlns:a16="http://schemas.microsoft.com/office/drawing/2014/main" id="{DA159A7E-CA42-2D91-D9A6-17B7B147CCD1}"/>
                </a:ext>
              </a:extLst>
            </p:cNvPr>
            <p:cNvSpPr/>
            <p:nvPr/>
          </p:nvSpPr>
          <p:spPr>
            <a:xfrm>
              <a:off x="6702906" y="48641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39" name="Oval 229">
              <a:extLst>
                <a:ext uri="{FF2B5EF4-FFF2-40B4-BE49-F238E27FC236}">
                  <a16:creationId xmlns:a16="http://schemas.microsoft.com/office/drawing/2014/main" id="{9105333D-67F7-9657-2B6E-B6B184385DC6}"/>
                </a:ext>
              </a:extLst>
            </p:cNvPr>
            <p:cNvSpPr/>
            <p:nvPr/>
          </p:nvSpPr>
          <p:spPr>
            <a:xfrm>
              <a:off x="6815322" y="48641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40" name="Oval 230">
              <a:extLst>
                <a:ext uri="{FF2B5EF4-FFF2-40B4-BE49-F238E27FC236}">
                  <a16:creationId xmlns:a16="http://schemas.microsoft.com/office/drawing/2014/main" id="{74BA1C1E-9C91-B630-854A-E59991BA9CA0}"/>
                </a:ext>
              </a:extLst>
            </p:cNvPr>
            <p:cNvSpPr/>
            <p:nvPr/>
          </p:nvSpPr>
          <p:spPr>
            <a:xfrm>
              <a:off x="6927738" y="48641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41" name="Oval 231">
              <a:extLst>
                <a:ext uri="{FF2B5EF4-FFF2-40B4-BE49-F238E27FC236}">
                  <a16:creationId xmlns:a16="http://schemas.microsoft.com/office/drawing/2014/main" id="{AA5269A4-8576-BCA9-01F5-AB3C319632D0}"/>
                </a:ext>
              </a:extLst>
            </p:cNvPr>
            <p:cNvSpPr/>
            <p:nvPr/>
          </p:nvSpPr>
          <p:spPr>
            <a:xfrm>
              <a:off x="7040154" y="48641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42" name="Oval 232">
              <a:extLst>
                <a:ext uri="{FF2B5EF4-FFF2-40B4-BE49-F238E27FC236}">
                  <a16:creationId xmlns:a16="http://schemas.microsoft.com/office/drawing/2014/main" id="{79A3896B-4598-ECA8-2FE1-2D5E7A8EE74F}"/>
                </a:ext>
              </a:extLst>
            </p:cNvPr>
            <p:cNvSpPr/>
            <p:nvPr/>
          </p:nvSpPr>
          <p:spPr>
            <a:xfrm>
              <a:off x="7152570" y="48641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43" name="Oval 233">
              <a:extLst>
                <a:ext uri="{FF2B5EF4-FFF2-40B4-BE49-F238E27FC236}">
                  <a16:creationId xmlns:a16="http://schemas.microsoft.com/office/drawing/2014/main" id="{784D0B81-2E56-B762-5F6D-239AC2D31463}"/>
                </a:ext>
              </a:extLst>
            </p:cNvPr>
            <p:cNvSpPr/>
            <p:nvPr/>
          </p:nvSpPr>
          <p:spPr>
            <a:xfrm>
              <a:off x="5632956" y="49974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44" name="Oval 234">
              <a:extLst>
                <a:ext uri="{FF2B5EF4-FFF2-40B4-BE49-F238E27FC236}">
                  <a16:creationId xmlns:a16="http://schemas.microsoft.com/office/drawing/2014/main" id="{166D44CE-BC80-4140-51A9-DA783E2D8B64}"/>
                </a:ext>
              </a:extLst>
            </p:cNvPr>
            <p:cNvSpPr/>
            <p:nvPr/>
          </p:nvSpPr>
          <p:spPr>
            <a:xfrm>
              <a:off x="5745372" y="49974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45" name="Oval 235">
              <a:extLst>
                <a:ext uri="{FF2B5EF4-FFF2-40B4-BE49-F238E27FC236}">
                  <a16:creationId xmlns:a16="http://schemas.microsoft.com/office/drawing/2014/main" id="{0094ED23-8D49-8514-D932-742D0ED6843B}"/>
                </a:ext>
              </a:extLst>
            </p:cNvPr>
            <p:cNvSpPr/>
            <p:nvPr/>
          </p:nvSpPr>
          <p:spPr>
            <a:xfrm>
              <a:off x="5857788" y="49974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46" name="Oval 236">
              <a:extLst>
                <a:ext uri="{FF2B5EF4-FFF2-40B4-BE49-F238E27FC236}">
                  <a16:creationId xmlns:a16="http://schemas.microsoft.com/office/drawing/2014/main" id="{9B9548D1-D433-D578-DC3A-EB7E7B08413D}"/>
                </a:ext>
              </a:extLst>
            </p:cNvPr>
            <p:cNvSpPr/>
            <p:nvPr/>
          </p:nvSpPr>
          <p:spPr>
            <a:xfrm>
              <a:off x="5970204" y="49974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47" name="Oval 237">
              <a:extLst>
                <a:ext uri="{FF2B5EF4-FFF2-40B4-BE49-F238E27FC236}">
                  <a16:creationId xmlns:a16="http://schemas.microsoft.com/office/drawing/2014/main" id="{B83A6B7A-9823-7337-FB6C-4171BC5A291A}"/>
                </a:ext>
              </a:extLst>
            </p:cNvPr>
            <p:cNvSpPr/>
            <p:nvPr/>
          </p:nvSpPr>
          <p:spPr>
            <a:xfrm>
              <a:off x="6082620" y="49974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48" name="Oval 238">
              <a:extLst>
                <a:ext uri="{FF2B5EF4-FFF2-40B4-BE49-F238E27FC236}">
                  <a16:creationId xmlns:a16="http://schemas.microsoft.com/office/drawing/2014/main" id="{0401380F-EB60-7E3F-1B4F-66FA938E5CB3}"/>
                </a:ext>
              </a:extLst>
            </p:cNvPr>
            <p:cNvSpPr/>
            <p:nvPr/>
          </p:nvSpPr>
          <p:spPr>
            <a:xfrm>
              <a:off x="6195036" y="49974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49" name="Oval 239">
              <a:extLst>
                <a:ext uri="{FF2B5EF4-FFF2-40B4-BE49-F238E27FC236}">
                  <a16:creationId xmlns:a16="http://schemas.microsoft.com/office/drawing/2014/main" id="{D83C5E46-F988-A6D9-B770-161CDC2F1534}"/>
                </a:ext>
              </a:extLst>
            </p:cNvPr>
            <p:cNvSpPr/>
            <p:nvPr/>
          </p:nvSpPr>
          <p:spPr>
            <a:xfrm>
              <a:off x="6307452" y="49974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50" name="Oval 240">
              <a:extLst>
                <a:ext uri="{FF2B5EF4-FFF2-40B4-BE49-F238E27FC236}">
                  <a16:creationId xmlns:a16="http://schemas.microsoft.com/office/drawing/2014/main" id="{FEFC3D83-AD06-61FC-D6FA-1408F1F08D65}"/>
                </a:ext>
              </a:extLst>
            </p:cNvPr>
            <p:cNvSpPr/>
            <p:nvPr/>
          </p:nvSpPr>
          <p:spPr>
            <a:xfrm>
              <a:off x="6419868" y="49974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51" name="Oval 241">
              <a:extLst>
                <a:ext uri="{FF2B5EF4-FFF2-40B4-BE49-F238E27FC236}">
                  <a16:creationId xmlns:a16="http://schemas.microsoft.com/office/drawing/2014/main" id="{37AC6717-542A-210D-3293-DEF0DA20E9A3}"/>
                </a:ext>
              </a:extLst>
            </p:cNvPr>
            <p:cNvSpPr/>
            <p:nvPr/>
          </p:nvSpPr>
          <p:spPr>
            <a:xfrm>
              <a:off x="6532284" y="49974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52" name="Oval 242">
              <a:extLst>
                <a:ext uri="{FF2B5EF4-FFF2-40B4-BE49-F238E27FC236}">
                  <a16:creationId xmlns:a16="http://schemas.microsoft.com/office/drawing/2014/main" id="{FD238E33-38AB-230F-507F-3C8437F4BC19}"/>
                </a:ext>
              </a:extLst>
            </p:cNvPr>
            <p:cNvSpPr/>
            <p:nvPr/>
          </p:nvSpPr>
          <p:spPr>
            <a:xfrm>
              <a:off x="6644700" y="49974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53" name="Oval 243">
              <a:extLst>
                <a:ext uri="{FF2B5EF4-FFF2-40B4-BE49-F238E27FC236}">
                  <a16:creationId xmlns:a16="http://schemas.microsoft.com/office/drawing/2014/main" id="{6CD660CA-6DB4-91EB-9CED-7C81F3EEECC7}"/>
                </a:ext>
              </a:extLst>
            </p:cNvPr>
            <p:cNvSpPr/>
            <p:nvPr/>
          </p:nvSpPr>
          <p:spPr>
            <a:xfrm>
              <a:off x="6757116" y="49974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54" name="Oval 244">
              <a:extLst>
                <a:ext uri="{FF2B5EF4-FFF2-40B4-BE49-F238E27FC236}">
                  <a16:creationId xmlns:a16="http://schemas.microsoft.com/office/drawing/2014/main" id="{F3E8875E-EC17-D77F-6582-3984CC8BAA19}"/>
                </a:ext>
              </a:extLst>
            </p:cNvPr>
            <p:cNvSpPr/>
            <p:nvPr/>
          </p:nvSpPr>
          <p:spPr>
            <a:xfrm>
              <a:off x="6869532" y="49974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55" name="Oval 245">
              <a:extLst>
                <a:ext uri="{FF2B5EF4-FFF2-40B4-BE49-F238E27FC236}">
                  <a16:creationId xmlns:a16="http://schemas.microsoft.com/office/drawing/2014/main" id="{224010C0-2B9C-77D5-D5D2-23AE6DCA63E6}"/>
                </a:ext>
              </a:extLst>
            </p:cNvPr>
            <p:cNvSpPr/>
            <p:nvPr/>
          </p:nvSpPr>
          <p:spPr>
            <a:xfrm>
              <a:off x="6981948" y="49974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56" name="Oval 246">
              <a:extLst>
                <a:ext uri="{FF2B5EF4-FFF2-40B4-BE49-F238E27FC236}">
                  <a16:creationId xmlns:a16="http://schemas.microsoft.com/office/drawing/2014/main" id="{287DB98E-2E9F-055D-6A40-CA81C9E37ED1}"/>
                </a:ext>
              </a:extLst>
            </p:cNvPr>
            <p:cNvSpPr/>
            <p:nvPr/>
          </p:nvSpPr>
          <p:spPr>
            <a:xfrm>
              <a:off x="7094364" y="49974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57" name="Oval 247">
              <a:extLst>
                <a:ext uri="{FF2B5EF4-FFF2-40B4-BE49-F238E27FC236}">
                  <a16:creationId xmlns:a16="http://schemas.microsoft.com/office/drawing/2014/main" id="{AEC64EF7-B6ED-EFC9-905D-2D29839B3307}"/>
                </a:ext>
              </a:extLst>
            </p:cNvPr>
            <p:cNvSpPr/>
            <p:nvPr/>
          </p:nvSpPr>
          <p:spPr>
            <a:xfrm>
              <a:off x="7206780" y="49974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58" name="Oval 248">
              <a:extLst>
                <a:ext uri="{FF2B5EF4-FFF2-40B4-BE49-F238E27FC236}">
                  <a16:creationId xmlns:a16="http://schemas.microsoft.com/office/drawing/2014/main" id="{D0BDD3A7-CA18-668F-DE46-D594A95D9137}"/>
                </a:ext>
              </a:extLst>
            </p:cNvPr>
            <p:cNvSpPr/>
            <p:nvPr/>
          </p:nvSpPr>
          <p:spPr>
            <a:xfrm>
              <a:off x="5687166" y="51308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59" name="Oval 249">
              <a:extLst>
                <a:ext uri="{FF2B5EF4-FFF2-40B4-BE49-F238E27FC236}">
                  <a16:creationId xmlns:a16="http://schemas.microsoft.com/office/drawing/2014/main" id="{C9211C94-356F-22B8-E03A-3C51C53E0A9A}"/>
                </a:ext>
              </a:extLst>
            </p:cNvPr>
            <p:cNvSpPr/>
            <p:nvPr/>
          </p:nvSpPr>
          <p:spPr>
            <a:xfrm>
              <a:off x="5799582" y="51308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60" name="Oval 250">
              <a:extLst>
                <a:ext uri="{FF2B5EF4-FFF2-40B4-BE49-F238E27FC236}">
                  <a16:creationId xmlns:a16="http://schemas.microsoft.com/office/drawing/2014/main" id="{FA0659EB-F35F-CFCF-1F54-C5A1742ECB6A}"/>
                </a:ext>
              </a:extLst>
            </p:cNvPr>
            <p:cNvSpPr/>
            <p:nvPr/>
          </p:nvSpPr>
          <p:spPr>
            <a:xfrm>
              <a:off x="5911998" y="51308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61" name="Oval 251">
              <a:extLst>
                <a:ext uri="{FF2B5EF4-FFF2-40B4-BE49-F238E27FC236}">
                  <a16:creationId xmlns:a16="http://schemas.microsoft.com/office/drawing/2014/main" id="{4273DC6C-DFED-AF36-9632-0FAEC9D9AC72}"/>
                </a:ext>
              </a:extLst>
            </p:cNvPr>
            <p:cNvSpPr/>
            <p:nvPr/>
          </p:nvSpPr>
          <p:spPr>
            <a:xfrm>
              <a:off x="6024414" y="51308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62" name="Oval 252">
              <a:extLst>
                <a:ext uri="{FF2B5EF4-FFF2-40B4-BE49-F238E27FC236}">
                  <a16:creationId xmlns:a16="http://schemas.microsoft.com/office/drawing/2014/main" id="{E2E2FE62-5BD1-6FBD-3896-0736981DEC4A}"/>
                </a:ext>
              </a:extLst>
            </p:cNvPr>
            <p:cNvSpPr/>
            <p:nvPr/>
          </p:nvSpPr>
          <p:spPr>
            <a:xfrm>
              <a:off x="6136830" y="51308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63" name="Oval 253">
              <a:extLst>
                <a:ext uri="{FF2B5EF4-FFF2-40B4-BE49-F238E27FC236}">
                  <a16:creationId xmlns:a16="http://schemas.microsoft.com/office/drawing/2014/main" id="{14D25866-EE30-F6C6-B29F-21C3A667E831}"/>
                </a:ext>
              </a:extLst>
            </p:cNvPr>
            <p:cNvSpPr/>
            <p:nvPr/>
          </p:nvSpPr>
          <p:spPr>
            <a:xfrm>
              <a:off x="6249246" y="51308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64" name="Oval 254">
              <a:extLst>
                <a:ext uri="{FF2B5EF4-FFF2-40B4-BE49-F238E27FC236}">
                  <a16:creationId xmlns:a16="http://schemas.microsoft.com/office/drawing/2014/main" id="{ADE7C094-D1DA-6464-7CA5-338B0CE93328}"/>
                </a:ext>
              </a:extLst>
            </p:cNvPr>
            <p:cNvSpPr/>
            <p:nvPr/>
          </p:nvSpPr>
          <p:spPr>
            <a:xfrm>
              <a:off x="6361662" y="51308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65" name="Oval 255">
              <a:extLst>
                <a:ext uri="{FF2B5EF4-FFF2-40B4-BE49-F238E27FC236}">
                  <a16:creationId xmlns:a16="http://schemas.microsoft.com/office/drawing/2014/main" id="{38DFB4FE-724B-CB32-AE6C-48C57B0A0595}"/>
                </a:ext>
              </a:extLst>
            </p:cNvPr>
            <p:cNvSpPr/>
            <p:nvPr/>
          </p:nvSpPr>
          <p:spPr>
            <a:xfrm>
              <a:off x="6474078" y="51308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66" name="Oval 256">
              <a:extLst>
                <a:ext uri="{FF2B5EF4-FFF2-40B4-BE49-F238E27FC236}">
                  <a16:creationId xmlns:a16="http://schemas.microsoft.com/office/drawing/2014/main" id="{70FB7FEE-7226-A8E7-D358-FFE1F210FB3A}"/>
                </a:ext>
              </a:extLst>
            </p:cNvPr>
            <p:cNvSpPr/>
            <p:nvPr/>
          </p:nvSpPr>
          <p:spPr>
            <a:xfrm>
              <a:off x="6586494" y="51308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67" name="Oval 257">
              <a:extLst>
                <a:ext uri="{FF2B5EF4-FFF2-40B4-BE49-F238E27FC236}">
                  <a16:creationId xmlns:a16="http://schemas.microsoft.com/office/drawing/2014/main" id="{F5CDC45C-0B74-01B0-18A4-FA274EB112D6}"/>
                </a:ext>
              </a:extLst>
            </p:cNvPr>
            <p:cNvSpPr/>
            <p:nvPr/>
          </p:nvSpPr>
          <p:spPr>
            <a:xfrm>
              <a:off x="6698910" y="51308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68" name="Oval 258">
              <a:extLst>
                <a:ext uri="{FF2B5EF4-FFF2-40B4-BE49-F238E27FC236}">
                  <a16:creationId xmlns:a16="http://schemas.microsoft.com/office/drawing/2014/main" id="{A5FF9E7A-BB42-71C0-BEF7-00BFFA8EF8FF}"/>
                </a:ext>
              </a:extLst>
            </p:cNvPr>
            <p:cNvSpPr/>
            <p:nvPr/>
          </p:nvSpPr>
          <p:spPr>
            <a:xfrm>
              <a:off x="6811326" y="51308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69" name="Oval 259">
              <a:extLst>
                <a:ext uri="{FF2B5EF4-FFF2-40B4-BE49-F238E27FC236}">
                  <a16:creationId xmlns:a16="http://schemas.microsoft.com/office/drawing/2014/main" id="{3C848F6D-3A2B-778D-D520-1B1CAA989789}"/>
                </a:ext>
              </a:extLst>
            </p:cNvPr>
            <p:cNvSpPr/>
            <p:nvPr/>
          </p:nvSpPr>
          <p:spPr>
            <a:xfrm>
              <a:off x="6923742" y="51308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70" name="Oval 260">
              <a:extLst>
                <a:ext uri="{FF2B5EF4-FFF2-40B4-BE49-F238E27FC236}">
                  <a16:creationId xmlns:a16="http://schemas.microsoft.com/office/drawing/2014/main" id="{92C93D18-2B59-ACB1-BA35-423A22F7077E}"/>
                </a:ext>
              </a:extLst>
            </p:cNvPr>
            <p:cNvSpPr/>
            <p:nvPr/>
          </p:nvSpPr>
          <p:spPr>
            <a:xfrm>
              <a:off x="7036158" y="51308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71" name="Oval 261">
              <a:extLst>
                <a:ext uri="{FF2B5EF4-FFF2-40B4-BE49-F238E27FC236}">
                  <a16:creationId xmlns:a16="http://schemas.microsoft.com/office/drawing/2014/main" id="{023411F2-CDC9-E1B3-544F-47747C5FDCEC}"/>
                </a:ext>
              </a:extLst>
            </p:cNvPr>
            <p:cNvSpPr/>
            <p:nvPr/>
          </p:nvSpPr>
          <p:spPr>
            <a:xfrm>
              <a:off x="7148574" y="51308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72" name="Oval 262">
              <a:extLst>
                <a:ext uri="{FF2B5EF4-FFF2-40B4-BE49-F238E27FC236}">
                  <a16:creationId xmlns:a16="http://schemas.microsoft.com/office/drawing/2014/main" id="{A556B5B2-1F1E-68F1-CDF7-B4F8904FC044}"/>
                </a:ext>
              </a:extLst>
            </p:cNvPr>
            <p:cNvSpPr/>
            <p:nvPr/>
          </p:nvSpPr>
          <p:spPr>
            <a:xfrm>
              <a:off x="7260990" y="51308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73" name="Oval 263">
              <a:extLst>
                <a:ext uri="{FF2B5EF4-FFF2-40B4-BE49-F238E27FC236}">
                  <a16:creationId xmlns:a16="http://schemas.microsoft.com/office/drawing/2014/main" id="{31B1926F-C601-FB00-DC2C-D4B2F26336BC}"/>
                </a:ext>
              </a:extLst>
            </p:cNvPr>
            <p:cNvSpPr/>
            <p:nvPr/>
          </p:nvSpPr>
          <p:spPr>
            <a:xfrm>
              <a:off x="5741376" y="52641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74" name="Oval 264">
              <a:extLst>
                <a:ext uri="{FF2B5EF4-FFF2-40B4-BE49-F238E27FC236}">
                  <a16:creationId xmlns:a16="http://schemas.microsoft.com/office/drawing/2014/main" id="{A8EEABF3-BCD5-4A5C-11D6-3931D475F6FB}"/>
                </a:ext>
              </a:extLst>
            </p:cNvPr>
            <p:cNvSpPr/>
            <p:nvPr/>
          </p:nvSpPr>
          <p:spPr>
            <a:xfrm>
              <a:off x="5853792" y="52641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75" name="Oval 265">
              <a:extLst>
                <a:ext uri="{FF2B5EF4-FFF2-40B4-BE49-F238E27FC236}">
                  <a16:creationId xmlns:a16="http://schemas.microsoft.com/office/drawing/2014/main" id="{A25F96C3-CED3-8F65-0037-24D03961741F}"/>
                </a:ext>
              </a:extLst>
            </p:cNvPr>
            <p:cNvSpPr/>
            <p:nvPr/>
          </p:nvSpPr>
          <p:spPr>
            <a:xfrm>
              <a:off x="5966208" y="52641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76" name="Oval 266">
              <a:extLst>
                <a:ext uri="{FF2B5EF4-FFF2-40B4-BE49-F238E27FC236}">
                  <a16:creationId xmlns:a16="http://schemas.microsoft.com/office/drawing/2014/main" id="{FDA58C0C-0D43-C6A4-90FC-17DD6398DDE5}"/>
                </a:ext>
              </a:extLst>
            </p:cNvPr>
            <p:cNvSpPr/>
            <p:nvPr/>
          </p:nvSpPr>
          <p:spPr>
            <a:xfrm>
              <a:off x="6078624" y="52641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77" name="Oval 267">
              <a:extLst>
                <a:ext uri="{FF2B5EF4-FFF2-40B4-BE49-F238E27FC236}">
                  <a16:creationId xmlns:a16="http://schemas.microsoft.com/office/drawing/2014/main" id="{1A2CBCF8-98E2-38D7-8FC5-EEAE1D870190}"/>
                </a:ext>
              </a:extLst>
            </p:cNvPr>
            <p:cNvSpPr/>
            <p:nvPr/>
          </p:nvSpPr>
          <p:spPr>
            <a:xfrm>
              <a:off x="6191040" y="52641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78" name="Oval 268">
              <a:extLst>
                <a:ext uri="{FF2B5EF4-FFF2-40B4-BE49-F238E27FC236}">
                  <a16:creationId xmlns:a16="http://schemas.microsoft.com/office/drawing/2014/main" id="{7EC3C5FA-1975-8528-CC83-9A7BD48B2B54}"/>
                </a:ext>
              </a:extLst>
            </p:cNvPr>
            <p:cNvSpPr/>
            <p:nvPr/>
          </p:nvSpPr>
          <p:spPr>
            <a:xfrm>
              <a:off x="6303456" y="52641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79" name="Oval 269">
              <a:extLst>
                <a:ext uri="{FF2B5EF4-FFF2-40B4-BE49-F238E27FC236}">
                  <a16:creationId xmlns:a16="http://schemas.microsoft.com/office/drawing/2014/main" id="{B1ADE9D5-A405-FEB9-765E-35C8EC952631}"/>
                </a:ext>
              </a:extLst>
            </p:cNvPr>
            <p:cNvSpPr/>
            <p:nvPr/>
          </p:nvSpPr>
          <p:spPr>
            <a:xfrm>
              <a:off x="6415872" y="52641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80" name="Oval 270">
              <a:extLst>
                <a:ext uri="{FF2B5EF4-FFF2-40B4-BE49-F238E27FC236}">
                  <a16:creationId xmlns:a16="http://schemas.microsoft.com/office/drawing/2014/main" id="{64087E4A-7B3D-2152-829E-6B06776510E4}"/>
                </a:ext>
              </a:extLst>
            </p:cNvPr>
            <p:cNvSpPr/>
            <p:nvPr/>
          </p:nvSpPr>
          <p:spPr>
            <a:xfrm>
              <a:off x="6528288" y="52641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81" name="Oval 271">
              <a:extLst>
                <a:ext uri="{FF2B5EF4-FFF2-40B4-BE49-F238E27FC236}">
                  <a16:creationId xmlns:a16="http://schemas.microsoft.com/office/drawing/2014/main" id="{90C830C5-8155-49DB-B90F-365CB79482D4}"/>
                </a:ext>
              </a:extLst>
            </p:cNvPr>
            <p:cNvSpPr/>
            <p:nvPr/>
          </p:nvSpPr>
          <p:spPr>
            <a:xfrm>
              <a:off x="6640704" y="52641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82" name="Oval 272">
              <a:extLst>
                <a:ext uri="{FF2B5EF4-FFF2-40B4-BE49-F238E27FC236}">
                  <a16:creationId xmlns:a16="http://schemas.microsoft.com/office/drawing/2014/main" id="{491E9AC6-8573-6EC0-D928-6AC7DAC2875C}"/>
                </a:ext>
              </a:extLst>
            </p:cNvPr>
            <p:cNvSpPr/>
            <p:nvPr/>
          </p:nvSpPr>
          <p:spPr>
            <a:xfrm>
              <a:off x="6753120" y="52641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83" name="Oval 273">
              <a:extLst>
                <a:ext uri="{FF2B5EF4-FFF2-40B4-BE49-F238E27FC236}">
                  <a16:creationId xmlns:a16="http://schemas.microsoft.com/office/drawing/2014/main" id="{E4E90A4A-8852-B783-46D6-CBFCF94AE155}"/>
                </a:ext>
              </a:extLst>
            </p:cNvPr>
            <p:cNvSpPr/>
            <p:nvPr/>
          </p:nvSpPr>
          <p:spPr>
            <a:xfrm>
              <a:off x="6865536" y="52641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84" name="Oval 274">
              <a:extLst>
                <a:ext uri="{FF2B5EF4-FFF2-40B4-BE49-F238E27FC236}">
                  <a16:creationId xmlns:a16="http://schemas.microsoft.com/office/drawing/2014/main" id="{6F2E9A9D-7F75-3200-36E6-563D8BCB091E}"/>
                </a:ext>
              </a:extLst>
            </p:cNvPr>
            <p:cNvSpPr/>
            <p:nvPr/>
          </p:nvSpPr>
          <p:spPr>
            <a:xfrm>
              <a:off x="6977952" y="52641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85" name="Oval 275">
              <a:extLst>
                <a:ext uri="{FF2B5EF4-FFF2-40B4-BE49-F238E27FC236}">
                  <a16:creationId xmlns:a16="http://schemas.microsoft.com/office/drawing/2014/main" id="{84E38ACA-C9BB-A4EF-1B51-601C7F651B35}"/>
                </a:ext>
              </a:extLst>
            </p:cNvPr>
            <p:cNvSpPr/>
            <p:nvPr/>
          </p:nvSpPr>
          <p:spPr>
            <a:xfrm>
              <a:off x="7090368" y="52641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86" name="Oval 276">
              <a:extLst>
                <a:ext uri="{FF2B5EF4-FFF2-40B4-BE49-F238E27FC236}">
                  <a16:creationId xmlns:a16="http://schemas.microsoft.com/office/drawing/2014/main" id="{59301AF2-066A-E1EF-69DB-18DFEE13C5C5}"/>
                </a:ext>
              </a:extLst>
            </p:cNvPr>
            <p:cNvSpPr/>
            <p:nvPr/>
          </p:nvSpPr>
          <p:spPr>
            <a:xfrm>
              <a:off x="7202784" y="52641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87" name="Oval 277">
              <a:extLst>
                <a:ext uri="{FF2B5EF4-FFF2-40B4-BE49-F238E27FC236}">
                  <a16:creationId xmlns:a16="http://schemas.microsoft.com/office/drawing/2014/main" id="{109BB338-2428-0EC2-C0DA-BFFAD5B9D5D6}"/>
                </a:ext>
              </a:extLst>
            </p:cNvPr>
            <p:cNvSpPr/>
            <p:nvPr/>
          </p:nvSpPr>
          <p:spPr>
            <a:xfrm>
              <a:off x="7315200" y="52641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88" name="Oval 278">
              <a:extLst>
                <a:ext uri="{FF2B5EF4-FFF2-40B4-BE49-F238E27FC236}">
                  <a16:creationId xmlns:a16="http://schemas.microsoft.com/office/drawing/2014/main" id="{9C36CC28-A718-61EB-A718-0D29153C556E}"/>
                </a:ext>
              </a:extLst>
            </p:cNvPr>
            <p:cNvSpPr/>
            <p:nvPr/>
          </p:nvSpPr>
          <p:spPr>
            <a:xfrm>
              <a:off x="7379760" y="27241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89" name="Oval 279">
              <a:extLst>
                <a:ext uri="{FF2B5EF4-FFF2-40B4-BE49-F238E27FC236}">
                  <a16:creationId xmlns:a16="http://schemas.microsoft.com/office/drawing/2014/main" id="{23E1E221-F906-50E9-012C-6F0E18A3B6DB}"/>
                </a:ext>
              </a:extLst>
            </p:cNvPr>
            <p:cNvSpPr/>
            <p:nvPr/>
          </p:nvSpPr>
          <p:spPr>
            <a:xfrm>
              <a:off x="7327984" y="28575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90" name="Oval 280">
              <a:extLst>
                <a:ext uri="{FF2B5EF4-FFF2-40B4-BE49-F238E27FC236}">
                  <a16:creationId xmlns:a16="http://schemas.microsoft.com/office/drawing/2014/main" id="{B6FEFD02-68E4-996D-C7E7-A3B0C471F10D}"/>
                </a:ext>
              </a:extLst>
            </p:cNvPr>
            <p:cNvSpPr/>
            <p:nvPr/>
          </p:nvSpPr>
          <p:spPr>
            <a:xfrm>
              <a:off x="7440400" y="28575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91" name="Oval 281">
              <a:extLst>
                <a:ext uri="{FF2B5EF4-FFF2-40B4-BE49-F238E27FC236}">
                  <a16:creationId xmlns:a16="http://schemas.microsoft.com/office/drawing/2014/main" id="{0E38E83B-B97A-DA54-51E2-589738BE158E}"/>
                </a:ext>
              </a:extLst>
            </p:cNvPr>
            <p:cNvSpPr/>
            <p:nvPr/>
          </p:nvSpPr>
          <p:spPr>
            <a:xfrm>
              <a:off x="7276208" y="29908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92" name="Oval 282">
              <a:extLst>
                <a:ext uri="{FF2B5EF4-FFF2-40B4-BE49-F238E27FC236}">
                  <a16:creationId xmlns:a16="http://schemas.microsoft.com/office/drawing/2014/main" id="{1DD3DE2A-B42D-689F-6D6C-43A55317B191}"/>
                </a:ext>
              </a:extLst>
            </p:cNvPr>
            <p:cNvSpPr/>
            <p:nvPr/>
          </p:nvSpPr>
          <p:spPr>
            <a:xfrm>
              <a:off x="7388624" y="29908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93" name="Oval 283">
              <a:extLst>
                <a:ext uri="{FF2B5EF4-FFF2-40B4-BE49-F238E27FC236}">
                  <a16:creationId xmlns:a16="http://schemas.microsoft.com/office/drawing/2014/main" id="{24635679-D5F2-EE1A-6454-31CAB450702C}"/>
                </a:ext>
              </a:extLst>
            </p:cNvPr>
            <p:cNvSpPr/>
            <p:nvPr/>
          </p:nvSpPr>
          <p:spPr>
            <a:xfrm>
              <a:off x="7501040" y="29908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94" name="Oval 284">
              <a:extLst>
                <a:ext uri="{FF2B5EF4-FFF2-40B4-BE49-F238E27FC236}">
                  <a16:creationId xmlns:a16="http://schemas.microsoft.com/office/drawing/2014/main" id="{02416C0F-759E-3A25-0344-6025A10379FD}"/>
                </a:ext>
              </a:extLst>
            </p:cNvPr>
            <p:cNvSpPr/>
            <p:nvPr/>
          </p:nvSpPr>
          <p:spPr>
            <a:xfrm>
              <a:off x="7224432" y="31242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95" name="Oval 285">
              <a:extLst>
                <a:ext uri="{FF2B5EF4-FFF2-40B4-BE49-F238E27FC236}">
                  <a16:creationId xmlns:a16="http://schemas.microsoft.com/office/drawing/2014/main" id="{3E53B668-00A4-2336-0D87-E33E4DEA57D1}"/>
                </a:ext>
              </a:extLst>
            </p:cNvPr>
            <p:cNvSpPr/>
            <p:nvPr/>
          </p:nvSpPr>
          <p:spPr>
            <a:xfrm>
              <a:off x="7336848" y="31242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96" name="Oval 286">
              <a:extLst>
                <a:ext uri="{FF2B5EF4-FFF2-40B4-BE49-F238E27FC236}">
                  <a16:creationId xmlns:a16="http://schemas.microsoft.com/office/drawing/2014/main" id="{70A5F4D0-6912-E723-6E3E-33101CECF405}"/>
                </a:ext>
              </a:extLst>
            </p:cNvPr>
            <p:cNvSpPr/>
            <p:nvPr/>
          </p:nvSpPr>
          <p:spPr>
            <a:xfrm>
              <a:off x="7449264" y="31242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97" name="Oval 287">
              <a:extLst>
                <a:ext uri="{FF2B5EF4-FFF2-40B4-BE49-F238E27FC236}">
                  <a16:creationId xmlns:a16="http://schemas.microsoft.com/office/drawing/2014/main" id="{8DD8A494-8DC3-8CA1-3732-F8D71AE95013}"/>
                </a:ext>
              </a:extLst>
            </p:cNvPr>
            <p:cNvSpPr/>
            <p:nvPr/>
          </p:nvSpPr>
          <p:spPr>
            <a:xfrm>
              <a:off x="7561680" y="31242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98" name="Oval 288">
              <a:extLst>
                <a:ext uri="{FF2B5EF4-FFF2-40B4-BE49-F238E27FC236}">
                  <a16:creationId xmlns:a16="http://schemas.microsoft.com/office/drawing/2014/main" id="{30FD4737-41BE-FE47-1455-AB5EFDD506F0}"/>
                </a:ext>
              </a:extLst>
            </p:cNvPr>
            <p:cNvSpPr/>
            <p:nvPr/>
          </p:nvSpPr>
          <p:spPr>
            <a:xfrm>
              <a:off x="7172656" y="32575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299" name="Oval 289">
              <a:extLst>
                <a:ext uri="{FF2B5EF4-FFF2-40B4-BE49-F238E27FC236}">
                  <a16:creationId xmlns:a16="http://schemas.microsoft.com/office/drawing/2014/main" id="{5E4FA17B-7D8D-7F9C-1071-FD9B6AC429E8}"/>
                </a:ext>
              </a:extLst>
            </p:cNvPr>
            <p:cNvSpPr/>
            <p:nvPr/>
          </p:nvSpPr>
          <p:spPr>
            <a:xfrm>
              <a:off x="7285072" y="32575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00" name="Oval 290">
              <a:extLst>
                <a:ext uri="{FF2B5EF4-FFF2-40B4-BE49-F238E27FC236}">
                  <a16:creationId xmlns:a16="http://schemas.microsoft.com/office/drawing/2014/main" id="{14AD562F-5109-7146-A5FC-BCEC7467AEAA}"/>
                </a:ext>
              </a:extLst>
            </p:cNvPr>
            <p:cNvSpPr/>
            <p:nvPr/>
          </p:nvSpPr>
          <p:spPr>
            <a:xfrm>
              <a:off x="7397488" y="32575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01" name="Oval 291">
              <a:extLst>
                <a:ext uri="{FF2B5EF4-FFF2-40B4-BE49-F238E27FC236}">
                  <a16:creationId xmlns:a16="http://schemas.microsoft.com/office/drawing/2014/main" id="{84A7EEEE-35F6-B124-C1D2-4B8A33726A2C}"/>
                </a:ext>
              </a:extLst>
            </p:cNvPr>
            <p:cNvSpPr/>
            <p:nvPr/>
          </p:nvSpPr>
          <p:spPr>
            <a:xfrm>
              <a:off x="7509904" y="32575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02" name="Oval 292">
              <a:extLst>
                <a:ext uri="{FF2B5EF4-FFF2-40B4-BE49-F238E27FC236}">
                  <a16:creationId xmlns:a16="http://schemas.microsoft.com/office/drawing/2014/main" id="{5E5008BC-9F79-CAC5-0532-9CE893FEA185}"/>
                </a:ext>
              </a:extLst>
            </p:cNvPr>
            <p:cNvSpPr/>
            <p:nvPr/>
          </p:nvSpPr>
          <p:spPr>
            <a:xfrm>
              <a:off x="7622320" y="32575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03" name="Oval 293">
              <a:extLst>
                <a:ext uri="{FF2B5EF4-FFF2-40B4-BE49-F238E27FC236}">
                  <a16:creationId xmlns:a16="http://schemas.microsoft.com/office/drawing/2014/main" id="{016C77E2-5090-D661-6C8A-0E7AAEE5F8B4}"/>
                </a:ext>
              </a:extLst>
            </p:cNvPr>
            <p:cNvSpPr/>
            <p:nvPr/>
          </p:nvSpPr>
          <p:spPr>
            <a:xfrm>
              <a:off x="7114530" y="33909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04" name="Oval 294">
              <a:extLst>
                <a:ext uri="{FF2B5EF4-FFF2-40B4-BE49-F238E27FC236}">
                  <a16:creationId xmlns:a16="http://schemas.microsoft.com/office/drawing/2014/main" id="{425C1A6B-F714-5666-D386-638B929B224F}"/>
                </a:ext>
              </a:extLst>
            </p:cNvPr>
            <p:cNvSpPr/>
            <p:nvPr/>
          </p:nvSpPr>
          <p:spPr>
            <a:xfrm>
              <a:off x="7226946" y="33909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05" name="Oval 295">
              <a:extLst>
                <a:ext uri="{FF2B5EF4-FFF2-40B4-BE49-F238E27FC236}">
                  <a16:creationId xmlns:a16="http://schemas.microsoft.com/office/drawing/2014/main" id="{633215AD-702A-CD53-45A9-0C830A8FCE18}"/>
                </a:ext>
              </a:extLst>
            </p:cNvPr>
            <p:cNvSpPr/>
            <p:nvPr/>
          </p:nvSpPr>
          <p:spPr>
            <a:xfrm>
              <a:off x="7339362" y="33909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06" name="Oval 296">
              <a:extLst>
                <a:ext uri="{FF2B5EF4-FFF2-40B4-BE49-F238E27FC236}">
                  <a16:creationId xmlns:a16="http://schemas.microsoft.com/office/drawing/2014/main" id="{512330A4-231E-6DC5-2153-3A9879498B10}"/>
                </a:ext>
              </a:extLst>
            </p:cNvPr>
            <p:cNvSpPr/>
            <p:nvPr/>
          </p:nvSpPr>
          <p:spPr>
            <a:xfrm>
              <a:off x="7451778" y="33909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07" name="Oval 297">
              <a:extLst>
                <a:ext uri="{FF2B5EF4-FFF2-40B4-BE49-F238E27FC236}">
                  <a16:creationId xmlns:a16="http://schemas.microsoft.com/office/drawing/2014/main" id="{415B2E14-1F83-2A6C-557A-1F498BB50438}"/>
                </a:ext>
              </a:extLst>
            </p:cNvPr>
            <p:cNvSpPr/>
            <p:nvPr/>
          </p:nvSpPr>
          <p:spPr>
            <a:xfrm>
              <a:off x="7564194" y="33909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08" name="Oval 298">
              <a:extLst>
                <a:ext uri="{FF2B5EF4-FFF2-40B4-BE49-F238E27FC236}">
                  <a16:creationId xmlns:a16="http://schemas.microsoft.com/office/drawing/2014/main" id="{269A7A98-E63C-27AB-EC81-D320A11AEF22}"/>
                </a:ext>
              </a:extLst>
            </p:cNvPr>
            <p:cNvSpPr/>
            <p:nvPr/>
          </p:nvSpPr>
          <p:spPr>
            <a:xfrm>
              <a:off x="7676610" y="33909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09" name="Oval 299">
              <a:extLst>
                <a:ext uri="{FF2B5EF4-FFF2-40B4-BE49-F238E27FC236}">
                  <a16:creationId xmlns:a16="http://schemas.microsoft.com/office/drawing/2014/main" id="{980B4C28-66FA-5F72-190B-9A79EF9CAD4D}"/>
                </a:ext>
              </a:extLst>
            </p:cNvPr>
            <p:cNvSpPr/>
            <p:nvPr/>
          </p:nvSpPr>
          <p:spPr>
            <a:xfrm>
              <a:off x="7056404" y="35242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10" name="Oval 300">
              <a:extLst>
                <a:ext uri="{FF2B5EF4-FFF2-40B4-BE49-F238E27FC236}">
                  <a16:creationId xmlns:a16="http://schemas.microsoft.com/office/drawing/2014/main" id="{BA3B3E02-35CA-C2FF-47BC-E747271B2540}"/>
                </a:ext>
              </a:extLst>
            </p:cNvPr>
            <p:cNvSpPr/>
            <p:nvPr/>
          </p:nvSpPr>
          <p:spPr>
            <a:xfrm>
              <a:off x="7168820" y="35242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11" name="Oval 301">
              <a:extLst>
                <a:ext uri="{FF2B5EF4-FFF2-40B4-BE49-F238E27FC236}">
                  <a16:creationId xmlns:a16="http://schemas.microsoft.com/office/drawing/2014/main" id="{BDDF7424-D9EA-8BAE-FB4C-CC8CA5944965}"/>
                </a:ext>
              </a:extLst>
            </p:cNvPr>
            <p:cNvSpPr/>
            <p:nvPr/>
          </p:nvSpPr>
          <p:spPr>
            <a:xfrm>
              <a:off x="7281236" y="35242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12" name="Oval 302">
              <a:extLst>
                <a:ext uri="{FF2B5EF4-FFF2-40B4-BE49-F238E27FC236}">
                  <a16:creationId xmlns:a16="http://schemas.microsoft.com/office/drawing/2014/main" id="{B8FD3435-56CF-6857-97B6-2FE5BA2881DA}"/>
                </a:ext>
              </a:extLst>
            </p:cNvPr>
            <p:cNvSpPr/>
            <p:nvPr/>
          </p:nvSpPr>
          <p:spPr>
            <a:xfrm>
              <a:off x="7393652" y="35242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13" name="Oval 303">
              <a:extLst>
                <a:ext uri="{FF2B5EF4-FFF2-40B4-BE49-F238E27FC236}">
                  <a16:creationId xmlns:a16="http://schemas.microsoft.com/office/drawing/2014/main" id="{DCEA9662-DCDE-CCEC-E4B7-098D00FAA878}"/>
                </a:ext>
              </a:extLst>
            </p:cNvPr>
            <p:cNvSpPr/>
            <p:nvPr/>
          </p:nvSpPr>
          <p:spPr>
            <a:xfrm>
              <a:off x="7506068" y="35242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14" name="Oval 304">
              <a:extLst>
                <a:ext uri="{FF2B5EF4-FFF2-40B4-BE49-F238E27FC236}">
                  <a16:creationId xmlns:a16="http://schemas.microsoft.com/office/drawing/2014/main" id="{848259C3-CE21-C731-A5C2-1CFD556204C7}"/>
                </a:ext>
              </a:extLst>
            </p:cNvPr>
            <p:cNvSpPr/>
            <p:nvPr/>
          </p:nvSpPr>
          <p:spPr>
            <a:xfrm>
              <a:off x="7618484" y="35242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15" name="Oval 305">
              <a:extLst>
                <a:ext uri="{FF2B5EF4-FFF2-40B4-BE49-F238E27FC236}">
                  <a16:creationId xmlns:a16="http://schemas.microsoft.com/office/drawing/2014/main" id="{CABFFAD0-639D-D179-E706-DC8DEDA6A312}"/>
                </a:ext>
              </a:extLst>
            </p:cNvPr>
            <p:cNvSpPr/>
            <p:nvPr/>
          </p:nvSpPr>
          <p:spPr>
            <a:xfrm>
              <a:off x="7730900" y="35242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16" name="Oval 306">
              <a:extLst>
                <a:ext uri="{FF2B5EF4-FFF2-40B4-BE49-F238E27FC236}">
                  <a16:creationId xmlns:a16="http://schemas.microsoft.com/office/drawing/2014/main" id="{4316F0F7-5892-F74C-B5E2-35C72D18C5F2}"/>
                </a:ext>
              </a:extLst>
            </p:cNvPr>
            <p:cNvSpPr/>
            <p:nvPr/>
          </p:nvSpPr>
          <p:spPr>
            <a:xfrm>
              <a:off x="7117044" y="36576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17" name="Oval 307">
              <a:extLst>
                <a:ext uri="{FF2B5EF4-FFF2-40B4-BE49-F238E27FC236}">
                  <a16:creationId xmlns:a16="http://schemas.microsoft.com/office/drawing/2014/main" id="{C21698FE-A365-5798-99B6-775B8905D0F8}"/>
                </a:ext>
              </a:extLst>
            </p:cNvPr>
            <p:cNvSpPr/>
            <p:nvPr/>
          </p:nvSpPr>
          <p:spPr>
            <a:xfrm>
              <a:off x="7229460" y="36576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18" name="Oval 308">
              <a:extLst>
                <a:ext uri="{FF2B5EF4-FFF2-40B4-BE49-F238E27FC236}">
                  <a16:creationId xmlns:a16="http://schemas.microsoft.com/office/drawing/2014/main" id="{5533369C-EDCE-EABD-18D1-33A3A850805D}"/>
                </a:ext>
              </a:extLst>
            </p:cNvPr>
            <p:cNvSpPr/>
            <p:nvPr/>
          </p:nvSpPr>
          <p:spPr>
            <a:xfrm>
              <a:off x="7341876" y="36576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19" name="Oval 309">
              <a:extLst>
                <a:ext uri="{FF2B5EF4-FFF2-40B4-BE49-F238E27FC236}">
                  <a16:creationId xmlns:a16="http://schemas.microsoft.com/office/drawing/2014/main" id="{C6E32549-3E8E-4B00-91B5-FD3D19635131}"/>
                </a:ext>
              </a:extLst>
            </p:cNvPr>
            <p:cNvSpPr/>
            <p:nvPr/>
          </p:nvSpPr>
          <p:spPr>
            <a:xfrm>
              <a:off x="7454292" y="36576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20" name="Oval 310">
              <a:extLst>
                <a:ext uri="{FF2B5EF4-FFF2-40B4-BE49-F238E27FC236}">
                  <a16:creationId xmlns:a16="http://schemas.microsoft.com/office/drawing/2014/main" id="{C74DE178-793F-808F-754E-92EAC8FEA3A5}"/>
                </a:ext>
              </a:extLst>
            </p:cNvPr>
            <p:cNvSpPr/>
            <p:nvPr/>
          </p:nvSpPr>
          <p:spPr>
            <a:xfrm>
              <a:off x="7566708" y="36576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21" name="Oval 311">
              <a:extLst>
                <a:ext uri="{FF2B5EF4-FFF2-40B4-BE49-F238E27FC236}">
                  <a16:creationId xmlns:a16="http://schemas.microsoft.com/office/drawing/2014/main" id="{7230325B-611C-3E5D-1A03-08CCE0E6BF5A}"/>
                </a:ext>
              </a:extLst>
            </p:cNvPr>
            <p:cNvSpPr/>
            <p:nvPr/>
          </p:nvSpPr>
          <p:spPr>
            <a:xfrm>
              <a:off x="7679124" y="36576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22" name="Oval 312">
              <a:extLst>
                <a:ext uri="{FF2B5EF4-FFF2-40B4-BE49-F238E27FC236}">
                  <a16:creationId xmlns:a16="http://schemas.microsoft.com/office/drawing/2014/main" id="{464AC5FF-DD0F-F6AB-7DBE-013BE8D9D8C9}"/>
                </a:ext>
              </a:extLst>
            </p:cNvPr>
            <p:cNvSpPr/>
            <p:nvPr/>
          </p:nvSpPr>
          <p:spPr>
            <a:xfrm>
              <a:off x="7791540" y="36576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23" name="Oval 313">
              <a:extLst>
                <a:ext uri="{FF2B5EF4-FFF2-40B4-BE49-F238E27FC236}">
                  <a16:creationId xmlns:a16="http://schemas.microsoft.com/office/drawing/2014/main" id="{8BD1BB87-51B3-CA66-766D-A7522067C681}"/>
                </a:ext>
              </a:extLst>
            </p:cNvPr>
            <p:cNvSpPr/>
            <p:nvPr/>
          </p:nvSpPr>
          <p:spPr>
            <a:xfrm>
              <a:off x="7177684" y="37909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24" name="Oval 314">
              <a:extLst>
                <a:ext uri="{FF2B5EF4-FFF2-40B4-BE49-F238E27FC236}">
                  <a16:creationId xmlns:a16="http://schemas.microsoft.com/office/drawing/2014/main" id="{CADE81C8-93E3-C4F5-9790-C24ED5D690EA}"/>
                </a:ext>
              </a:extLst>
            </p:cNvPr>
            <p:cNvSpPr/>
            <p:nvPr/>
          </p:nvSpPr>
          <p:spPr>
            <a:xfrm>
              <a:off x="7290100" y="37909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25" name="Oval 315">
              <a:extLst>
                <a:ext uri="{FF2B5EF4-FFF2-40B4-BE49-F238E27FC236}">
                  <a16:creationId xmlns:a16="http://schemas.microsoft.com/office/drawing/2014/main" id="{B722BD7F-BB51-C766-8A09-2EE725C39A02}"/>
                </a:ext>
              </a:extLst>
            </p:cNvPr>
            <p:cNvSpPr/>
            <p:nvPr/>
          </p:nvSpPr>
          <p:spPr>
            <a:xfrm>
              <a:off x="7402516" y="37909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26" name="Oval 316">
              <a:extLst>
                <a:ext uri="{FF2B5EF4-FFF2-40B4-BE49-F238E27FC236}">
                  <a16:creationId xmlns:a16="http://schemas.microsoft.com/office/drawing/2014/main" id="{C531E8A3-8A21-EBD8-E920-372AE528B148}"/>
                </a:ext>
              </a:extLst>
            </p:cNvPr>
            <p:cNvSpPr/>
            <p:nvPr/>
          </p:nvSpPr>
          <p:spPr>
            <a:xfrm>
              <a:off x="7514932" y="37909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27" name="Oval 317">
              <a:extLst>
                <a:ext uri="{FF2B5EF4-FFF2-40B4-BE49-F238E27FC236}">
                  <a16:creationId xmlns:a16="http://schemas.microsoft.com/office/drawing/2014/main" id="{5150248E-CA15-8D37-4FC6-38B8CAE8FEA8}"/>
                </a:ext>
              </a:extLst>
            </p:cNvPr>
            <p:cNvSpPr/>
            <p:nvPr/>
          </p:nvSpPr>
          <p:spPr>
            <a:xfrm>
              <a:off x="7627348" y="37909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28" name="Oval 318">
              <a:extLst>
                <a:ext uri="{FF2B5EF4-FFF2-40B4-BE49-F238E27FC236}">
                  <a16:creationId xmlns:a16="http://schemas.microsoft.com/office/drawing/2014/main" id="{64119A41-69A5-3FE3-86AE-7FCB77BC6D87}"/>
                </a:ext>
              </a:extLst>
            </p:cNvPr>
            <p:cNvSpPr/>
            <p:nvPr/>
          </p:nvSpPr>
          <p:spPr>
            <a:xfrm>
              <a:off x="7739764" y="37909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29" name="Oval 319">
              <a:extLst>
                <a:ext uri="{FF2B5EF4-FFF2-40B4-BE49-F238E27FC236}">
                  <a16:creationId xmlns:a16="http://schemas.microsoft.com/office/drawing/2014/main" id="{0B94BC51-CFBB-72BE-E16C-0B2417A7CB46}"/>
                </a:ext>
              </a:extLst>
            </p:cNvPr>
            <p:cNvSpPr/>
            <p:nvPr/>
          </p:nvSpPr>
          <p:spPr>
            <a:xfrm>
              <a:off x="7852180" y="37909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30" name="Oval 320">
              <a:extLst>
                <a:ext uri="{FF2B5EF4-FFF2-40B4-BE49-F238E27FC236}">
                  <a16:creationId xmlns:a16="http://schemas.microsoft.com/office/drawing/2014/main" id="{2DC00982-522C-1D37-B89B-2554F964900A}"/>
                </a:ext>
              </a:extLst>
            </p:cNvPr>
            <p:cNvSpPr/>
            <p:nvPr/>
          </p:nvSpPr>
          <p:spPr>
            <a:xfrm>
              <a:off x="7238324" y="39243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31" name="Oval 321">
              <a:extLst>
                <a:ext uri="{FF2B5EF4-FFF2-40B4-BE49-F238E27FC236}">
                  <a16:creationId xmlns:a16="http://schemas.microsoft.com/office/drawing/2014/main" id="{9AF992CE-9E41-E9D5-E212-221ADED9E181}"/>
                </a:ext>
              </a:extLst>
            </p:cNvPr>
            <p:cNvSpPr/>
            <p:nvPr/>
          </p:nvSpPr>
          <p:spPr>
            <a:xfrm>
              <a:off x="7350740" y="39243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32" name="Oval 322">
              <a:extLst>
                <a:ext uri="{FF2B5EF4-FFF2-40B4-BE49-F238E27FC236}">
                  <a16:creationId xmlns:a16="http://schemas.microsoft.com/office/drawing/2014/main" id="{973A5D4D-91BE-981F-4E00-EB555F51900F}"/>
                </a:ext>
              </a:extLst>
            </p:cNvPr>
            <p:cNvSpPr/>
            <p:nvPr/>
          </p:nvSpPr>
          <p:spPr>
            <a:xfrm>
              <a:off x="7463156" y="39243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33" name="Oval 323">
              <a:extLst>
                <a:ext uri="{FF2B5EF4-FFF2-40B4-BE49-F238E27FC236}">
                  <a16:creationId xmlns:a16="http://schemas.microsoft.com/office/drawing/2014/main" id="{E526506B-39F9-D08B-2E93-121F4F8FA49B}"/>
                </a:ext>
              </a:extLst>
            </p:cNvPr>
            <p:cNvSpPr/>
            <p:nvPr/>
          </p:nvSpPr>
          <p:spPr>
            <a:xfrm>
              <a:off x="7575572" y="39243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34" name="Oval 324">
              <a:extLst>
                <a:ext uri="{FF2B5EF4-FFF2-40B4-BE49-F238E27FC236}">
                  <a16:creationId xmlns:a16="http://schemas.microsoft.com/office/drawing/2014/main" id="{90CE726F-2BCE-3B41-6D2B-AA47F51271DF}"/>
                </a:ext>
              </a:extLst>
            </p:cNvPr>
            <p:cNvSpPr/>
            <p:nvPr/>
          </p:nvSpPr>
          <p:spPr>
            <a:xfrm>
              <a:off x="7687988" y="39243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35" name="Oval 325">
              <a:extLst>
                <a:ext uri="{FF2B5EF4-FFF2-40B4-BE49-F238E27FC236}">
                  <a16:creationId xmlns:a16="http://schemas.microsoft.com/office/drawing/2014/main" id="{D5AF53EB-9F15-0A5D-F6DD-D3E636B0ADE1}"/>
                </a:ext>
              </a:extLst>
            </p:cNvPr>
            <p:cNvSpPr/>
            <p:nvPr/>
          </p:nvSpPr>
          <p:spPr>
            <a:xfrm>
              <a:off x="7800404" y="39243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36" name="Oval 326">
              <a:extLst>
                <a:ext uri="{FF2B5EF4-FFF2-40B4-BE49-F238E27FC236}">
                  <a16:creationId xmlns:a16="http://schemas.microsoft.com/office/drawing/2014/main" id="{8170C7D8-87A2-EFB2-4DCD-8BDD1E222A90}"/>
                </a:ext>
              </a:extLst>
            </p:cNvPr>
            <p:cNvSpPr/>
            <p:nvPr/>
          </p:nvSpPr>
          <p:spPr>
            <a:xfrm>
              <a:off x="7912820" y="39243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37" name="Oval 327">
              <a:extLst>
                <a:ext uri="{FF2B5EF4-FFF2-40B4-BE49-F238E27FC236}">
                  <a16:creationId xmlns:a16="http://schemas.microsoft.com/office/drawing/2014/main" id="{7FF3013A-3FC5-2FB2-19F1-E43644B3EBA4}"/>
                </a:ext>
              </a:extLst>
            </p:cNvPr>
            <p:cNvSpPr/>
            <p:nvPr/>
          </p:nvSpPr>
          <p:spPr>
            <a:xfrm>
              <a:off x="7173768" y="40576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38" name="Oval 328">
              <a:extLst>
                <a:ext uri="{FF2B5EF4-FFF2-40B4-BE49-F238E27FC236}">
                  <a16:creationId xmlns:a16="http://schemas.microsoft.com/office/drawing/2014/main" id="{CDA62862-372D-05B6-ECFD-6A0EF97485D3}"/>
                </a:ext>
              </a:extLst>
            </p:cNvPr>
            <p:cNvSpPr/>
            <p:nvPr/>
          </p:nvSpPr>
          <p:spPr>
            <a:xfrm>
              <a:off x="7286184" y="40576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39" name="Oval 329">
              <a:extLst>
                <a:ext uri="{FF2B5EF4-FFF2-40B4-BE49-F238E27FC236}">
                  <a16:creationId xmlns:a16="http://schemas.microsoft.com/office/drawing/2014/main" id="{1B331C75-7754-5E0B-8C6C-64AEBE560FDC}"/>
                </a:ext>
              </a:extLst>
            </p:cNvPr>
            <p:cNvSpPr/>
            <p:nvPr/>
          </p:nvSpPr>
          <p:spPr>
            <a:xfrm>
              <a:off x="7398600" y="40576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40" name="Oval 330">
              <a:extLst>
                <a:ext uri="{FF2B5EF4-FFF2-40B4-BE49-F238E27FC236}">
                  <a16:creationId xmlns:a16="http://schemas.microsoft.com/office/drawing/2014/main" id="{F1A65675-36BB-ECA4-1B21-5BF530B02EFB}"/>
                </a:ext>
              </a:extLst>
            </p:cNvPr>
            <p:cNvSpPr/>
            <p:nvPr/>
          </p:nvSpPr>
          <p:spPr>
            <a:xfrm>
              <a:off x="7511016" y="40576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41" name="Oval 331">
              <a:extLst>
                <a:ext uri="{FF2B5EF4-FFF2-40B4-BE49-F238E27FC236}">
                  <a16:creationId xmlns:a16="http://schemas.microsoft.com/office/drawing/2014/main" id="{3B7B9D45-DA5E-6202-73E4-6BE5A332BE5C}"/>
                </a:ext>
              </a:extLst>
            </p:cNvPr>
            <p:cNvSpPr/>
            <p:nvPr/>
          </p:nvSpPr>
          <p:spPr>
            <a:xfrm>
              <a:off x="7623432" y="40576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42" name="Oval 332">
              <a:extLst>
                <a:ext uri="{FF2B5EF4-FFF2-40B4-BE49-F238E27FC236}">
                  <a16:creationId xmlns:a16="http://schemas.microsoft.com/office/drawing/2014/main" id="{31C51D35-958A-3F9E-6990-9135CBC2A566}"/>
                </a:ext>
              </a:extLst>
            </p:cNvPr>
            <p:cNvSpPr/>
            <p:nvPr/>
          </p:nvSpPr>
          <p:spPr>
            <a:xfrm>
              <a:off x="7735848" y="40576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43" name="Oval 333">
              <a:extLst>
                <a:ext uri="{FF2B5EF4-FFF2-40B4-BE49-F238E27FC236}">
                  <a16:creationId xmlns:a16="http://schemas.microsoft.com/office/drawing/2014/main" id="{F41C2583-1ECB-7A97-92A4-D14789F7C34E}"/>
                </a:ext>
              </a:extLst>
            </p:cNvPr>
            <p:cNvSpPr/>
            <p:nvPr/>
          </p:nvSpPr>
          <p:spPr>
            <a:xfrm>
              <a:off x="7848264" y="40576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44" name="Oval 334">
              <a:extLst>
                <a:ext uri="{FF2B5EF4-FFF2-40B4-BE49-F238E27FC236}">
                  <a16:creationId xmlns:a16="http://schemas.microsoft.com/office/drawing/2014/main" id="{0D38E4A6-6D4B-43DB-93C1-0F14EBF6F428}"/>
                </a:ext>
              </a:extLst>
            </p:cNvPr>
            <p:cNvSpPr/>
            <p:nvPr/>
          </p:nvSpPr>
          <p:spPr>
            <a:xfrm>
              <a:off x="7115562" y="41910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45" name="Oval 335">
              <a:extLst>
                <a:ext uri="{FF2B5EF4-FFF2-40B4-BE49-F238E27FC236}">
                  <a16:creationId xmlns:a16="http://schemas.microsoft.com/office/drawing/2014/main" id="{A764729F-B679-7D1B-FEF6-024336485861}"/>
                </a:ext>
              </a:extLst>
            </p:cNvPr>
            <p:cNvSpPr/>
            <p:nvPr/>
          </p:nvSpPr>
          <p:spPr>
            <a:xfrm>
              <a:off x="7227978" y="41910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46" name="Oval 336">
              <a:extLst>
                <a:ext uri="{FF2B5EF4-FFF2-40B4-BE49-F238E27FC236}">
                  <a16:creationId xmlns:a16="http://schemas.microsoft.com/office/drawing/2014/main" id="{AADBDC59-5833-E9E6-0492-6F19CDB39BE8}"/>
                </a:ext>
              </a:extLst>
            </p:cNvPr>
            <p:cNvSpPr/>
            <p:nvPr/>
          </p:nvSpPr>
          <p:spPr>
            <a:xfrm>
              <a:off x="7340394" y="41910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47" name="Oval 337">
              <a:extLst>
                <a:ext uri="{FF2B5EF4-FFF2-40B4-BE49-F238E27FC236}">
                  <a16:creationId xmlns:a16="http://schemas.microsoft.com/office/drawing/2014/main" id="{1A71F7FF-03AF-E6AF-32C1-945D42CB33EC}"/>
                </a:ext>
              </a:extLst>
            </p:cNvPr>
            <p:cNvSpPr/>
            <p:nvPr/>
          </p:nvSpPr>
          <p:spPr>
            <a:xfrm>
              <a:off x="7452810" y="41910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48" name="Oval 338">
              <a:extLst>
                <a:ext uri="{FF2B5EF4-FFF2-40B4-BE49-F238E27FC236}">
                  <a16:creationId xmlns:a16="http://schemas.microsoft.com/office/drawing/2014/main" id="{2B6F2352-5A86-97FD-82F2-39E2084329AC}"/>
                </a:ext>
              </a:extLst>
            </p:cNvPr>
            <p:cNvSpPr/>
            <p:nvPr/>
          </p:nvSpPr>
          <p:spPr>
            <a:xfrm>
              <a:off x="7565226" y="41910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49" name="Oval 339">
              <a:extLst>
                <a:ext uri="{FF2B5EF4-FFF2-40B4-BE49-F238E27FC236}">
                  <a16:creationId xmlns:a16="http://schemas.microsoft.com/office/drawing/2014/main" id="{31EA95D3-50E4-8024-BE3F-D14B5042DC75}"/>
                </a:ext>
              </a:extLst>
            </p:cNvPr>
            <p:cNvSpPr/>
            <p:nvPr/>
          </p:nvSpPr>
          <p:spPr>
            <a:xfrm>
              <a:off x="7677642" y="41910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50" name="Oval 340">
              <a:extLst>
                <a:ext uri="{FF2B5EF4-FFF2-40B4-BE49-F238E27FC236}">
                  <a16:creationId xmlns:a16="http://schemas.microsoft.com/office/drawing/2014/main" id="{8579C04B-2280-2FD4-FFFA-FE244DB6D3F7}"/>
                </a:ext>
              </a:extLst>
            </p:cNvPr>
            <p:cNvSpPr/>
            <p:nvPr/>
          </p:nvSpPr>
          <p:spPr>
            <a:xfrm>
              <a:off x="7790058" y="41910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51" name="Oval 341">
              <a:extLst>
                <a:ext uri="{FF2B5EF4-FFF2-40B4-BE49-F238E27FC236}">
                  <a16:creationId xmlns:a16="http://schemas.microsoft.com/office/drawing/2014/main" id="{94EA4381-C21D-4D66-6530-0A37471C46DE}"/>
                </a:ext>
              </a:extLst>
            </p:cNvPr>
            <p:cNvSpPr/>
            <p:nvPr/>
          </p:nvSpPr>
          <p:spPr>
            <a:xfrm>
              <a:off x="7057356" y="43243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52" name="Oval 342">
              <a:extLst>
                <a:ext uri="{FF2B5EF4-FFF2-40B4-BE49-F238E27FC236}">
                  <a16:creationId xmlns:a16="http://schemas.microsoft.com/office/drawing/2014/main" id="{8DE77926-D595-5620-B6E4-0AF2D2E87FA1}"/>
                </a:ext>
              </a:extLst>
            </p:cNvPr>
            <p:cNvSpPr/>
            <p:nvPr/>
          </p:nvSpPr>
          <p:spPr>
            <a:xfrm>
              <a:off x="7169772" y="43243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53" name="Oval 343">
              <a:extLst>
                <a:ext uri="{FF2B5EF4-FFF2-40B4-BE49-F238E27FC236}">
                  <a16:creationId xmlns:a16="http://schemas.microsoft.com/office/drawing/2014/main" id="{8D5FEDC9-EC13-16F8-DDCC-58594CF5D852}"/>
                </a:ext>
              </a:extLst>
            </p:cNvPr>
            <p:cNvSpPr/>
            <p:nvPr/>
          </p:nvSpPr>
          <p:spPr>
            <a:xfrm>
              <a:off x="7282188" y="43243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54" name="Oval 344">
              <a:extLst>
                <a:ext uri="{FF2B5EF4-FFF2-40B4-BE49-F238E27FC236}">
                  <a16:creationId xmlns:a16="http://schemas.microsoft.com/office/drawing/2014/main" id="{E0609C71-7086-8DD9-5EE7-97283961DCE8}"/>
                </a:ext>
              </a:extLst>
            </p:cNvPr>
            <p:cNvSpPr/>
            <p:nvPr/>
          </p:nvSpPr>
          <p:spPr>
            <a:xfrm>
              <a:off x="7394604" y="43243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55" name="Oval 345">
              <a:extLst>
                <a:ext uri="{FF2B5EF4-FFF2-40B4-BE49-F238E27FC236}">
                  <a16:creationId xmlns:a16="http://schemas.microsoft.com/office/drawing/2014/main" id="{5CBFB395-F252-0844-B391-3656172D1098}"/>
                </a:ext>
              </a:extLst>
            </p:cNvPr>
            <p:cNvSpPr/>
            <p:nvPr/>
          </p:nvSpPr>
          <p:spPr>
            <a:xfrm>
              <a:off x="7507020" y="43243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56" name="Oval 346">
              <a:extLst>
                <a:ext uri="{FF2B5EF4-FFF2-40B4-BE49-F238E27FC236}">
                  <a16:creationId xmlns:a16="http://schemas.microsoft.com/office/drawing/2014/main" id="{E41A5F62-41D3-83EC-060F-6DF4E4185455}"/>
                </a:ext>
              </a:extLst>
            </p:cNvPr>
            <p:cNvSpPr/>
            <p:nvPr/>
          </p:nvSpPr>
          <p:spPr>
            <a:xfrm>
              <a:off x="7619436" y="43243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57" name="Oval 347">
              <a:extLst>
                <a:ext uri="{FF2B5EF4-FFF2-40B4-BE49-F238E27FC236}">
                  <a16:creationId xmlns:a16="http://schemas.microsoft.com/office/drawing/2014/main" id="{0A51D251-48D1-7600-0F3C-0A162D3F51F5}"/>
                </a:ext>
              </a:extLst>
            </p:cNvPr>
            <p:cNvSpPr/>
            <p:nvPr/>
          </p:nvSpPr>
          <p:spPr>
            <a:xfrm>
              <a:off x="7731852" y="43243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58" name="Oval 348">
              <a:extLst>
                <a:ext uri="{FF2B5EF4-FFF2-40B4-BE49-F238E27FC236}">
                  <a16:creationId xmlns:a16="http://schemas.microsoft.com/office/drawing/2014/main" id="{5EC861D9-59CD-5543-F203-0B91816ACE13}"/>
                </a:ext>
              </a:extLst>
            </p:cNvPr>
            <p:cNvSpPr/>
            <p:nvPr/>
          </p:nvSpPr>
          <p:spPr>
            <a:xfrm>
              <a:off x="7111566" y="44577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59" name="Oval 349">
              <a:extLst>
                <a:ext uri="{FF2B5EF4-FFF2-40B4-BE49-F238E27FC236}">
                  <a16:creationId xmlns:a16="http://schemas.microsoft.com/office/drawing/2014/main" id="{6670457D-9C4C-B8EB-7C9F-100E60D451FB}"/>
                </a:ext>
              </a:extLst>
            </p:cNvPr>
            <p:cNvSpPr/>
            <p:nvPr/>
          </p:nvSpPr>
          <p:spPr>
            <a:xfrm>
              <a:off x="7223982" y="44577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60" name="Oval 350">
              <a:extLst>
                <a:ext uri="{FF2B5EF4-FFF2-40B4-BE49-F238E27FC236}">
                  <a16:creationId xmlns:a16="http://schemas.microsoft.com/office/drawing/2014/main" id="{8C2051E1-B1D7-E8CC-4642-A4F5D627666E}"/>
                </a:ext>
              </a:extLst>
            </p:cNvPr>
            <p:cNvSpPr/>
            <p:nvPr/>
          </p:nvSpPr>
          <p:spPr>
            <a:xfrm>
              <a:off x="7336398" y="44577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61" name="Oval 351">
              <a:extLst>
                <a:ext uri="{FF2B5EF4-FFF2-40B4-BE49-F238E27FC236}">
                  <a16:creationId xmlns:a16="http://schemas.microsoft.com/office/drawing/2014/main" id="{A4B7A6AA-C602-611F-83E6-2304C3B70326}"/>
                </a:ext>
              </a:extLst>
            </p:cNvPr>
            <p:cNvSpPr/>
            <p:nvPr/>
          </p:nvSpPr>
          <p:spPr>
            <a:xfrm>
              <a:off x="7448814" y="44577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62" name="Oval 352">
              <a:extLst>
                <a:ext uri="{FF2B5EF4-FFF2-40B4-BE49-F238E27FC236}">
                  <a16:creationId xmlns:a16="http://schemas.microsoft.com/office/drawing/2014/main" id="{7C325DDE-901B-B9FE-C60A-DD02B3E40B2B}"/>
                </a:ext>
              </a:extLst>
            </p:cNvPr>
            <p:cNvSpPr/>
            <p:nvPr/>
          </p:nvSpPr>
          <p:spPr>
            <a:xfrm>
              <a:off x="7561230" y="44577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63" name="Oval 353">
              <a:extLst>
                <a:ext uri="{FF2B5EF4-FFF2-40B4-BE49-F238E27FC236}">
                  <a16:creationId xmlns:a16="http://schemas.microsoft.com/office/drawing/2014/main" id="{CE58B6B2-E597-94B9-1A46-5173813BC1F2}"/>
                </a:ext>
              </a:extLst>
            </p:cNvPr>
            <p:cNvSpPr/>
            <p:nvPr/>
          </p:nvSpPr>
          <p:spPr>
            <a:xfrm>
              <a:off x="7673646" y="44577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64" name="Oval 354">
              <a:extLst>
                <a:ext uri="{FF2B5EF4-FFF2-40B4-BE49-F238E27FC236}">
                  <a16:creationId xmlns:a16="http://schemas.microsoft.com/office/drawing/2014/main" id="{98857542-2601-8EE5-ED66-812F56629CD1}"/>
                </a:ext>
              </a:extLst>
            </p:cNvPr>
            <p:cNvSpPr/>
            <p:nvPr/>
          </p:nvSpPr>
          <p:spPr>
            <a:xfrm>
              <a:off x="7165776" y="45910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65" name="Oval 355">
              <a:extLst>
                <a:ext uri="{FF2B5EF4-FFF2-40B4-BE49-F238E27FC236}">
                  <a16:creationId xmlns:a16="http://schemas.microsoft.com/office/drawing/2014/main" id="{E5AD3EA9-D8C3-7C7F-1538-075090446412}"/>
                </a:ext>
              </a:extLst>
            </p:cNvPr>
            <p:cNvSpPr/>
            <p:nvPr/>
          </p:nvSpPr>
          <p:spPr>
            <a:xfrm>
              <a:off x="7278192" y="45910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66" name="Oval 356">
              <a:extLst>
                <a:ext uri="{FF2B5EF4-FFF2-40B4-BE49-F238E27FC236}">
                  <a16:creationId xmlns:a16="http://schemas.microsoft.com/office/drawing/2014/main" id="{DEBBEB97-BD37-4AC9-2D0D-360F577F66B2}"/>
                </a:ext>
              </a:extLst>
            </p:cNvPr>
            <p:cNvSpPr/>
            <p:nvPr/>
          </p:nvSpPr>
          <p:spPr>
            <a:xfrm>
              <a:off x="7390608" y="45910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67" name="Oval 357">
              <a:extLst>
                <a:ext uri="{FF2B5EF4-FFF2-40B4-BE49-F238E27FC236}">
                  <a16:creationId xmlns:a16="http://schemas.microsoft.com/office/drawing/2014/main" id="{C8E84ED3-9A3B-EC45-4C73-76C41AC29E80}"/>
                </a:ext>
              </a:extLst>
            </p:cNvPr>
            <p:cNvSpPr/>
            <p:nvPr/>
          </p:nvSpPr>
          <p:spPr>
            <a:xfrm>
              <a:off x="7503024" y="45910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68" name="Oval 358">
              <a:extLst>
                <a:ext uri="{FF2B5EF4-FFF2-40B4-BE49-F238E27FC236}">
                  <a16:creationId xmlns:a16="http://schemas.microsoft.com/office/drawing/2014/main" id="{E6830B81-44FE-A7B8-4644-A2703B66932E}"/>
                </a:ext>
              </a:extLst>
            </p:cNvPr>
            <p:cNvSpPr/>
            <p:nvPr/>
          </p:nvSpPr>
          <p:spPr>
            <a:xfrm>
              <a:off x="7615440" y="45910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69" name="Oval 359">
              <a:extLst>
                <a:ext uri="{FF2B5EF4-FFF2-40B4-BE49-F238E27FC236}">
                  <a16:creationId xmlns:a16="http://schemas.microsoft.com/office/drawing/2014/main" id="{36798F07-723D-E5EA-F36E-F3A557091EE5}"/>
                </a:ext>
              </a:extLst>
            </p:cNvPr>
            <p:cNvSpPr/>
            <p:nvPr/>
          </p:nvSpPr>
          <p:spPr>
            <a:xfrm>
              <a:off x="7219986" y="47244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70" name="Oval 360">
              <a:extLst>
                <a:ext uri="{FF2B5EF4-FFF2-40B4-BE49-F238E27FC236}">
                  <a16:creationId xmlns:a16="http://schemas.microsoft.com/office/drawing/2014/main" id="{1BA44D2C-BBD2-34DB-F91E-4330604DFB56}"/>
                </a:ext>
              </a:extLst>
            </p:cNvPr>
            <p:cNvSpPr/>
            <p:nvPr/>
          </p:nvSpPr>
          <p:spPr>
            <a:xfrm>
              <a:off x="7332402" y="47244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71" name="Oval 361">
              <a:extLst>
                <a:ext uri="{FF2B5EF4-FFF2-40B4-BE49-F238E27FC236}">
                  <a16:creationId xmlns:a16="http://schemas.microsoft.com/office/drawing/2014/main" id="{B39990D5-F93F-21A7-1F4D-A3092F11480D}"/>
                </a:ext>
              </a:extLst>
            </p:cNvPr>
            <p:cNvSpPr/>
            <p:nvPr/>
          </p:nvSpPr>
          <p:spPr>
            <a:xfrm>
              <a:off x="7444818" y="47244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72" name="Oval 362">
              <a:extLst>
                <a:ext uri="{FF2B5EF4-FFF2-40B4-BE49-F238E27FC236}">
                  <a16:creationId xmlns:a16="http://schemas.microsoft.com/office/drawing/2014/main" id="{2EDE7129-E905-E556-DF1E-D3CB17F5D9B5}"/>
                </a:ext>
              </a:extLst>
            </p:cNvPr>
            <p:cNvSpPr/>
            <p:nvPr/>
          </p:nvSpPr>
          <p:spPr>
            <a:xfrm>
              <a:off x="7557234" y="47244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73" name="Oval 363">
              <a:extLst>
                <a:ext uri="{FF2B5EF4-FFF2-40B4-BE49-F238E27FC236}">
                  <a16:creationId xmlns:a16="http://schemas.microsoft.com/office/drawing/2014/main" id="{EB6A1683-C4B0-D65A-24FD-547313023503}"/>
                </a:ext>
              </a:extLst>
            </p:cNvPr>
            <p:cNvSpPr/>
            <p:nvPr/>
          </p:nvSpPr>
          <p:spPr>
            <a:xfrm>
              <a:off x="7274196" y="48577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74" name="Oval 364">
              <a:extLst>
                <a:ext uri="{FF2B5EF4-FFF2-40B4-BE49-F238E27FC236}">
                  <a16:creationId xmlns:a16="http://schemas.microsoft.com/office/drawing/2014/main" id="{8BF01BD8-5A22-B5A6-4A94-37C0CC990CD8}"/>
                </a:ext>
              </a:extLst>
            </p:cNvPr>
            <p:cNvSpPr/>
            <p:nvPr/>
          </p:nvSpPr>
          <p:spPr>
            <a:xfrm>
              <a:off x="7386612" y="48577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75" name="Oval 365">
              <a:extLst>
                <a:ext uri="{FF2B5EF4-FFF2-40B4-BE49-F238E27FC236}">
                  <a16:creationId xmlns:a16="http://schemas.microsoft.com/office/drawing/2014/main" id="{08579A8B-FDB5-FA57-9D91-310AD05364B5}"/>
                </a:ext>
              </a:extLst>
            </p:cNvPr>
            <p:cNvSpPr/>
            <p:nvPr/>
          </p:nvSpPr>
          <p:spPr>
            <a:xfrm>
              <a:off x="7499028" y="48577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76" name="Oval 366">
              <a:extLst>
                <a:ext uri="{FF2B5EF4-FFF2-40B4-BE49-F238E27FC236}">
                  <a16:creationId xmlns:a16="http://schemas.microsoft.com/office/drawing/2014/main" id="{D2DC6807-CB5D-8215-16AC-1B63F0BAA6C2}"/>
                </a:ext>
              </a:extLst>
            </p:cNvPr>
            <p:cNvSpPr/>
            <p:nvPr/>
          </p:nvSpPr>
          <p:spPr>
            <a:xfrm>
              <a:off x="7328406" y="49911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77" name="Oval 367">
              <a:extLst>
                <a:ext uri="{FF2B5EF4-FFF2-40B4-BE49-F238E27FC236}">
                  <a16:creationId xmlns:a16="http://schemas.microsoft.com/office/drawing/2014/main" id="{DB840DC6-532B-31EA-CFA3-0183D0039665}"/>
                </a:ext>
              </a:extLst>
            </p:cNvPr>
            <p:cNvSpPr/>
            <p:nvPr/>
          </p:nvSpPr>
          <p:spPr>
            <a:xfrm>
              <a:off x="7440822" y="49911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78" name="Oval 368">
              <a:extLst>
                <a:ext uri="{FF2B5EF4-FFF2-40B4-BE49-F238E27FC236}">
                  <a16:creationId xmlns:a16="http://schemas.microsoft.com/office/drawing/2014/main" id="{2307929B-8A52-29D3-A352-0F9BB77B739F}"/>
                </a:ext>
              </a:extLst>
            </p:cNvPr>
            <p:cNvSpPr/>
            <p:nvPr/>
          </p:nvSpPr>
          <p:spPr>
            <a:xfrm>
              <a:off x="7382616" y="512445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79" name="Oval 369">
              <a:extLst>
                <a:ext uri="{FF2B5EF4-FFF2-40B4-BE49-F238E27FC236}">
                  <a16:creationId xmlns:a16="http://schemas.microsoft.com/office/drawing/2014/main" id="{73063EE4-03B2-0E2C-AA4A-984EE670B6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9800" y="3397250"/>
              <a:ext cx="1143000" cy="114300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9pPr>
            </a:lstStyle>
            <a:p>
              <a:pPr algn="ctr"/>
              <a:endParaRPr lang="pl-PL" sz="1200"/>
            </a:p>
          </p:txBody>
        </p:sp>
        <p:sp>
          <p:nvSpPr>
            <p:cNvPr id="380" name="Text Box 129">
              <a:extLst>
                <a:ext uri="{FF2B5EF4-FFF2-40B4-BE49-F238E27FC236}">
                  <a16:creationId xmlns:a16="http://schemas.microsoft.com/office/drawing/2014/main" id="{94760559-228B-25E8-A205-F2BE225D18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66821" y="3633614"/>
              <a:ext cx="803401" cy="6426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9pPr>
            </a:lstStyle>
            <a:p>
              <a:r>
                <a:rPr lang="pl-PL" sz="1200" dirty="0"/>
                <a:t>Sn</a:t>
              </a:r>
              <a:endParaRPr lang="en-US" sz="1200" dirty="0"/>
            </a:p>
          </p:txBody>
        </p:sp>
        <p:sp>
          <p:nvSpPr>
            <p:cNvPr id="381" name="Oval 371">
              <a:extLst>
                <a:ext uri="{FF2B5EF4-FFF2-40B4-BE49-F238E27FC236}">
                  <a16:creationId xmlns:a16="http://schemas.microsoft.com/office/drawing/2014/main" id="{A04B87E3-A23A-F6ED-4EA8-DB124630147B}"/>
                </a:ext>
              </a:extLst>
            </p:cNvPr>
            <p:cNvSpPr/>
            <p:nvPr/>
          </p:nvSpPr>
          <p:spPr>
            <a:xfrm>
              <a:off x="6210300" y="33782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82" name="Oval 372">
              <a:extLst>
                <a:ext uri="{FF2B5EF4-FFF2-40B4-BE49-F238E27FC236}">
                  <a16:creationId xmlns:a16="http://schemas.microsoft.com/office/drawing/2014/main" id="{EED2DE1D-E6F1-A117-54B0-04973306393F}"/>
                </a:ext>
              </a:extLst>
            </p:cNvPr>
            <p:cNvSpPr/>
            <p:nvPr/>
          </p:nvSpPr>
          <p:spPr>
            <a:xfrm>
              <a:off x="6877050" y="33782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83" name="Oval 373">
              <a:extLst>
                <a:ext uri="{FF2B5EF4-FFF2-40B4-BE49-F238E27FC236}">
                  <a16:creationId xmlns:a16="http://schemas.microsoft.com/office/drawing/2014/main" id="{28A5EA01-F9FE-5BF4-F906-DE981F1B29B5}"/>
                </a:ext>
              </a:extLst>
            </p:cNvPr>
            <p:cNvSpPr/>
            <p:nvPr/>
          </p:nvSpPr>
          <p:spPr>
            <a:xfrm>
              <a:off x="6883400" y="44831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84" name="Oval 374">
              <a:extLst>
                <a:ext uri="{FF2B5EF4-FFF2-40B4-BE49-F238E27FC236}">
                  <a16:creationId xmlns:a16="http://schemas.microsoft.com/office/drawing/2014/main" id="{83240AEB-8D53-4032-31BC-D3BB8D6605B8}"/>
                </a:ext>
              </a:extLst>
            </p:cNvPr>
            <p:cNvSpPr/>
            <p:nvPr/>
          </p:nvSpPr>
          <p:spPr>
            <a:xfrm>
              <a:off x="6210300" y="4470400"/>
              <a:ext cx="76200" cy="762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/>
            </a:p>
          </p:txBody>
        </p:sp>
        <p:sp>
          <p:nvSpPr>
            <p:cNvPr id="385" name="Text Box 128">
              <a:extLst>
                <a:ext uri="{FF2B5EF4-FFF2-40B4-BE49-F238E27FC236}">
                  <a16:creationId xmlns:a16="http://schemas.microsoft.com/office/drawing/2014/main" id="{727EF478-B329-C41F-6FA4-F0544BD93D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00097" y="2695940"/>
              <a:ext cx="1436570" cy="6426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9pPr>
            </a:lstStyle>
            <a:p>
              <a:r>
                <a:rPr lang="pl-PL" sz="1200" dirty="0"/>
                <a:t>Nb+Cu</a:t>
              </a:r>
              <a:endParaRPr lang="en-US" sz="1200" dirty="0"/>
            </a:p>
          </p:txBody>
        </p:sp>
        <p:sp>
          <p:nvSpPr>
            <p:cNvPr id="386" name="Text Box 127">
              <a:extLst>
                <a:ext uri="{FF2B5EF4-FFF2-40B4-BE49-F238E27FC236}">
                  <a16:creationId xmlns:a16="http://schemas.microsoft.com/office/drawing/2014/main" id="{FE3E6909-A4B6-6E85-13DA-226165E014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45209" y="5276595"/>
              <a:ext cx="820699" cy="6426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Arial" charset="0"/>
                </a:defRPr>
              </a:lvl9pPr>
            </a:lstStyle>
            <a:p>
              <a:r>
                <a:rPr lang="pl-PL" sz="1200" dirty="0"/>
                <a:t>Cu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08723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daty 7">
            <a:extLst>
              <a:ext uri="{FF2B5EF4-FFF2-40B4-BE49-F238E27FC236}">
                <a16:creationId xmlns:a16="http://schemas.microsoft.com/office/drawing/2014/main" id="{C7FBA4DF-C8AC-651D-0306-B7C4E0AF656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179512" y="6337812"/>
            <a:ext cx="2055813" cy="54757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13"/>
              </a:spcBef>
            </a:pPr>
            <a:r>
              <a:rPr lang="pl-PL" altLang="pl-PL" sz="1200" dirty="0">
                <a:solidFill>
                  <a:schemeClr val="bg1"/>
                </a:solidFill>
              </a:rPr>
              <a:t>19 Października 2026</a:t>
            </a:r>
          </a:p>
          <a:p>
            <a:pPr algn="ctr">
              <a:lnSpc>
                <a:spcPct val="100000"/>
              </a:lnSpc>
              <a:spcBef>
                <a:spcPts val="13"/>
              </a:spcBef>
            </a:pPr>
            <a:r>
              <a:rPr lang="pl-PL" altLang="pl-PL" sz="1200" dirty="0">
                <a:solidFill>
                  <a:schemeClr val="bg1"/>
                </a:solidFill>
              </a:rPr>
              <a:t>Dariusz Bocian, IFJ PAN</a:t>
            </a:r>
          </a:p>
          <a:p>
            <a:pPr algn="ctr">
              <a:lnSpc>
                <a:spcPct val="100000"/>
              </a:lnSpc>
              <a:spcBef>
                <a:spcPts val="13"/>
              </a:spcBef>
            </a:pPr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1" name="Symbol zastępczy stopki 5">
            <a:extLst>
              <a:ext uri="{FF2B5EF4-FFF2-40B4-BE49-F238E27FC236}">
                <a16:creationId xmlns:a16="http://schemas.microsoft.com/office/drawing/2014/main" id="{CA4954FE-7B3B-D6C0-712C-4DC94034F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23728" y="6217216"/>
            <a:ext cx="6192688" cy="596159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>
              <a:lnSpc>
                <a:spcPct val="100000"/>
              </a:lnSpc>
              <a:spcBef>
                <a:spcPts val="13"/>
              </a:spcBef>
            </a:pPr>
            <a:r>
              <a:rPr lang="pl-PL" sz="1200" b="1" dirty="0">
                <a:solidFill>
                  <a:schemeClr val="bg1"/>
                </a:solidFill>
                <a:latin typeface="+mn-lt"/>
              </a:rPr>
              <a:t>Polska Szkoła Akceleratorowa: Wybrane Zagadnienia Akceleracji Cząstek</a:t>
            </a:r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2" name="Symbol zastępczy numeru slajdu 4">
            <a:extLst>
              <a:ext uri="{FF2B5EF4-FFF2-40B4-BE49-F238E27FC236}">
                <a16:creationId xmlns:a16="http://schemas.microsoft.com/office/drawing/2014/main" id="{AE39F21B-E2C0-830C-603E-2CC1F8648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16416" y="6237312"/>
            <a:ext cx="576064" cy="620688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>
              <a:lnSpc>
                <a:spcPct val="100000"/>
              </a:lnSpc>
              <a:spcBef>
                <a:spcPts val="13"/>
              </a:spcBef>
            </a:pPr>
            <a:fld id="{CCA0F215-BD4B-4A29-B4D9-F83ACECCEB6C}" type="slidenum">
              <a:rPr lang="pl-PL" altLang="pl-PL" sz="1200">
                <a:solidFill>
                  <a:schemeClr val="bg1"/>
                </a:solidFill>
              </a:rPr>
              <a:pPr>
                <a:lnSpc>
                  <a:spcPct val="100000"/>
                </a:lnSpc>
                <a:spcBef>
                  <a:spcPts val="13"/>
                </a:spcBef>
              </a:pPr>
              <a:t>7</a:t>
            </a:fld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3" name="Tytuł 1">
            <a:extLst>
              <a:ext uri="{FF2B5EF4-FFF2-40B4-BE49-F238E27FC236}">
                <a16:creationId xmlns:a16="http://schemas.microsoft.com/office/drawing/2014/main" id="{AE9D13F9-F988-F2A4-027F-C66D197D07F5}"/>
              </a:ext>
            </a:extLst>
          </p:cNvPr>
          <p:cNvSpPr txBox="1">
            <a:spLocks/>
          </p:cNvSpPr>
          <p:nvPr/>
        </p:nvSpPr>
        <p:spPr>
          <a:xfrm>
            <a:off x="4139952" y="263615"/>
            <a:ext cx="4921746" cy="501089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 algn="ctr"/>
            <a:r>
              <a:rPr lang="pl-PL" sz="2000" b="1" dirty="0">
                <a:solidFill>
                  <a:schemeClr val="bg1"/>
                </a:solidFill>
              </a:rPr>
              <a:t>Nadprzewodniki</a:t>
            </a:r>
          </a:p>
        </p:txBody>
      </p:sp>
      <p:grpSp>
        <p:nvGrpSpPr>
          <p:cNvPr id="7" name="Group 3">
            <a:extLst>
              <a:ext uri="{FF2B5EF4-FFF2-40B4-BE49-F238E27FC236}">
                <a16:creationId xmlns:a16="http://schemas.microsoft.com/office/drawing/2014/main" id="{80DABA30-E8F6-E0C5-B37E-5E34A804CCC2}"/>
              </a:ext>
            </a:extLst>
          </p:cNvPr>
          <p:cNvGrpSpPr>
            <a:grpSpLocks/>
          </p:cNvGrpSpPr>
          <p:nvPr/>
        </p:nvGrpSpPr>
        <p:grpSpPr bwMode="auto">
          <a:xfrm>
            <a:off x="2446338" y="2572792"/>
            <a:ext cx="5294312" cy="1616075"/>
            <a:chOff x="336" y="720"/>
            <a:chExt cx="5194" cy="1584"/>
          </a:xfrm>
        </p:grpSpPr>
        <p:sp>
          <p:nvSpPr>
            <p:cNvPr id="8" name="Line 4">
              <a:extLst>
                <a:ext uri="{FF2B5EF4-FFF2-40B4-BE49-F238E27FC236}">
                  <a16:creationId xmlns:a16="http://schemas.microsoft.com/office/drawing/2014/main" id="{B7E13AEA-8731-D835-DA40-E006DC8249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6" y="720"/>
              <a:ext cx="0" cy="15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Line 5">
              <a:extLst>
                <a:ext uri="{FF2B5EF4-FFF2-40B4-BE49-F238E27FC236}">
                  <a16:creationId xmlns:a16="http://schemas.microsoft.com/office/drawing/2014/main" id="{C1178320-7FBA-9689-47D4-BBB7224F385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 flipV="1">
              <a:off x="2928" y="-300"/>
              <a:ext cx="10" cy="519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Text Box 6">
            <a:extLst>
              <a:ext uri="{FF2B5EF4-FFF2-40B4-BE49-F238E27FC236}">
                <a16:creationId xmlns:a16="http://schemas.microsoft.com/office/drawing/2014/main" id="{00BDA68C-0A1D-6AC4-DFDC-8A52D7E957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9750" y="2279104"/>
            <a:ext cx="8032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l-PL" b="1">
                <a:latin typeface="Times New Roman" pitchFamily="18" charset="0"/>
              </a:rPr>
              <a:t>T [</a:t>
            </a:r>
            <a:r>
              <a:rPr lang="en-US" b="1">
                <a:latin typeface="Times New Roman" pitchFamily="18" charset="0"/>
                <a:cs typeface="Arial" charset="0"/>
              </a:rPr>
              <a:t>°</a:t>
            </a:r>
            <a:r>
              <a:rPr lang="pl-PL" b="1">
                <a:latin typeface="Times New Roman" pitchFamily="18" charset="0"/>
                <a:cs typeface="Arial" charset="0"/>
              </a:rPr>
              <a:t>C]</a:t>
            </a:r>
            <a:endParaRPr lang="en-US" b="1">
              <a:latin typeface="Times New Roman" pitchFamily="18" charset="0"/>
              <a:cs typeface="Arial" charset="0"/>
            </a:endParaRPr>
          </a:p>
        </p:txBody>
      </p:sp>
      <p:sp>
        <p:nvSpPr>
          <p:cNvPr id="15" name="Line 7">
            <a:extLst>
              <a:ext uri="{FF2B5EF4-FFF2-40B4-BE49-F238E27FC236}">
                <a16:creationId xmlns:a16="http://schemas.microsoft.com/office/drawing/2014/main" id="{196D5627-9178-2578-DA4F-7DD4EF8236C3}"/>
              </a:ext>
            </a:extLst>
          </p:cNvPr>
          <p:cNvSpPr>
            <a:spLocks noChangeShapeType="1"/>
          </p:cNvSpPr>
          <p:nvPr/>
        </p:nvSpPr>
        <p:spPr bwMode="auto">
          <a:xfrm>
            <a:off x="3254375" y="2623592"/>
            <a:ext cx="0" cy="152558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" name="Line 8">
            <a:extLst>
              <a:ext uri="{FF2B5EF4-FFF2-40B4-BE49-F238E27FC236}">
                <a16:creationId xmlns:a16="http://schemas.microsoft.com/office/drawing/2014/main" id="{A2452CBE-2C18-E69A-D0D6-E92871DBABAC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4868069" y="1278186"/>
            <a:ext cx="0" cy="484346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7" name="Line 9">
            <a:extLst>
              <a:ext uri="{FF2B5EF4-FFF2-40B4-BE49-F238E27FC236}">
                <a16:creationId xmlns:a16="http://schemas.microsoft.com/office/drawing/2014/main" id="{576A4574-CFFD-DCFE-02D8-327804F5867E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4868069" y="836861"/>
            <a:ext cx="0" cy="484346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" name="Line 10">
            <a:extLst>
              <a:ext uri="{FF2B5EF4-FFF2-40B4-BE49-F238E27FC236}">
                <a16:creationId xmlns:a16="http://schemas.microsoft.com/office/drawing/2014/main" id="{BC5BA2EF-E7EC-BE28-2AC0-5E93B73FE9C3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4868069" y="346323"/>
            <a:ext cx="0" cy="484346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" name="Line 11">
            <a:extLst>
              <a:ext uri="{FF2B5EF4-FFF2-40B4-BE49-F238E27FC236}">
                <a16:creationId xmlns:a16="http://schemas.microsoft.com/office/drawing/2014/main" id="{4F9566A5-9EA9-F3B1-E32D-B21DEBB3DA24}"/>
              </a:ext>
            </a:extLst>
          </p:cNvPr>
          <p:cNvSpPr>
            <a:spLocks noChangeShapeType="1"/>
          </p:cNvSpPr>
          <p:nvPr/>
        </p:nvSpPr>
        <p:spPr bwMode="auto">
          <a:xfrm>
            <a:off x="3254375" y="3691979"/>
            <a:ext cx="78105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" name="Line 12">
            <a:extLst>
              <a:ext uri="{FF2B5EF4-FFF2-40B4-BE49-F238E27FC236}">
                <a16:creationId xmlns:a16="http://schemas.microsoft.com/office/drawing/2014/main" id="{1916B2AA-418E-C181-1577-33677F4D62CF}"/>
              </a:ext>
            </a:extLst>
          </p:cNvPr>
          <p:cNvSpPr>
            <a:spLocks noChangeShapeType="1"/>
          </p:cNvSpPr>
          <p:nvPr/>
        </p:nvSpPr>
        <p:spPr bwMode="auto">
          <a:xfrm>
            <a:off x="4835525" y="3260179"/>
            <a:ext cx="782638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" name="Line 13">
            <a:extLst>
              <a:ext uri="{FF2B5EF4-FFF2-40B4-BE49-F238E27FC236}">
                <a16:creationId xmlns:a16="http://schemas.microsoft.com/office/drawing/2014/main" id="{EA582246-1FAD-1DB2-FAAA-F2B43A9E3381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8738" y="2761704"/>
            <a:ext cx="79057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" name="Line 14">
            <a:extLst>
              <a:ext uri="{FF2B5EF4-FFF2-40B4-BE49-F238E27FC236}">
                <a16:creationId xmlns:a16="http://schemas.microsoft.com/office/drawing/2014/main" id="{7ABC83ED-2AC2-DCA5-9ED7-C13AAB1D95A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447925" y="3690392"/>
            <a:ext cx="809625" cy="4921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" name="Line 15">
            <a:extLst>
              <a:ext uri="{FF2B5EF4-FFF2-40B4-BE49-F238E27FC236}">
                <a16:creationId xmlns:a16="http://schemas.microsoft.com/office/drawing/2014/main" id="{439E79D8-790A-B570-16CD-A6CBA5FB769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38600" y="3258592"/>
            <a:ext cx="804863" cy="43338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" name="Line 16">
            <a:extLst>
              <a:ext uri="{FF2B5EF4-FFF2-40B4-BE49-F238E27FC236}">
                <a16:creationId xmlns:a16="http://schemas.microsoft.com/office/drawing/2014/main" id="{66C0626C-CFE1-BE22-1E58-9F2AC354756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614988" y="2768054"/>
            <a:ext cx="793750" cy="4921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" name="Text Box 17">
            <a:extLst>
              <a:ext uri="{FF2B5EF4-FFF2-40B4-BE49-F238E27FC236}">
                <a16:creationId xmlns:a16="http://schemas.microsoft.com/office/drawing/2014/main" id="{F87ED6E6-D527-B525-21D6-31DBC02C04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4838" y="3574504"/>
            <a:ext cx="565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l-PL"/>
              <a:t>210</a:t>
            </a:r>
            <a:endParaRPr lang="en-US"/>
          </a:p>
        </p:txBody>
      </p:sp>
      <p:sp>
        <p:nvSpPr>
          <p:cNvPr id="26" name="Text Box 18">
            <a:extLst>
              <a:ext uri="{FF2B5EF4-FFF2-40B4-BE49-F238E27FC236}">
                <a16:creationId xmlns:a16="http://schemas.microsoft.com/office/drawing/2014/main" id="{F9DF4547-ADA1-50E8-F6FB-F61633AECF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1675" y="4050754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l-PL"/>
              <a:t>20</a:t>
            </a:r>
            <a:endParaRPr lang="en-US"/>
          </a:p>
        </p:txBody>
      </p:sp>
      <p:sp>
        <p:nvSpPr>
          <p:cNvPr id="27" name="Text Box 19">
            <a:extLst>
              <a:ext uri="{FF2B5EF4-FFF2-40B4-BE49-F238E27FC236}">
                <a16:creationId xmlns:a16="http://schemas.microsoft.com/office/drawing/2014/main" id="{9C28DC88-80A9-5266-47EA-7BA14D5C2E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4838" y="3169692"/>
            <a:ext cx="565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l-PL"/>
              <a:t>400</a:t>
            </a:r>
            <a:endParaRPr lang="en-US"/>
          </a:p>
        </p:txBody>
      </p:sp>
      <p:sp>
        <p:nvSpPr>
          <p:cNvPr id="28" name="Text Box 20">
            <a:extLst>
              <a:ext uri="{FF2B5EF4-FFF2-40B4-BE49-F238E27FC236}">
                <a16:creationId xmlns:a16="http://schemas.microsoft.com/office/drawing/2014/main" id="{AEB93D01-5F86-B2FA-7AB5-316762B23B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4838" y="2763292"/>
            <a:ext cx="565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l-PL"/>
              <a:t>640</a:t>
            </a:r>
            <a:endParaRPr lang="en-US"/>
          </a:p>
        </p:txBody>
      </p:sp>
      <p:sp>
        <p:nvSpPr>
          <p:cNvPr id="29" name="Text Box 21">
            <a:extLst>
              <a:ext uri="{FF2B5EF4-FFF2-40B4-BE49-F238E27FC236}">
                <a16:creationId xmlns:a16="http://schemas.microsoft.com/office/drawing/2014/main" id="{364D7D7E-31FD-1552-22C6-98423A9C3C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6863" y="2202904"/>
            <a:ext cx="311150" cy="366713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l-PL" dirty="0"/>
              <a:t>II</a:t>
            </a:r>
            <a:endParaRPr lang="en-US" dirty="0"/>
          </a:p>
        </p:txBody>
      </p:sp>
      <p:sp>
        <p:nvSpPr>
          <p:cNvPr id="30" name="Text Box 22">
            <a:extLst>
              <a:ext uri="{FF2B5EF4-FFF2-40B4-BE49-F238E27FC236}">
                <a16:creationId xmlns:a16="http://schemas.microsoft.com/office/drawing/2014/main" id="{32EF8865-7D7C-9EF0-E63E-F19B12907B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8700" y="2204492"/>
            <a:ext cx="374650" cy="366712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l-PL" dirty="0"/>
              <a:t>III</a:t>
            </a:r>
            <a:endParaRPr lang="en-US" dirty="0"/>
          </a:p>
        </p:txBody>
      </p:sp>
      <p:sp>
        <p:nvSpPr>
          <p:cNvPr id="31" name="Text Box 23">
            <a:extLst>
              <a:ext uri="{FF2B5EF4-FFF2-40B4-BE49-F238E27FC236}">
                <a16:creationId xmlns:a16="http://schemas.microsoft.com/office/drawing/2014/main" id="{4458BC10-466F-65E1-6190-6EAD518C27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0538" y="2206079"/>
            <a:ext cx="400050" cy="366713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l-PL" dirty="0"/>
              <a:t>IV</a:t>
            </a:r>
            <a:endParaRPr lang="en-US" dirty="0"/>
          </a:p>
        </p:txBody>
      </p:sp>
      <p:sp>
        <p:nvSpPr>
          <p:cNvPr id="32" name="Text Box 24">
            <a:extLst>
              <a:ext uri="{FF2B5EF4-FFF2-40B4-BE49-F238E27FC236}">
                <a16:creationId xmlns:a16="http://schemas.microsoft.com/office/drawing/2014/main" id="{670C3C64-08A5-993E-E886-71C0E5470E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75" y="2206079"/>
            <a:ext cx="336550" cy="366713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l-PL" dirty="0"/>
              <a:t>V</a:t>
            </a:r>
            <a:endParaRPr lang="en-US" dirty="0"/>
          </a:p>
        </p:txBody>
      </p:sp>
      <p:sp>
        <p:nvSpPr>
          <p:cNvPr id="33" name="Text Box 25">
            <a:extLst>
              <a:ext uri="{FF2B5EF4-FFF2-40B4-BE49-F238E27FC236}">
                <a16:creationId xmlns:a16="http://schemas.microsoft.com/office/drawing/2014/main" id="{A3280475-0A3E-08BF-9E9A-CF17E96358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800" y="2207667"/>
            <a:ext cx="400050" cy="366712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l-PL" dirty="0"/>
              <a:t>VI</a:t>
            </a:r>
            <a:endParaRPr lang="en-US" dirty="0"/>
          </a:p>
        </p:txBody>
      </p:sp>
      <p:sp>
        <p:nvSpPr>
          <p:cNvPr id="34" name="Text Box 26">
            <a:extLst>
              <a:ext uri="{FF2B5EF4-FFF2-40B4-BE49-F238E27FC236}">
                <a16:creationId xmlns:a16="http://schemas.microsoft.com/office/drawing/2014/main" id="{D7132C58-2FA9-619E-7691-06560AE3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4150" y="2215604"/>
            <a:ext cx="463550" cy="366713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l-PL"/>
              <a:t>VII</a:t>
            </a:r>
            <a:endParaRPr lang="en-US"/>
          </a:p>
        </p:txBody>
      </p:sp>
      <p:sp>
        <p:nvSpPr>
          <p:cNvPr id="35" name="Text Box 27">
            <a:extLst>
              <a:ext uri="{FF2B5EF4-FFF2-40B4-BE49-F238E27FC236}">
                <a16:creationId xmlns:a16="http://schemas.microsoft.com/office/drawing/2014/main" id="{23390355-BCF3-66A2-E9AE-4E26E92512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9475" y="2209254"/>
            <a:ext cx="527050" cy="366713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l-PL" dirty="0"/>
              <a:t>VIII</a:t>
            </a:r>
            <a:endParaRPr lang="en-US" dirty="0"/>
          </a:p>
        </p:txBody>
      </p:sp>
      <p:sp>
        <p:nvSpPr>
          <p:cNvPr id="36" name="Line 28">
            <a:extLst>
              <a:ext uri="{FF2B5EF4-FFF2-40B4-BE49-F238E27FC236}">
                <a16:creationId xmlns:a16="http://schemas.microsoft.com/office/drawing/2014/main" id="{4A4DF416-4165-B694-3AC7-9B2E45E4B3DD}"/>
              </a:ext>
            </a:extLst>
          </p:cNvPr>
          <p:cNvSpPr>
            <a:spLocks noChangeShapeType="1"/>
          </p:cNvSpPr>
          <p:nvPr/>
        </p:nvSpPr>
        <p:spPr bwMode="auto">
          <a:xfrm>
            <a:off x="4043363" y="2620417"/>
            <a:ext cx="0" cy="152876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" name="Line 29">
            <a:extLst>
              <a:ext uri="{FF2B5EF4-FFF2-40B4-BE49-F238E27FC236}">
                <a16:creationId xmlns:a16="http://schemas.microsoft.com/office/drawing/2014/main" id="{06DF8CA5-AFA8-6771-2EAA-79D68A4E579E}"/>
              </a:ext>
            </a:extLst>
          </p:cNvPr>
          <p:cNvSpPr>
            <a:spLocks noChangeShapeType="1"/>
          </p:cNvSpPr>
          <p:nvPr/>
        </p:nvSpPr>
        <p:spPr bwMode="auto">
          <a:xfrm>
            <a:off x="4833938" y="2620417"/>
            <a:ext cx="0" cy="15271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8" name="Line 30">
            <a:extLst>
              <a:ext uri="{FF2B5EF4-FFF2-40B4-BE49-F238E27FC236}">
                <a16:creationId xmlns:a16="http://schemas.microsoft.com/office/drawing/2014/main" id="{D072FA3B-A821-35B8-AC76-BE7E51C90030}"/>
              </a:ext>
            </a:extLst>
          </p:cNvPr>
          <p:cNvSpPr>
            <a:spLocks noChangeShapeType="1"/>
          </p:cNvSpPr>
          <p:nvPr/>
        </p:nvSpPr>
        <p:spPr bwMode="auto">
          <a:xfrm>
            <a:off x="5622925" y="2620417"/>
            <a:ext cx="0" cy="152558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" name="Line 31">
            <a:extLst>
              <a:ext uri="{FF2B5EF4-FFF2-40B4-BE49-F238E27FC236}">
                <a16:creationId xmlns:a16="http://schemas.microsoft.com/office/drawing/2014/main" id="{BE1E6105-DF7C-D0E2-07E1-63E5B47404D6}"/>
              </a:ext>
            </a:extLst>
          </p:cNvPr>
          <p:cNvSpPr>
            <a:spLocks noChangeShapeType="1"/>
          </p:cNvSpPr>
          <p:nvPr/>
        </p:nvSpPr>
        <p:spPr bwMode="auto">
          <a:xfrm>
            <a:off x="6413500" y="2618829"/>
            <a:ext cx="0" cy="15271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0" name="Line 32">
            <a:extLst>
              <a:ext uri="{FF2B5EF4-FFF2-40B4-BE49-F238E27FC236}">
                <a16:creationId xmlns:a16="http://schemas.microsoft.com/office/drawing/2014/main" id="{EDCAB1ED-1C1A-B629-DB86-F1012BB74403}"/>
              </a:ext>
            </a:extLst>
          </p:cNvPr>
          <p:cNvSpPr>
            <a:spLocks noChangeShapeType="1"/>
          </p:cNvSpPr>
          <p:nvPr/>
        </p:nvSpPr>
        <p:spPr bwMode="auto">
          <a:xfrm>
            <a:off x="7204075" y="2617242"/>
            <a:ext cx="0" cy="15271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" name="Text Box 33">
            <a:extLst>
              <a:ext uri="{FF2B5EF4-FFF2-40B4-BE49-F238E27FC236}">
                <a16:creationId xmlns:a16="http://schemas.microsoft.com/office/drawing/2014/main" id="{3340469F-4121-1C7A-613E-F4AF1D1C3E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8738" y="3842792"/>
            <a:ext cx="830262" cy="304800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pl-PL" sz="1400"/>
              <a:t>Nb</a:t>
            </a:r>
            <a:r>
              <a:rPr lang="pl-PL" sz="1400" baseline="-25000"/>
              <a:t>3</a:t>
            </a:r>
            <a:r>
              <a:rPr lang="pl-PL" sz="1400"/>
              <a:t>Sn</a:t>
            </a:r>
            <a:endParaRPr lang="en-US" sz="1400"/>
          </a:p>
        </p:txBody>
      </p:sp>
      <p:sp>
        <p:nvSpPr>
          <p:cNvPr id="42" name="Arc 34">
            <a:extLst>
              <a:ext uri="{FF2B5EF4-FFF2-40B4-BE49-F238E27FC236}">
                <a16:creationId xmlns:a16="http://schemas.microsoft.com/office/drawing/2014/main" id="{A128046B-0E17-4350-86CC-715B6B5D7DBC}"/>
              </a:ext>
            </a:extLst>
          </p:cNvPr>
          <p:cNvSpPr>
            <a:spLocks/>
          </p:cNvSpPr>
          <p:nvPr/>
        </p:nvSpPr>
        <p:spPr bwMode="auto">
          <a:xfrm rot="10535232">
            <a:off x="7256463" y="2750592"/>
            <a:ext cx="336550" cy="1450975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Text Box 38">
            <a:extLst>
              <a:ext uri="{FF2B5EF4-FFF2-40B4-BE49-F238E27FC236}">
                <a16:creationId xmlns:a16="http://schemas.microsoft.com/office/drawing/2014/main" id="{E8A285A8-1AC6-3846-F636-9FB494C0B61B}"/>
              </a:ext>
            </a:extLst>
          </p:cNvPr>
          <p:cNvSpPr txBox="1">
            <a:spLocks noChangeArrowheads="1"/>
          </p:cNvSpPr>
          <p:nvPr/>
        </p:nvSpPr>
        <p:spPr bwMode="auto">
          <a:xfrm rot="19706290">
            <a:off x="2495550" y="3650704"/>
            <a:ext cx="7096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l-PL" sz="1400" b="1">
                <a:latin typeface="Times New Roman" pitchFamily="18" charset="0"/>
              </a:rPr>
              <a:t>25</a:t>
            </a:r>
            <a:r>
              <a:rPr lang="en-US" sz="1400" b="1">
                <a:latin typeface="Times New Roman" pitchFamily="18" charset="0"/>
                <a:cs typeface="Arial" charset="0"/>
              </a:rPr>
              <a:t>°</a:t>
            </a:r>
            <a:r>
              <a:rPr lang="pl-PL" sz="1400" b="1">
                <a:latin typeface="Times New Roman" pitchFamily="18" charset="0"/>
                <a:cs typeface="Arial" charset="0"/>
              </a:rPr>
              <a:t>C/h</a:t>
            </a:r>
            <a:endParaRPr lang="en-US" sz="1400" b="1">
              <a:latin typeface="Times New Roman" pitchFamily="18" charset="0"/>
              <a:cs typeface="Arial" charset="0"/>
            </a:endParaRPr>
          </a:p>
        </p:txBody>
      </p:sp>
      <p:sp>
        <p:nvSpPr>
          <p:cNvPr id="44" name="Text Box 39">
            <a:extLst>
              <a:ext uri="{FF2B5EF4-FFF2-40B4-BE49-F238E27FC236}">
                <a16:creationId xmlns:a16="http://schemas.microsoft.com/office/drawing/2014/main" id="{ED34CC20-36D8-5561-AA88-7BB889AAB0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0" y="3434804"/>
            <a:ext cx="504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l-PL" sz="1400" b="1">
                <a:latin typeface="Times New Roman" pitchFamily="18" charset="0"/>
              </a:rPr>
              <a:t>72 h</a:t>
            </a:r>
            <a:endParaRPr lang="en-US" sz="1400" b="1">
              <a:latin typeface="Times New Roman" pitchFamily="18" charset="0"/>
              <a:cs typeface="Arial" charset="0"/>
            </a:endParaRPr>
          </a:p>
        </p:txBody>
      </p:sp>
      <p:sp>
        <p:nvSpPr>
          <p:cNvPr id="45" name="Text Box 40">
            <a:extLst>
              <a:ext uri="{FF2B5EF4-FFF2-40B4-BE49-F238E27FC236}">
                <a16:creationId xmlns:a16="http://schemas.microsoft.com/office/drawing/2014/main" id="{A93BED71-4960-D908-86AC-C4A1700D7E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7138" y="2999829"/>
            <a:ext cx="504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l-PL" sz="1400" b="1">
                <a:latin typeface="Times New Roman" pitchFamily="18" charset="0"/>
              </a:rPr>
              <a:t>48 h</a:t>
            </a:r>
            <a:endParaRPr lang="en-US" sz="1400" b="1">
              <a:latin typeface="Times New Roman" pitchFamily="18" charset="0"/>
              <a:cs typeface="Arial" charset="0"/>
            </a:endParaRPr>
          </a:p>
        </p:txBody>
      </p:sp>
      <p:sp>
        <p:nvSpPr>
          <p:cNvPr id="46" name="Text Box 41">
            <a:extLst>
              <a:ext uri="{FF2B5EF4-FFF2-40B4-BE49-F238E27FC236}">
                <a16:creationId xmlns:a16="http://schemas.microsoft.com/office/drawing/2014/main" id="{A56D69EC-F9AA-3F21-612C-CFCE16F76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4950" y="2495004"/>
            <a:ext cx="504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l-PL" sz="1400" b="1">
                <a:latin typeface="Times New Roman" pitchFamily="18" charset="0"/>
              </a:rPr>
              <a:t>48 h</a:t>
            </a:r>
            <a:endParaRPr lang="en-US" sz="1400" b="1">
              <a:latin typeface="Times New Roman" pitchFamily="18" charset="0"/>
              <a:cs typeface="Arial" charset="0"/>
            </a:endParaRPr>
          </a:p>
        </p:txBody>
      </p:sp>
      <p:sp>
        <p:nvSpPr>
          <p:cNvPr id="47" name="Text Box 42">
            <a:extLst>
              <a:ext uri="{FF2B5EF4-FFF2-40B4-BE49-F238E27FC236}">
                <a16:creationId xmlns:a16="http://schemas.microsoft.com/office/drawing/2014/main" id="{9417C393-7992-3DA7-FADF-0FC4605D75EC}"/>
              </a:ext>
            </a:extLst>
          </p:cNvPr>
          <p:cNvSpPr txBox="1">
            <a:spLocks noChangeArrowheads="1"/>
          </p:cNvSpPr>
          <p:nvPr/>
        </p:nvSpPr>
        <p:spPr bwMode="auto">
          <a:xfrm rot="19706290">
            <a:off x="4095750" y="3193504"/>
            <a:ext cx="7096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l-PL" sz="1400" b="1">
                <a:latin typeface="Times New Roman" pitchFamily="18" charset="0"/>
              </a:rPr>
              <a:t>25</a:t>
            </a:r>
            <a:r>
              <a:rPr lang="en-US" sz="1400" b="1">
                <a:latin typeface="Times New Roman" pitchFamily="18" charset="0"/>
                <a:cs typeface="Arial" charset="0"/>
              </a:rPr>
              <a:t>°</a:t>
            </a:r>
            <a:r>
              <a:rPr lang="pl-PL" sz="1400" b="1">
                <a:latin typeface="Times New Roman" pitchFamily="18" charset="0"/>
                <a:cs typeface="Arial" charset="0"/>
              </a:rPr>
              <a:t>C/h</a:t>
            </a:r>
            <a:endParaRPr lang="en-US" sz="1400" b="1">
              <a:latin typeface="Times New Roman" pitchFamily="18" charset="0"/>
              <a:cs typeface="Arial" charset="0"/>
            </a:endParaRPr>
          </a:p>
        </p:txBody>
      </p:sp>
      <p:sp>
        <p:nvSpPr>
          <p:cNvPr id="48" name="Text Box 43">
            <a:extLst>
              <a:ext uri="{FF2B5EF4-FFF2-40B4-BE49-F238E27FC236}">
                <a16:creationId xmlns:a16="http://schemas.microsoft.com/office/drawing/2014/main" id="{2BF026EA-A60A-FDD3-66F4-684023AFF64D}"/>
              </a:ext>
            </a:extLst>
          </p:cNvPr>
          <p:cNvSpPr txBox="1">
            <a:spLocks noChangeArrowheads="1"/>
          </p:cNvSpPr>
          <p:nvPr/>
        </p:nvSpPr>
        <p:spPr bwMode="auto">
          <a:xfrm rot="19706290">
            <a:off x="5619750" y="2736304"/>
            <a:ext cx="7096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l-PL" sz="1400" b="1">
                <a:latin typeface="Times New Roman" pitchFamily="18" charset="0"/>
              </a:rPr>
              <a:t>50</a:t>
            </a:r>
            <a:r>
              <a:rPr lang="en-US" sz="1400" b="1">
                <a:latin typeface="Times New Roman" pitchFamily="18" charset="0"/>
                <a:cs typeface="Arial" charset="0"/>
              </a:rPr>
              <a:t>°</a:t>
            </a:r>
            <a:r>
              <a:rPr lang="pl-PL" sz="1400" b="1">
                <a:latin typeface="Times New Roman" pitchFamily="18" charset="0"/>
                <a:cs typeface="Arial" charset="0"/>
              </a:rPr>
              <a:t>C/h</a:t>
            </a:r>
            <a:endParaRPr lang="en-US" sz="1400" b="1">
              <a:latin typeface="Times New Roman" pitchFamily="18" charset="0"/>
              <a:cs typeface="Arial" charset="0"/>
            </a:endParaRPr>
          </a:p>
        </p:txBody>
      </p:sp>
      <p:sp>
        <p:nvSpPr>
          <p:cNvPr id="49" name="Text Box 44">
            <a:extLst>
              <a:ext uri="{FF2B5EF4-FFF2-40B4-BE49-F238E27FC236}">
                <a16:creationId xmlns:a16="http://schemas.microsoft.com/office/drawing/2014/main" id="{3E42D808-2288-20EB-0352-608406E425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51700" y="3307804"/>
            <a:ext cx="5969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l-PL" sz="1400" b="1">
                <a:latin typeface="Times New Roman" pitchFamily="18" charset="0"/>
              </a:rPr>
              <a:t>~48 h</a:t>
            </a:r>
            <a:endParaRPr lang="en-US" sz="1400" b="1">
              <a:latin typeface="Times New Roman" pitchFamily="18" charset="0"/>
              <a:cs typeface="Arial" charset="0"/>
            </a:endParaRPr>
          </a:p>
        </p:txBody>
      </p:sp>
      <p:sp>
        <p:nvSpPr>
          <p:cNvPr id="50" name="Text Box 45">
            <a:extLst>
              <a:ext uri="{FF2B5EF4-FFF2-40B4-BE49-F238E27FC236}">
                <a16:creationId xmlns:a16="http://schemas.microsoft.com/office/drawing/2014/main" id="{C5AF11BE-A662-3310-9CBA-319F2CE414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6725" y="4246017"/>
            <a:ext cx="6699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l-PL" sz="1600" b="1">
                <a:latin typeface="Times New Roman" pitchFamily="18" charset="0"/>
              </a:rPr>
              <a:t>7h36’</a:t>
            </a:r>
            <a:endParaRPr lang="en-US" sz="1600" b="1">
              <a:latin typeface="Times New Roman" pitchFamily="18" charset="0"/>
              <a:cs typeface="Arial" charset="0"/>
            </a:endParaRPr>
          </a:p>
        </p:txBody>
      </p:sp>
      <p:sp>
        <p:nvSpPr>
          <p:cNvPr id="51" name="Text Box 46">
            <a:extLst>
              <a:ext uri="{FF2B5EF4-FFF2-40B4-BE49-F238E27FC236}">
                <a16:creationId xmlns:a16="http://schemas.microsoft.com/office/drawing/2014/main" id="{8F6AF95B-D97B-3170-526B-A5B2890FF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5713" y="4246017"/>
            <a:ext cx="7715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l-PL" sz="1600" b="1">
                <a:latin typeface="Times New Roman" pitchFamily="18" charset="0"/>
              </a:rPr>
              <a:t>79h36’</a:t>
            </a:r>
            <a:endParaRPr lang="en-US" sz="1600" b="1">
              <a:latin typeface="Times New Roman" pitchFamily="18" charset="0"/>
              <a:cs typeface="Arial" charset="0"/>
            </a:endParaRPr>
          </a:p>
        </p:txBody>
      </p:sp>
      <p:sp>
        <p:nvSpPr>
          <p:cNvPr id="52" name="Text Box 47">
            <a:extLst>
              <a:ext uri="{FF2B5EF4-FFF2-40B4-BE49-F238E27FC236}">
                <a16:creationId xmlns:a16="http://schemas.microsoft.com/office/drawing/2014/main" id="{847CCAEA-E232-4B49-3FB2-3AB73EDE33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4700" y="4246017"/>
            <a:ext cx="7715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l-PL" sz="1600" b="1">
                <a:latin typeface="Times New Roman" pitchFamily="18" charset="0"/>
              </a:rPr>
              <a:t>87h12’</a:t>
            </a:r>
            <a:endParaRPr lang="en-US" sz="1600" b="1">
              <a:latin typeface="Times New Roman" pitchFamily="18" charset="0"/>
              <a:cs typeface="Arial" charset="0"/>
            </a:endParaRPr>
          </a:p>
        </p:txBody>
      </p:sp>
      <p:sp>
        <p:nvSpPr>
          <p:cNvPr id="53" name="Text Box 48">
            <a:extLst>
              <a:ext uri="{FF2B5EF4-FFF2-40B4-BE49-F238E27FC236}">
                <a16:creationId xmlns:a16="http://schemas.microsoft.com/office/drawing/2014/main" id="{E85DEC21-AA3D-A53B-45D6-900F7DA668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3688" y="4246017"/>
            <a:ext cx="873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l-PL" sz="1600" b="1">
                <a:latin typeface="Times New Roman" pitchFamily="18" charset="0"/>
              </a:rPr>
              <a:t>135h12’</a:t>
            </a:r>
            <a:endParaRPr lang="en-US" sz="1600" b="1">
              <a:latin typeface="Times New Roman" pitchFamily="18" charset="0"/>
              <a:cs typeface="Arial" charset="0"/>
            </a:endParaRPr>
          </a:p>
        </p:txBody>
      </p:sp>
      <p:sp>
        <p:nvSpPr>
          <p:cNvPr id="54" name="Text Box 49">
            <a:extLst>
              <a:ext uri="{FF2B5EF4-FFF2-40B4-BE49-F238E27FC236}">
                <a16:creationId xmlns:a16="http://schemas.microsoft.com/office/drawing/2014/main" id="{8C59CCA9-CF39-3FDD-DEF5-20C7CD32D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5538" y="4246017"/>
            <a:ext cx="6016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l-PL" sz="1600" b="1">
                <a:latin typeface="Times New Roman" pitchFamily="18" charset="0"/>
              </a:rPr>
              <a:t>140h</a:t>
            </a:r>
            <a:endParaRPr lang="en-US" sz="1600" b="1">
              <a:latin typeface="Times New Roman" pitchFamily="18" charset="0"/>
              <a:cs typeface="Arial" charset="0"/>
            </a:endParaRPr>
          </a:p>
        </p:txBody>
      </p:sp>
      <p:sp>
        <p:nvSpPr>
          <p:cNvPr id="55" name="Text Box 50">
            <a:extLst>
              <a:ext uri="{FF2B5EF4-FFF2-40B4-BE49-F238E27FC236}">
                <a16:creationId xmlns:a16="http://schemas.microsoft.com/office/drawing/2014/main" id="{A0260D66-844C-0DA0-6AFB-269A4C4C8F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5150" y="4246017"/>
            <a:ext cx="6016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l-PL" sz="1600" b="1">
                <a:latin typeface="Times New Roman" pitchFamily="18" charset="0"/>
              </a:rPr>
              <a:t>188h</a:t>
            </a:r>
            <a:endParaRPr lang="en-US" sz="1600" b="1">
              <a:latin typeface="Times New Roman" pitchFamily="18" charset="0"/>
              <a:cs typeface="Arial" charset="0"/>
            </a:endParaRPr>
          </a:p>
        </p:txBody>
      </p:sp>
      <p:sp>
        <p:nvSpPr>
          <p:cNvPr id="56" name="Text Box 51">
            <a:extLst>
              <a:ext uri="{FF2B5EF4-FFF2-40B4-BE49-F238E27FC236}">
                <a16:creationId xmlns:a16="http://schemas.microsoft.com/office/drawing/2014/main" id="{FC77FAEB-E66B-6AE1-0E6E-668FB3481A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7550" y="3842792"/>
            <a:ext cx="1693863" cy="304800"/>
          </a:xfrm>
          <a:prstGeom prst="rect">
            <a:avLst/>
          </a:prstGeom>
          <a:solidFill>
            <a:srgbClr val="CC66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pl-PL" sz="1400"/>
              <a:t>Cu</a:t>
            </a:r>
            <a:r>
              <a:rPr lang="pl-PL" sz="1400" baseline="-25000"/>
              <a:t>6</a:t>
            </a:r>
            <a:r>
              <a:rPr lang="pl-PL" sz="1400"/>
              <a:t>Sn</a:t>
            </a:r>
            <a:r>
              <a:rPr lang="pl-PL" sz="1400" baseline="-25000"/>
              <a:t>5</a:t>
            </a:r>
            <a:endParaRPr lang="en-US" sz="1400" baseline="-25000"/>
          </a:p>
        </p:txBody>
      </p:sp>
      <p:sp>
        <p:nvSpPr>
          <p:cNvPr id="57" name="Text Box 52">
            <a:extLst>
              <a:ext uri="{FF2B5EF4-FFF2-40B4-BE49-F238E27FC236}">
                <a16:creationId xmlns:a16="http://schemas.microsoft.com/office/drawing/2014/main" id="{45D1BE1A-9AD6-C509-D2DB-86651FF714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1413" y="3842792"/>
            <a:ext cx="1462087" cy="304800"/>
          </a:xfrm>
          <a:prstGeom prst="rect">
            <a:avLst/>
          </a:prstGeom>
          <a:solidFill>
            <a:srgbClr val="FF9933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pl-PL" sz="1400"/>
              <a:t>Cu</a:t>
            </a:r>
            <a:r>
              <a:rPr lang="pl-PL" sz="1400" baseline="-25000"/>
              <a:t>3</a:t>
            </a:r>
            <a:r>
              <a:rPr lang="pl-PL" sz="1400"/>
              <a:t>Sn</a:t>
            </a:r>
            <a:endParaRPr lang="en-US" sz="1400"/>
          </a:p>
        </p:txBody>
      </p:sp>
      <p:sp>
        <p:nvSpPr>
          <p:cNvPr id="58" name="Line 104">
            <a:extLst>
              <a:ext uri="{FF2B5EF4-FFF2-40B4-BE49-F238E27FC236}">
                <a16:creationId xmlns:a16="http://schemas.microsoft.com/office/drawing/2014/main" id="{CFB771BE-175F-9DDB-EEDD-28003B44467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76400" y="3972967"/>
            <a:ext cx="1581150" cy="9731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9" name="Text Box 106">
            <a:extLst>
              <a:ext uri="{FF2B5EF4-FFF2-40B4-BE49-F238E27FC236}">
                <a16:creationId xmlns:a16="http://schemas.microsoft.com/office/drawing/2014/main" id="{6C044FA9-97B2-A55D-BE53-2E281A323C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4555579"/>
            <a:ext cx="1866900" cy="80962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Font typeface="Arial Rounded MT Bold" pitchFamily="34" charset="0"/>
              <a:buNone/>
            </a:pPr>
            <a:r>
              <a:rPr lang="en-US" sz="1000">
                <a:latin typeface="Times New Roman" pitchFamily="18" charset="0"/>
                <a:cs typeface="Times New Roman" pitchFamily="18" charset="0"/>
              </a:rPr>
              <a:t>Ch. Scheuerlein </a:t>
            </a:r>
            <a:r>
              <a:rPr lang="en-US" sz="1000" i="1">
                <a:latin typeface="Times New Roman" pitchFamily="18" charset="0"/>
                <a:cs typeface="Times New Roman" pitchFamily="18" charset="0"/>
              </a:rPr>
              <a:t>et al</a:t>
            </a:r>
            <a:r>
              <a:rPr lang="en-US" sz="1000">
                <a:latin typeface="Times New Roman" pitchFamily="18" charset="0"/>
                <a:cs typeface="Times New Roman" pitchFamily="18" charset="0"/>
              </a:rPr>
              <a:t>.,</a:t>
            </a:r>
          </a:p>
          <a:p>
            <a:pPr marL="342900" indent="-342900">
              <a:lnSpc>
                <a:spcPct val="110000"/>
              </a:lnSpc>
              <a:spcBef>
                <a:spcPct val="20000"/>
              </a:spcBef>
              <a:buFont typeface="Arial Rounded MT Bold" pitchFamily="34" charset="0"/>
              <a:buNone/>
            </a:pPr>
            <a:r>
              <a:rPr lang="en-US" sz="1000">
                <a:latin typeface="Times New Roman" pitchFamily="18" charset="0"/>
                <a:cs typeface="Times New Roman" pitchFamily="18" charset="0"/>
              </a:rPr>
              <a:t>IEEE Trans. Appl. Supercond.</a:t>
            </a:r>
          </a:p>
          <a:p>
            <a:pPr marL="342900" indent="-342900">
              <a:lnSpc>
                <a:spcPct val="110000"/>
              </a:lnSpc>
              <a:spcBef>
                <a:spcPct val="20000"/>
              </a:spcBef>
              <a:buFont typeface="Arial Rounded MT Bold" pitchFamily="34" charset="0"/>
              <a:buNone/>
            </a:pPr>
            <a:r>
              <a:rPr lang="en-US" sz="1000">
                <a:latin typeface="Times New Roman" pitchFamily="18" charset="0"/>
                <a:cs typeface="Times New Roman" pitchFamily="18" charset="0"/>
              </a:rPr>
              <a:t>VOL.18, NO. 4, 2008,</a:t>
            </a:r>
          </a:p>
          <a:p>
            <a:pPr marL="342900" indent="-342900"/>
            <a:endParaRPr lang="en-US" sz="1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Text Box 109">
            <a:extLst>
              <a:ext uri="{FF2B5EF4-FFF2-40B4-BE49-F238E27FC236}">
                <a16:creationId xmlns:a16="http://schemas.microsoft.com/office/drawing/2014/main" id="{F738E13F-13BE-247B-CDCE-294467D60C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00" y="2660104"/>
            <a:ext cx="1498600" cy="519113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1000">
                <a:latin typeface="Times New Roman" pitchFamily="18" charset="0"/>
                <a:cs typeface="Times New Roman" pitchFamily="18" charset="0"/>
              </a:rPr>
              <a:t>Preload on Nb (z-axis)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1000">
                <a:latin typeface="Times New Roman" pitchFamily="18" charset="0"/>
                <a:cs typeface="Times New Roman" pitchFamily="18" charset="0"/>
              </a:rPr>
              <a:t>(Nb under tension, 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1000">
                <a:latin typeface="Times New Roman" pitchFamily="18" charset="0"/>
                <a:cs typeface="Times New Roman" pitchFamily="18" charset="0"/>
              </a:rPr>
              <a:t>Cu under compression)</a:t>
            </a:r>
          </a:p>
        </p:txBody>
      </p:sp>
      <p:sp>
        <p:nvSpPr>
          <p:cNvPr id="61" name="Text Box 110">
            <a:extLst>
              <a:ext uri="{FF2B5EF4-FFF2-40B4-BE49-F238E27FC236}">
                <a16:creationId xmlns:a16="http://schemas.microsoft.com/office/drawing/2014/main" id="{69EEF89E-FC46-2940-190D-32542D23A5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00" y="3512592"/>
            <a:ext cx="1473200" cy="671512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1000">
                <a:latin typeface="Times New Roman" pitchFamily="18" charset="0"/>
                <a:cs typeface="Times New Roman" pitchFamily="18" charset="0"/>
              </a:rPr>
              <a:t>Strand/cable annealing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1000">
                <a:latin typeface="Times New Roman" pitchFamily="18" charset="0"/>
                <a:cs typeface="Times New Roman" pitchFamily="18" charset="0"/>
              </a:rPr>
              <a:t>( 2 h at 200 °C)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1000">
                <a:latin typeface="Times New Roman" pitchFamily="18" charset="0"/>
                <a:cs typeface="Times New Roman" pitchFamily="18" charset="0"/>
              </a:rPr>
              <a:t>Linear elongation,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1000">
                <a:latin typeface="Times New Roman" pitchFamily="18" charset="0"/>
                <a:cs typeface="Times New Roman" pitchFamily="18" charset="0"/>
              </a:rPr>
              <a:t>Plastic deformation.</a:t>
            </a:r>
          </a:p>
        </p:txBody>
      </p:sp>
      <p:sp>
        <p:nvSpPr>
          <p:cNvPr id="62" name="Text Box 112">
            <a:extLst>
              <a:ext uri="{FF2B5EF4-FFF2-40B4-BE49-F238E27FC236}">
                <a16:creationId xmlns:a16="http://schemas.microsoft.com/office/drawing/2014/main" id="{98D71D67-521E-5225-F0DA-D4365C3345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2491" y="5209562"/>
            <a:ext cx="1359668" cy="707886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Temperature=210°C</a:t>
            </a:r>
          </a:p>
          <a:p>
            <a:r>
              <a:rPr lang="en-US" sz="1000" dirty="0" err="1">
                <a:latin typeface="Times New Roman" pitchFamily="18" charset="0"/>
                <a:cs typeface="Times New Roman" pitchFamily="18" charset="0"/>
              </a:rPr>
              <a:t>Sn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 diffusion to Cu </a:t>
            </a:r>
          </a:p>
          <a:p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→ Cu</a:t>
            </a:r>
            <a:r>
              <a:rPr lang="en-US" sz="1000" baseline="-25000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Sn</a:t>
            </a:r>
            <a:r>
              <a:rPr lang="en-US" sz="1000" baseline="-250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 formation</a:t>
            </a:r>
          </a:p>
          <a:p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Strand/cable shrinkage</a:t>
            </a:r>
          </a:p>
        </p:txBody>
      </p:sp>
      <p:sp>
        <p:nvSpPr>
          <p:cNvPr id="63" name="Line 54">
            <a:extLst>
              <a:ext uri="{FF2B5EF4-FFF2-40B4-BE49-F238E27FC236}">
                <a16:creationId xmlns:a16="http://schemas.microsoft.com/office/drawing/2014/main" id="{569709A4-615B-7F79-2877-66B205F7D86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71800" y="3701504"/>
            <a:ext cx="685800" cy="1473200"/>
          </a:xfrm>
          <a:prstGeom prst="line">
            <a:avLst/>
          </a:prstGeom>
          <a:noFill/>
          <a:ln w="19050">
            <a:solidFill>
              <a:srgbClr val="3399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4" name="Line 120">
            <a:extLst>
              <a:ext uri="{FF2B5EF4-FFF2-40B4-BE49-F238E27FC236}">
                <a16:creationId xmlns:a16="http://schemas.microsoft.com/office/drawing/2014/main" id="{EB216EED-07E7-F897-A9A8-90F77DD8FAD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29200" y="3269704"/>
            <a:ext cx="152400" cy="1905000"/>
          </a:xfrm>
          <a:prstGeom prst="line">
            <a:avLst/>
          </a:prstGeom>
          <a:noFill/>
          <a:ln w="19050">
            <a:solidFill>
              <a:srgbClr val="3399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5" name="Line 121">
            <a:extLst>
              <a:ext uri="{FF2B5EF4-FFF2-40B4-BE49-F238E27FC236}">
                <a16:creationId xmlns:a16="http://schemas.microsoft.com/office/drawing/2014/main" id="{8E3331A2-14B2-8857-61B5-EE9637F29DB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705600" y="2736304"/>
            <a:ext cx="609600" cy="2514600"/>
          </a:xfrm>
          <a:prstGeom prst="line">
            <a:avLst/>
          </a:prstGeom>
          <a:noFill/>
          <a:ln w="19050">
            <a:solidFill>
              <a:srgbClr val="3399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6" name="Line 122">
            <a:extLst>
              <a:ext uri="{FF2B5EF4-FFF2-40B4-BE49-F238E27FC236}">
                <a16:creationId xmlns:a16="http://schemas.microsoft.com/office/drawing/2014/main" id="{F66CE921-B742-E547-CC76-439166325DB7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1364704"/>
            <a:ext cx="838200" cy="2362200"/>
          </a:xfrm>
          <a:prstGeom prst="line">
            <a:avLst/>
          </a:prstGeom>
          <a:noFill/>
          <a:ln w="19050">
            <a:solidFill>
              <a:srgbClr val="3399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7" name="Line 123">
            <a:extLst>
              <a:ext uri="{FF2B5EF4-FFF2-40B4-BE49-F238E27FC236}">
                <a16:creationId xmlns:a16="http://schemas.microsoft.com/office/drawing/2014/main" id="{72CA13B6-EFE2-BF6E-2157-2860A9CDDA11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1364704"/>
            <a:ext cx="381000" cy="1981200"/>
          </a:xfrm>
          <a:prstGeom prst="line">
            <a:avLst/>
          </a:prstGeom>
          <a:noFill/>
          <a:ln w="19050">
            <a:solidFill>
              <a:srgbClr val="3399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8" name="Line 124">
            <a:extLst>
              <a:ext uri="{FF2B5EF4-FFF2-40B4-BE49-F238E27FC236}">
                <a16:creationId xmlns:a16="http://schemas.microsoft.com/office/drawing/2014/main" id="{C72095C6-0566-2683-B5CC-3C4422CAF5A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43600" y="1669504"/>
            <a:ext cx="152400" cy="1143000"/>
          </a:xfrm>
          <a:prstGeom prst="line">
            <a:avLst/>
          </a:prstGeom>
          <a:noFill/>
          <a:ln w="19050">
            <a:solidFill>
              <a:srgbClr val="3399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9" name="Text Box 113">
            <a:extLst>
              <a:ext uri="{FF2B5EF4-FFF2-40B4-BE49-F238E27FC236}">
                <a16:creationId xmlns:a16="http://schemas.microsoft.com/office/drawing/2014/main" id="{FF5D6956-25A1-7178-D17A-B225CD3DB6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2288" y="958304"/>
            <a:ext cx="2116285" cy="553998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Temperature 210 → 400°C</a:t>
            </a:r>
          </a:p>
          <a:p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Continuation of </a:t>
            </a:r>
            <a:r>
              <a:rPr lang="en-US" sz="1000" dirty="0" err="1">
                <a:latin typeface="Times New Roman" pitchFamily="18" charset="0"/>
                <a:cs typeface="Times New Roman" pitchFamily="18" charset="0"/>
              </a:rPr>
              <a:t>Sn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 diffusion to Cu </a:t>
            </a:r>
          </a:p>
          <a:p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000" dirty="0" err="1">
                <a:latin typeface="Times New Roman" pitchFamily="18" charset="0"/>
                <a:cs typeface="Times New Roman" pitchFamily="18" charset="0"/>
              </a:rPr>
              <a:t>Sn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 melts at 238°C) </a:t>
            </a:r>
          </a:p>
        </p:txBody>
      </p:sp>
      <p:sp>
        <p:nvSpPr>
          <p:cNvPr id="70" name="Text Box 111">
            <a:extLst>
              <a:ext uri="{FF2B5EF4-FFF2-40B4-BE49-F238E27FC236}">
                <a16:creationId xmlns:a16="http://schemas.microsoft.com/office/drawing/2014/main" id="{079BAE85-0694-4916-8C8A-221F0308C3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1034504"/>
            <a:ext cx="1763624" cy="40011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Temperature 20 → 210°C</a:t>
            </a:r>
            <a:endParaRPr lang="pl-PL" sz="1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Linear/non-linear elongation</a:t>
            </a:r>
          </a:p>
        </p:txBody>
      </p:sp>
      <p:sp>
        <p:nvSpPr>
          <p:cNvPr id="71" name="Line 126">
            <a:extLst>
              <a:ext uri="{FF2B5EF4-FFF2-40B4-BE49-F238E27FC236}">
                <a16:creationId xmlns:a16="http://schemas.microsoft.com/office/drawing/2014/main" id="{8F3BCA34-A15E-A2C8-119F-0B07A65A67E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620000" y="1821904"/>
            <a:ext cx="457200" cy="2133600"/>
          </a:xfrm>
          <a:prstGeom prst="line">
            <a:avLst/>
          </a:prstGeom>
          <a:noFill/>
          <a:ln w="19050">
            <a:solidFill>
              <a:srgbClr val="3399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2" name="Text Box 117">
            <a:extLst>
              <a:ext uri="{FF2B5EF4-FFF2-40B4-BE49-F238E27FC236}">
                <a16:creationId xmlns:a16="http://schemas.microsoft.com/office/drawing/2014/main" id="{7A75E321-2F6F-7B6D-D6F1-D7C5E9DD6C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7275" y="1491704"/>
            <a:ext cx="1646605" cy="40011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Temperature 640 → 20°C</a:t>
            </a:r>
          </a:p>
          <a:p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→ strand/cable shrinks</a:t>
            </a:r>
          </a:p>
        </p:txBody>
      </p:sp>
      <p:sp>
        <p:nvSpPr>
          <p:cNvPr id="73" name="Text Box 115">
            <a:extLst>
              <a:ext uri="{FF2B5EF4-FFF2-40B4-BE49-F238E27FC236}">
                <a16:creationId xmlns:a16="http://schemas.microsoft.com/office/drawing/2014/main" id="{0433EC46-5500-AABA-2CD8-05B9321E83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1135" y="1066137"/>
            <a:ext cx="1588897" cy="553998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Temperature 400 → 640°C</a:t>
            </a:r>
          </a:p>
          <a:p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Nb</a:t>
            </a:r>
            <a:r>
              <a:rPr lang="en-US" sz="1000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Sn formation </a:t>
            </a:r>
            <a:r>
              <a:rPr lang="pl-PL" sz="1000" dirty="0">
                <a:latin typeface="Times New Roman" pitchFamily="18" charset="0"/>
                <a:cs typeface="Times New Roman" pitchFamily="18" charset="0"/>
              </a:rPr>
              <a:t>start</a:t>
            </a:r>
            <a:endParaRPr lang="en-US" sz="1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(Sn diffusion into Nb)</a:t>
            </a:r>
          </a:p>
        </p:txBody>
      </p:sp>
      <p:sp>
        <p:nvSpPr>
          <p:cNvPr id="74" name="Text Box 21">
            <a:extLst>
              <a:ext uri="{FF2B5EF4-FFF2-40B4-BE49-F238E27FC236}">
                <a16:creationId xmlns:a16="http://schemas.microsoft.com/office/drawing/2014/main" id="{6B649DFB-AA04-2CAE-3E3D-8BED9FA7E4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202904"/>
            <a:ext cx="248786" cy="369332"/>
          </a:xfrm>
          <a:prstGeom prst="rect">
            <a:avLst/>
          </a:prstGeom>
          <a:solidFill>
            <a:srgbClr val="00FFFF"/>
          </a:solidFill>
          <a:ln w="9525">
            <a:solidFill>
              <a:srgbClr val="00B0F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l-PL" dirty="0"/>
              <a:t>I</a:t>
            </a:r>
            <a:endParaRPr lang="en-US" dirty="0"/>
          </a:p>
        </p:txBody>
      </p:sp>
      <p:sp>
        <p:nvSpPr>
          <p:cNvPr id="75" name="Text Box 114">
            <a:extLst>
              <a:ext uri="{FF2B5EF4-FFF2-40B4-BE49-F238E27FC236}">
                <a16:creationId xmlns:a16="http://schemas.microsoft.com/office/drawing/2014/main" id="{9315F009-199C-D605-0DF3-BB534A423A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4975" y="4995753"/>
            <a:ext cx="1537600" cy="861774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Temperature=400°C</a:t>
            </a:r>
          </a:p>
          <a:p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Further </a:t>
            </a:r>
            <a:r>
              <a:rPr lang="en-US" sz="1000" dirty="0" err="1">
                <a:latin typeface="Times New Roman" pitchFamily="18" charset="0"/>
                <a:cs typeface="Times New Roman" pitchFamily="18" charset="0"/>
              </a:rPr>
              <a:t>Sn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 diffusion to Cu</a:t>
            </a:r>
          </a:p>
          <a:p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→ Cu</a:t>
            </a:r>
            <a:r>
              <a:rPr lang="en-US" sz="1000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Sn formation,</a:t>
            </a:r>
          </a:p>
          <a:p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→ strand/cable shrinks,</a:t>
            </a:r>
          </a:p>
          <a:p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→ all Sn reacted</a:t>
            </a:r>
          </a:p>
        </p:txBody>
      </p:sp>
      <p:sp>
        <p:nvSpPr>
          <p:cNvPr id="76" name="Text Box 116">
            <a:extLst>
              <a:ext uri="{FF2B5EF4-FFF2-40B4-BE49-F238E27FC236}">
                <a16:creationId xmlns:a16="http://schemas.microsoft.com/office/drawing/2014/main" id="{25A1F78B-BC33-30A3-102F-619829EA7F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5152618"/>
            <a:ext cx="2286000" cy="707886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Temperature = 640°C</a:t>
            </a:r>
          </a:p>
          <a:p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→ Strand/cable expand,</a:t>
            </a:r>
          </a:p>
          <a:p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→ Plastic deformation? </a:t>
            </a:r>
          </a:p>
          <a:p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→ Larger strand cross-section?</a:t>
            </a:r>
          </a:p>
        </p:txBody>
      </p:sp>
    </p:spTree>
    <p:extLst>
      <p:ext uri="{BB962C8B-B14F-4D97-AF65-F5344CB8AC3E}">
        <p14:creationId xmlns:p14="http://schemas.microsoft.com/office/powerpoint/2010/main" val="1018932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daty 7">
            <a:extLst>
              <a:ext uri="{FF2B5EF4-FFF2-40B4-BE49-F238E27FC236}">
                <a16:creationId xmlns:a16="http://schemas.microsoft.com/office/drawing/2014/main" id="{C7FBA4DF-C8AC-651D-0306-B7C4E0AF656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179512" y="6337812"/>
            <a:ext cx="2055813" cy="54757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13"/>
              </a:spcBef>
            </a:pPr>
            <a:r>
              <a:rPr lang="pl-PL" altLang="pl-PL" sz="1200" dirty="0">
                <a:solidFill>
                  <a:schemeClr val="bg1"/>
                </a:solidFill>
              </a:rPr>
              <a:t>19 Października 2026</a:t>
            </a:r>
          </a:p>
          <a:p>
            <a:pPr algn="ctr">
              <a:lnSpc>
                <a:spcPct val="100000"/>
              </a:lnSpc>
              <a:spcBef>
                <a:spcPts val="13"/>
              </a:spcBef>
            </a:pPr>
            <a:r>
              <a:rPr lang="pl-PL" altLang="pl-PL" sz="1200" dirty="0">
                <a:solidFill>
                  <a:schemeClr val="bg1"/>
                </a:solidFill>
              </a:rPr>
              <a:t>Dariusz Bocian, IFJ PAN</a:t>
            </a:r>
          </a:p>
          <a:p>
            <a:pPr algn="ctr">
              <a:lnSpc>
                <a:spcPct val="100000"/>
              </a:lnSpc>
              <a:spcBef>
                <a:spcPts val="13"/>
              </a:spcBef>
            </a:pPr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1" name="Symbol zastępczy stopki 5">
            <a:extLst>
              <a:ext uri="{FF2B5EF4-FFF2-40B4-BE49-F238E27FC236}">
                <a16:creationId xmlns:a16="http://schemas.microsoft.com/office/drawing/2014/main" id="{CA4954FE-7B3B-D6C0-712C-4DC94034F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23728" y="6217216"/>
            <a:ext cx="6192688" cy="596159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>
              <a:lnSpc>
                <a:spcPct val="100000"/>
              </a:lnSpc>
              <a:spcBef>
                <a:spcPts val="13"/>
              </a:spcBef>
            </a:pPr>
            <a:r>
              <a:rPr lang="pl-PL" sz="1200" b="1" dirty="0">
                <a:solidFill>
                  <a:schemeClr val="bg1"/>
                </a:solidFill>
                <a:latin typeface="+mn-lt"/>
              </a:rPr>
              <a:t>Polska Szkoła Akceleratorowa: Wybrane Zagadnienia Akceleracji Cząstek</a:t>
            </a:r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2" name="Symbol zastępczy numeru slajdu 4">
            <a:extLst>
              <a:ext uri="{FF2B5EF4-FFF2-40B4-BE49-F238E27FC236}">
                <a16:creationId xmlns:a16="http://schemas.microsoft.com/office/drawing/2014/main" id="{AE39F21B-E2C0-830C-603E-2CC1F8648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16416" y="6237312"/>
            <a:ext cx="576064" cy="620688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>
              <a:lnSpc>
                <a:spcPct val="100000"/>
              </a:lnSpc>
              <a:spcBef>
                <a:spcPts val="13"/>
              </a:spcBef>
            </a:pPr>
            <a:fld id="{CCA0F215-BD4B-4A29-B4D9-F83ACECCEB6C}" type="slidenum">
              <a:rPr lang="pl-PL" altLang="pl-PL" sz="1200">
                <a:solidFill>
                  <a:schemeClr val="bg1"/>
                </a:solidFill>
              </a:rPr>
              <a:pPr>
                <a:lnSpc>
                  <a:spcPct val="100000"/>
                </a:lnSpc>
                <a:spcBef>
                  <a:spcPts val="13"/>
                </a:spcBef>
              </a:pPr>
              <a:t>8</a:t>
            </a:fld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3" name="Tytuł 1">
            <a:extLst>
              <a:ext uri="{FF2B5EF4-FFF2-40B4-BE49-F238E27FC236}">
                <a16:creationId xmlns:a16="http://schemas.microsoft.com/office/drawing/2014/main" id="{AE9D13F9-F988-F2A4-027F-C66D197D07F5}"/>
              </a:ext>
            </a:extLst>
          </p:cNvPr>
          <p:cNvSpPr txBox="1">
            <a:spLocks/>
          </p:cNvSpPr>
          <p:nvPr/>
        </p:nvSpPr>
        <p:spPr>
          <a:xfrm>
            <a:off x="4139952" y="263615"/>
            <a:ext cx="4921746" cy="501089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 algn="ctr"/>
            <a:r>
              <a:rPr lang="pl-PL" sz="2000" b="1" dirty="0">
                <a:solidFill>
                  <a:schemeClr val="bg1"/>
                </a:solidFill>
              </a:rPr>
              <a:t>Elektromagnesy nadprzewodnikowe</a:t>
            </a:r>
          </a:p>
          <a:p>
            <a:pPr algn="ctr"/>
            <a:r>
              <a:rPr lang="pl-PL" sz="2000" b="1" dirty="0">
                <a:solidFill>
                  <a:schemeClr val="bg1"/>
                </a:solidFill>
              </a:rPr>
              <a:t>od czego zaczynamy projektowanie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A39A738A-A469-08B1-10B2-A62EAF7111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374" y="1065895"/>
            <a:ext cx="1688232" cy="1945709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9F37D25A-0B4C-533E-4C2A-CF3AAFA894EB}"/>
              </a:ext>
            </a:extLst>
          </p:cNvPr>
          <p:cNvSpPr txBox="1"/>
          <p:nvPr/>
        </p:nvSpPr>
        <p:spPr>
          <a:xfrm>
            <a:off x="5670122" y="1491244"/>
            <a:ext cx="2268252" cy="954107"/>
          </a:xfrm>
          <a:prstGeom prst="rect">
            <a:avLst/>
          </a:prstGeom>
          <a:solidFill>
            <a:srgbClr val="FFFFCC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pl-PL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P</a:t>
            </a:r>
            <a:r>
              <a:rPr lang="pl-PL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owierzchnię krytyczna:</a:t>
            </a:r>
          </a:p>
          <a:p>
            <a:pPr marL="285750" indent="-285750">
              <a:buFontTx/>
              <a:buChar char="-"/>
            </a:pPr>
            <a:r>
              <a:rPr lang="pl-PL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t</a:t>
            </a:r>
            <a:r>
              <a:rPr lang="pl-PL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emperatura, </a:t>
            </a:r>
          </a:p>
          <a:p>
            <a:pPr marL="285750" indent="-285750">
              <a:buFontTx/>
              <a:buChar char="-"/>
            </a:pPr>
            <a:r>
              <a:rPr lang="pl-PL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indukcja magnetyczna </a:t>
            </a:r>
          </a:p>
          <a:p>
            <a:pPr marL="285750" indent="-285750">
              <a:buFontTx/>
              <a:buChar char="-"/>
            </a:pPr>
            <a:r>
              <a:rPr lang="pl-PL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gęstość prądu. </a:t>
            </a:r>
            <a:endParaRPr lang="en-US" sz="1400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88129C1E-1D5F-66D5-A1C1-7E0F5037D7FD}"/>
              </a:ext>
            </a:extLst>
          </p:cNvPr>
          <p:cNvSpPr txBox="1"/>
          <p:nvPr/>
        </p:nvSpPr>
        <p:spPr>
          <a:xfrm>
            <a:off x="5292080" y="1020364"/>
            <a:ext cx="3024336" cy="369332"/>
          </a:xfrm>
          <a:prstGeom prst="rect">
            <a:avLst/>
          </a:prstGeom>
          <a:solidFill>
            <a:srgbClr val="CCFFFF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pl-PL" dirty="0">
                <a:latin typeface="Times New Roman" panose="02020603050405020304" pitchFamily="18" charset="0"/>
                <a:ea typeface="Calibri" panose="020F0502020204030204" pitchFamily="34" charset="0"/>
              </a:rPr>
              <a:t>Charakterystyka materiałów</a:t>
            </a:r>
            <a:endParaRPr lang="en-US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B90C98F8-22A3-3784-6DDD-6504847A8AA0}"/>
              </a:ext>
            </a:extLst>
          </p:cNvPr>
          <p:cNvSpPr txBox="1"/>
          <p:nvPr/>
        </p:nvSpPr>
        <p:spPr>
          <a:xfrm>
            <a:off x="395536" y="1020364"/>
            <a:ext cx="2592288" cy="646331"/>
          </a:xfrm>
          <a:prstGeom prst="rect">
            <a:avLst/>
          </a:prstGeom>
          <a:solidFill>
            <a:srgbClr val="CCFFFF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pl-PL" dirty="0">
                <a:latin typeface="Times New Roman" panose="02020603050405020304" pitchFamily="18" charset="0"/>
                <a:ea typeface="Calibri" panose="020F0502020204030204" pitchFamily="34" charset="0"/>
              </a:rPr>
              <a:t>Software:</a:t>
            </a:r>
          </a:p>
          <a:p>
            <a:r>
              <a:rPr lang="pl-PL" dirty="0">
                <a:latin typeface="Times New Roman" panose="02020603050405020304" pitchFamily="18" charset="0"/>
                <a:ea typeface="Calibri" panose="020F0502020204030204" pitchFamily="34" charset="0"/>
              </a:rPr>
              <a:t>ROXIE, </a:t>
            </a:r>
            <a:r>
              <a:rPr lang="pl-PL" dirty="0" err="1">
                <a:latin typeface="Times New Roman" panose="02020603050405020304" pitchFamily="18" charset="0"/>
                <a:ea typeface="Calibri" panose="020F0502020204030204" pitchFamily="34" charset="0"/>
              </a:rPr>
              <a:t>Superfish,eEtc</a:t>
            </a:r>
            <a:r>
              <a:rPr lang="pl-PL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en-US" dirty="0"/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CD801CDC-14E4-7F9A-5794-552024C17B8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8913" y="1828379"/>
            <a:ext cx="1810540" cy="1951985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8254B459-A87B-F75F-35DC-505B3A3BC1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2487" y="1792558"/>
            <a:ext cx="486623" cy="2026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lc="http://schemas.openxmlformats.org/drawingml/2006/lockedCanvas"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lc="http://schemas.openxmlformats.org/drawingml/2006/lockedCanvas"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486FB42C-417B-EB4F-4583-8D6AAEF5D9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047745"/>
            <a:ext cx="2545505" cy="2036404"/>
          </a:xfrm>
          <a:prstGeom prst="rect">
            <a:avLst/>
          </a:prstGeom>
          <a:noFill/>
          <a:extLst>
            <a:ext uri="{909E8E84-426E-40dd-AFC4-6F175D3DCCD1}">
              <a14:hiddenFill xmlns:lc="http://schemas.openxmlformats.org/drawingml/2006/lockedCanvas"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>
            <a:extLst>
              <a:ext uri="{FF2B5EF4-FFF2-40B4-BE49-F238E27FC236}">
                <a16:creationId xmlns:a16="http://schemas.microsoft.com/office/drawing/2014/main" id="{24987319-2B0B-76A6-EACF-CC4A9A74AF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32301" y="3330052"/>
            <a:ext cx="2545505" cy="2165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Obraz 16" descr="MB-model">
            <a:extLst>
              <a:ext uri="{FF2B5EF4-FFF2-40B4-BE49-F238E27FC236}">
                <a16:creationId xmlns:a16="http://schemas.microsoft.com/office/drawing/2014/main" id="{726B849A-B42A-CA5B-7C30-9948FF468DD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9230" y="3323720"/>
            <a:ext cx="2543175" cy="2543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293599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daty 7">
            <a:extLst>
              <a:ext uri="{FF2B5EF4-FFF2-40B4-BE49-F238E27FC236}">
                <a16:creationId xmlns:a16="http://schemas.microsoft.com/office/drawing/2014/main" id="{C7FBA4DF-C8AC-651D-0306-B7C4E0AF656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179512" y="6337812"/>
            <a:ext cx="2055813" cy="54757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13"/>
              </a:spcBef>
            </a:pPr>
            <a:r>
              <a:rPr lang="pl-PL" altLang="pl-PL" sz="1200" dirty="0">
                <a:solidFill>
                  <a:schemeClr val="bg1"/>
                </a:solidFill>
              </a:rPr>
              <a:t>19 Października 2026</a:t>
            </a:r>
          </a:p>
          <a:p>
            <a:pPr algn="ctr">
              <a:lnSpc>
                <a:spcPct val="100000"/>
              </a:lnSpc>
              <a:spcBef>
                <a:spcPts val="13"/>
              </a:spcBef>
            </a:pPr>
            <a:r>
              <a:rPr lang="pl-PL" altLang="pl-PL" sz="1200" dirty="0">
                <a:solidFill>
                  <a:schemeClr val="bg1"/>
                </a:solidFill>
              </a:rPr>
              <a:t>Dariusz Bocian, IFJ PAN</a:t>
            </a:r>
          </a:p>
          <a:p>
            <a:pPr algn="ctr">
              <a:lnSpc>
                <a:spcPct val="100000"/>
              </a:lnSpc>
              <a:spcBef>
                <a:spcPts val="13"/>
              </a:spcBef>
            </a:pPr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1" name="Symbol zastępczy stopki 5">
            <a:extLst>
              <a:ext uri="{FF2B5EF4-FFF2-40B4-BE49-F238E27FC236}">
                <a16:creationId xmlns:a16="http://schemas.microsoft.com/office/drawing/2014/main" id="{CA4954FE-7B3B-D6C0-712C-4DC94034F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23728" y="6217216"/>
            <a:ext cx="6192688" cy="596159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>
              <a:lnSpc>
                <a:spcPct val="100000"/>
              </a:lnSpc>
              <a:spcBef>
                <a:spcPts val="13"/>
              </a:spcBef>
            </a:pPr>
            <a:r>
              <a:rPr lang="pl-PL" sz="1200" b="1" dirty="0">
                <a:solidFill>
                  <a:schemeClr val="bg1"/>
                </a:solidFill>
                <a:latin typeface="+mn-lt"/>
              </a:rPr>
              <a:t>Polska Szkoła Akceleratorowa: Wybrane Zagadnienia Akceleracji Cząstek</a:t>
            </a:r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2" name="Symbol zastępczy numeru slajdu 4">
            <a:extLst>
              <a:ext uri="{FF2B5EF4-FFF2-40B4-BE49-F238E27FC236}">
                <a16:creationId xmlns:a16="http://schemas.microsoft.com/office/drawing/2014/main" id="{AE39F21B-E2C0-830C-603E-2CC1F8648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16416" y="6237312"/>
            <a:ext cx="576064" cy="620688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>
              <a:lnSpc>
                <a:spcPct val="100000"/>
              </a:lnSpc>
              <a:spcBef>
                <a:spcPts val="13"/>
              </a:spcBef>
            </a:pPr>
            <a:fld id="{CCA0F215-BD4B-4A29-B4D9-F83ACECCEB6C}" type="slidenum">
              <a:rPr lang="pl-PL" altLang="pl-PL" sz="1200">
                <a:solidFill>
                  <a:schemeClr val="bg1"/>
                </a:solidFill>
              </a:rPr>
              <a:pPr>
                <a:lnSpc>
                  <a:spcPct val="100000"/>
                </a:lnSpc>
                <a:spcBef>
                  <a:spcPts val="13"/>
                </a:spcBef>
              </a:pPr>
              <a:t>9</a:t>
            </a:fld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7A8AC787-A64D-5D07-E930-5FEC1D95B044}"/>
              </a:ext>
            </a:extLst>
          </p:cNvPr>
          <p:cNvSpPr txBox="1"/>
          <p:nvPr/>
        </p:nvSpPr>
        <p:spPr>
          <a:xfrm>
            <a:off x="4320480" y="11837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800" b="1" dirty="0">
                <a:solidFill>
                  <a:schemeClr val="bg1"/>
                </a:solidFill>
              </a:rPr>
              <a:t>Elektromagnesy nadprzewodnikowe</a:t>
            </a:r>
          </a:p>
          <a:p>
            <a:pPr algn="ctr"/>
            <a:r>
              <a:rPr lang="pl-PL" sz="1800" b="1" dirty="0">
                <a:solidFill>
                  <a:schemeClr val="bg1"/>
                </a:solidFill>
              </a:rPr>
              <a:t>od czego zaczynamy projektowanie</a:t>
            </a: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4F66070A-205A-6916-1BC5-AF50DD378F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8952039"/>
              </p:ext>
            </p:extLst>
          </p:nvPr>
        </p:nvGraphicFramePr>
        <p:xfrm>
          <a:off x="273260" y="1753405"/>
          <a:ext cx="4802796" cy="41958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83985">
                  <a:extLst>
                    <a:ext uri="{9D8B030D-6E8A-4147-A177-3AD203B41FA5}">
                      <a16:colId xmlns:a16="http://schemas.microsoft.com/office/drawing/2014/main" val="2841086230"/>
                    </a:ext>
                  </a:extLst>
                </a:gridCol>
                <a:gridCol w="396687">
                  <a:extLst>
                    <a:ext uri="{9D8B030D-6E8A-4147-A177-3AD203B41FA5}">
                      <a16:colId xmlns:a16="http://schemas.microsoft.com/office/drawing/2014/main" val="3013376935"/>
                    </a:ext>
                  </a:extLst>
                </a:gridCol>
                <a:gridCol w="465271">
                  <a:extLst>
                    <a:ext uri="{9D8B030D-6E8A-4147-A177-3AD203B41FA5}">
                      <a16:colId xmlns:a16="http://schemas.microsoft.com/office/drawing/2014/main" val="1049877126"/>
                    </a:ext>
                  </a:extLst>
                </a:gridCol>
                <a:gridCol w="465271">
                  <a:extLst>
                    <a:ext uri="{9D8B030D-6E8A-4147-A177-3AD203B41FA5}">
                      <a16:colId xmlns:a16="http://schemas.microsoft.com/office/drawing/2014/main" val="4008810840"/>
                    </a:ext>
                  </a:extLst>
                </a:gridCol>
                <a:gridCol w="465271">
                  <a:extLst>
                    <a:ext uri="{9D8B030D-6E8A-4147-A177-3AD203B41FA5}">
                      <a16:colId xmlns:a16="http://schemas.microsoft.com/office/drawing/2014/main" val="1892369082"/>
                    </a:ext>
                  </a:extLst>
                </a:gridCol>
                <a:gridCol w="607457">
                  <a:extLst>
                    <a:ext uri="{9D8B030D-6E8A-4147-A177-3AD203B41FA5}">
                      <a16:colId xmlns:a16="http://schemas.microsoft.com/office/drawing/2014/main" val="4130603628"/>
                    </a:ext>
                  </a:extLst>
                </a:gridCol>
                <a:gridCol w="465271">
                  <a:extLst>
                    <a:ext uri="{9D8B030D-6E8A-4147-A177-3AD203B41FA5}">
                      <a16:colId xmlns:a16="http://schemas.microsoft.com/office/drawing/2014/main" val="2948325142"/>
                    </a:ext>
                  </a:extLst>
                </a:gridCol>
                <a:gridCol w="453583">
                  <a:extLst>
                    <a:ext uri="{9D8B030D-6E8A-4147-A177-3AD203B41FA5}">
                      <a16:colId xmlns:a16="http://schemas.microsoft.com/office/drawing/2014/main" val="1357666773"/>
                    </a:ext>
                  </a:extLst>
                </a:gridCol>
              </a:tblGrid>
              <a:tr h="3108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pl-PL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>
                          <a:effectLst/>
                        </a:rPr>
                        <a:t>MB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>
                          <a:effectLst/>
                        </a:rPr>
                        <a:t>MB</a:t>
                      </a:r>
                      <a:endParaRPr lang="pl-PL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>
                          <a:effectLst/>
                        </a:rPr>
                        <a:t>MQ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>
                          <a:effectLst/>
                        </a:rPr>
                        <a:t>MQM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>
                          <a:effectLst/>
                        </a:rPr>
                        <a:t>MQY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>
                          <a:effectLst/>
                        </a:rPr>
                        <a:t>MQY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extLst>
                  <a:ext uri="{0D108BD9-81ED-4DB2-BD59-A6C34878D82A}">
                    <a16:rowId xmlns:a16="http://schemas.microsoft.com/office/drawing/2014/main" val="2186101487"/>
                  </a:ext>
                </a:extLst>
              </a:tr>
              <a:tr h="3108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>
                          <a:effectLst/>
                        </a:rPr>
                        <a:t>Units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>
                          <a:effectLst/>
                        </a:rPr>
                        <a:t>Type 1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>
                          <a:effectLst/>
                        </a:rPr>
                        <a:t>Type 2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>
                          <a:effectLst/>
                        </a:rPr>
                        <a:t>Type 3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>
                          <a:effectLst/>
                        </a:rPr>
                        <a:t>Type 4&amp;7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>
                          <a:effectLst/>
                        </a:rPr>
                        <a:t>Type 5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>
                          <a:effectLst/>
                        </a:rPr>
                        <a:t>Type 6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extLst>
                  <a:ext uri="{0D108BD9-81ED-4DB2-BD59-A6C34878D82A}">
                    <a16:rowId xmlns:a16="http://schemas.microsoft.com/office/drawing/2014/main" val="3253545560"/>
                  </a:ext>
                </a:extLst>
              </a:tr>
              <a:tr h="1876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Strand diameter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mm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1.065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0.825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0.825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0.48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0.48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0.74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extLst>
                  <a:ext uri="{0D108BD9-81ED-4DB2-BD59-A6C34878D82A}">
                    <a16:rowId xmlns:a16="http://schemas.microsoft.com/office/drawing/2014/main" val="1173097995"/>
                  </a:ext>
                </a:extLst>
              </a:tr>
              <a:tr h="1876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Number of strands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28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36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36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36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34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22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extLst>
                  <a:ext uri="{0D108BD9-81ED-4DB2-BD59-A6C34878D82A}">
                    <a16:rowId xmlns:a16="http://schemas.microsoft.com/office/drawing/2014/main" val="1695683957"/>
                  </a:ext>
                </a:extLst>
              </a:tr>
              <a:tr h="1876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Average r = Cu/NbTi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1.65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1.95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1.95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1.75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1.75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1.25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extLst>
                  <a:ext uri="{0D108BD9-81ED-4DB2-BD59-A6C34878D82A}">
                    <a16:rowId xmlns:a16="http://schemas.microsoft.com/office/drawing/2014/main" val="2025121271"/>
                  </a:ext>
                </a:extLst>
              </a:tr>
              <a:tr h="1876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Keystone angle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deg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1.25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0.9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0.9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0.91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0.9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1.72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extLst>
                  <a:ext uri="{0D108BD9-81ED-4DB2-BD59-A6C34878D82A}">
                    <a16:rowId xmlns:a16="http://schemas.microsoft.com/office/drawing/2014/main" val="598139937"/>
                  </a:ext>
                </a:extLst>
              </a:tr>
              <a:tr h="1876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Cable width (bare)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mm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15.1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15.1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15.1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8.8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8.3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8.3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extLst>
                  <a:ext uri="{0D108BD9-81ED-4DB2-BD59-A6C34878D82A}">
                    <a16:rowId xmlns:a16="http://schemas.microsoft.com/office/drawing/2014/main" val="1110631561"/>
                  </a:ext>
                </a:extLst>
              </a:tr>
              <a:tr h="2825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 dirty="0">
                          <a:effectLst/>
                        </a:rPr>
                        <a:t>Cable mid-thickness (bare)</a:t>
                      </a:r>
                      <a:endParaRPr lang="pl-PL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mm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1.9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1.48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1.48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0.84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0.845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1.275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extLst>
                  <a:ext uri="{0D108BD9-81ED-4DB2-BD59-A6C34878D82A}">
                    <a16:rowId xmlns:a16="http://schemas.microsoft.com/office/drawing/2014/main" val="303276463"/>
                  </a:ext>
                </a:extLst>
              </a:tr>
              <a:tr h="2825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Cable inner thickness (bare)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mm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1.7353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1.3614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1.3614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0.7701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0.7798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1.1504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extLst>
                  <a:ext uri="{0D108BD9-81ED-4DB2-BD59-A6C34878D82A}">
                    <a16:rowId xmlns:a16="http://schemas.microsoft.com/office/drawing/2014/main" val="2468556697"/>
                  </a:ext>
                </a:extLst>
              </a:tr>
              <a:tr h="2825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Cable outer thickness (bare)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mm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2.0647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1.5986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1.5986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0.9099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0.9102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1.3996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extLst>
                  <a:ext uri="{0D108BD9-81ED-4DB2-BD59-A6C34878D82A}">
                    <a16:rowId xmlns:a16="http://schemas.microsoft.com/office/drawing/2014/main" val="1634453131"/>
                  </a:ext>
                </a:extLst>
              </a:tr>
              <a:tr h="2825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Transposition pitch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mm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115.00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100.00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100.00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66.00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66.00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66.00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extLst>
                  <a:ext uri="{0D108BD9-81ED-4DB2-BD59-A6C34878D82A}">
                    <a16:rowId xmlns:a16="http://schemas.microsoft.com/office/drawing/2014/main" val="1748292679"/>
                  </a:ext>
                </a:extLst>
              </a:tr>
              <a:tr h="1876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Radial insulation thickness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mm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0.15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0.15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0.13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0.08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0.08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0.08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extLst>
                  <a:ext uri="{0D108BD9-81ED-4DB2-BD59-A6C34878D82A}">
                    <a16:rowId xmlns:a16="http://schemas.microsoft.com/office/drawing/2014/main" val="10067683"/>
                  </a:ext>
                </a:extLst>
              </a:tr>
              <a:tr h="2825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Azimuthal  insulation thickness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mm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0.12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0.13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0.11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0.08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0.08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0.08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extLst>
                  <a:ext uri="{0D108BD9-81ED-4DB2-BD59-A6C34878D82A}">
                    <a16:rowId xmlns:a16="http://schemas.microsoft.com/office/drawing/2014/main" val="3824117066"/>
                  </a:ext>
                </a:extLst>
              </a:tr>
              <a:tr h="1876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Cable width (ins.)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mm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15.4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15.4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15.36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8.96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8.46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8.46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extLst>
                  <a:ext uri="{0D108BD9-81ED-4DB2-BD59-A6C34878D82A}">
                    <a16:rowId xmlns:a16="http://schemas.microsoft.com/office/drawing/2014/main" val="463908076"/>
                  </a:ext>
                </a:extLst>
              </a:tr>
              <a:tr h="2825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Cable mid-thickness (ins.)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mm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2.14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1.74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1.70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1.00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1.005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1.435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extLst>
                  <a:ext uri="{0D108BD9-81ED-4DB2-BD59-A6C34878D82A}">
                    <a16:rowId xmlns:a16="http://schemas.microsoft.com/office/drawing/2014/main" val="1057677351"/>
                  </a:ext>
                </a:extLst>
              </a:tr>
              <a:tr h="2825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Cable inner thickness (ins.)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mm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1.9720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1.6190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1.5794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0.9288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0.9386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1.3080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extLst>
                  <a:ext uri="{0D108BD9-81ED-4DB2-BD59-A6C34878D82A}">
                    <a16:rowId xmlns:a16="http://schemas.microsoft.com/office/drawing/2014/main" val="989869893"/>
                  </a:ext>
                </a:extLst>
              </a:tr>
              <a:tr h="2825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Cable outer thickness (ins.)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mm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2.3080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1.8610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1.8206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1.0712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effectLst/>
                        </a:rPr>
                        <a:t>1.0714</a:t>
                      </a:r>
                      <a:endParaRPr lang="pl-PL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 dirty="0">
                          <a:effectLst/>
                        </a:rPr>
                        <a:t>1.5620</a:t>
                      </a:r>
                      <a:endParaRPr lang="pl-PL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 anchor="ctr"/>
                </a:tc>
                <a:extLst>
                  <a:ext uri="{0D108BD9-81ED-4DB2-BD59-A6C34878D82A}">
                    <a16:rowId xmlns:a16="http://schemas.microsoft.com/office/drawing/2014/main" val="2035889715"/>
                  </a:ext>
                </a:extLst>
              </a:tr>
            </a:tbl>
          </a:graphicData>
        </a:graphic>
      </p:graphicFrame>
      <p:pic>
        <p:nvPicPr>
          <p:cNvPr id="8" name="Obraz 7" descr="Cable-mu_channel">
            <a:extLst>
              <a:ext uri="{FF2B5EF4-FFF2-40B4-BE49-F238E27FC236}">
                <a16:creationId xmlns:a16="http://schemas.microsoft.com/office/drawing/2014/main" id="{3DA4EFBA-5C20-0668-E32C-50018D9E40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256" y="988525"/>
            <a:ext cx="3602712" cy="141168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95D51398-EACD-AE01-0A17-31C93D4FA9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524" y="2563117"/>
            <a:ext cx="3737528" cy="1171891"/>
          </a:xfrm>
          <a:prstGeom prst="rect">
            <a:avLst/>
          </a:prstGeom>
        </p:spPr>
      </p:pic>
      <p:sp>
        <p:nvSpPr>
          <p:cNvPr id="19" name="pole tekstowe 18">
            <a:extLst>
              <a:ext uri="{FF2B5EF4-FFF2-40B4-BE49-F238E27FC236}">
                <a16:creationId xmlns:a16="http://schemas.microsoft.com/office/drawing/2014/main" id="{951AD082-5328-0BC4-786A-0F2501EC6A46}"/>
              </a:ext>
            </a:extLst>
          </p:cNvPr>
          <p:cNvSpPr txBox="1"/>
          <p:nvPr/>
        </p:nvSpPr>
        <p:spPr>
          <a:xfrm>
            <a:off x="311269" y="1048034"/>
            <a:ext cx="42484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altLang="pl-PL" sz="1600" dirty="0">
                <a:latin typeface="Arial" panose="020B0604020202020204" pitchFamily="34" charset="0"/>
                <a:ea typeface="Times New Roman" panose="02020603050405020304" pitchFamily="18" charset="0"/>
              </a:rPr>
              <a:t>Tabela parametrów</a:t>
            </a:r>
          </a:p>
          <a:p>
            <a:pPr algn="ctr"/>
            <a:r>
              <a:rPr lang="pl-PL" altLang="pl-PL" sz="1600" dirty="0">
                <a:latin typeface="Arial" panose="020B0604020202020204" pitchFamily="34" charset="0"/>
                <a:ea typeface="Times New Roman" panose="02020603050405020304" pitchFamily="18" charset="0"/>
              </a:rPr>
              <a:t>głównych magnesów </a:t>
            </a:r>
            <a:r>
              <a:rPr kumimoji="0" lang="pl-PL" altLang="pl-PL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LHC</a:t>
            </a:r>
            <a:r>
              <a:rPr kumimoji="0" lang="en-US" altLang="pl-PL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en-US" sz="1600" dirty="0"/>
          </a:p>
        </p:txBody>
      </p:sp>
      <p:pic>
        <p:nvPicPr>
          <p:cNvPr id="1026" name="Picture 2" descr="(a) Rutherford cable with 36 &lt;b&gt;strands&lt;/b&gt; used in LHC [14], (b) A single ...">
            <a:extLst>
              <a:ext uri="{FF2B5EF4-FFF2-40B4-BE49-F238E27FC236}">
                <a16:creationId xmlns:a16="http://schemas.microsoft.com/office/drawing/2014/main" id="{A2FFE33E-DC52-1F9A-B36F-005A5D2E93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919691"/>
            <a:ext cx="2979772" cy="2225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16546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daty 7">
            <a:extLst>
              <a:ext uri="{FF2B5EF4-FFF2-40B4-BE49-F238E27FC236}">
                <a16:creationId xmlns:a16="http://schemas.microsoft.com/office/drawing/2014/main" id="{C7FBA4DF-C8AC-651D-0306-B7C4E0AF656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179512" y="6337812"/>
            <a:ext cx="2055813" cy="54757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13"/>
              </a:spcBef>
            </a:pPr>
            <a:r>
              <a:rPr lang="pl-PL" altLang="pl-PL" sz="1200" dirty="0">
                <a:solidFill>
                  <a:schemeClr val="bg1"/>
                </a:solidFill>
              </a:rPr>
              <a:t>19 Października 2026</a:t>
            </a:r>
          </a:p>
          <a:p>
            <a:pPr algn="ctr">
              <a:lnSpc>
                <a:spcPct val="100000"/>
              </a:lnSpc>
              <a:spcBef>
                <a:spcPts val="13"/>
              </a:spcBef>
            </a:pPr>
            <a:r>
              <a:rPr lang="pl-PL" altLang="pl-PL" sz="1200" dirty="0">
                <a:solidFill>
                  <a:schemeClr val="bg1"/>
                </a:solidFill>
              </a:rPr>
              <a:t>Dariusz Bocian, IFJ PAN</a:t>
            </a:r>
          </a:p>
          <a:p>
            <a:pPr algn="ctr">
              <a:lnSpc>
                <a:spcPct val="100000"/>
              </a:lnSpc>
              <a:spcBef>
                <a:spcPts val="13"/>
              </a:spcBef>
            </a:pPr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1" name="Symbol zastępczy stopki 5">
            <a:extLst>
              <a:ext uri="{FF2B5EF4-FFF2-40B4-BE49-F238E27FC236}">
                <a16:creationId xmlns:a16="http://schemas.microsoft.com/office/drawing/2014/main" id="{CA4954FE-7B3B-D6C0-712C-4DC94034F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23728" y="6217216"/>
            <a:ext cx="6192688" cy="596159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>
              <a:lnSpc>
                <a:spcPct val="100000"/>
              </a:lnSpc>
              <a:spcBef>
                <a:spcPts val="13"/>
              </a:spcBef>
            </a:pPr>
            <a:r>
              <a:rPr lang="pl-PL" sz="1200" b="1" dirty="0">
                <a:solidFill>
                  <a:schemeClr val="bg1"/>
                </a:solidFill>
                <a:latin typeface="+mn-lt"/>
              </a:rPr>
              <a:t>Polska Szkoła Akceleratorowa: Wybrane Zagadnienia Akceleracji Cząstek</a:t>
            </a:r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2" name="Symbol zastępczy numeru slajdu 4">
            <a:extLst>
              <a:ext uri="{FF2B5EF4-FFF2-40B4-BE49-F238E27FC236}">
                <a16:creationId xmlns:a16="http://schemas.microsoft.com/office/drawing/2014/main" id="{AE39F21B-E2C0-830C-603E-2CC1F8648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16416" y="6237312"/>
            <a:ext cx="576064" cy="620688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>
              <a:lnSpc>
                <a:spcPct val="100000"/>
              </a:lnSpc>
              <a:spcBef>
                <a:spcPts val="13"/>
              </a:spcBef>
            </a:pPr>
            <a:fld id="{CCA0F215-BD4B-4A29-B4D9-F83ACECCEB6C}" type="slidenum">
              <a:rPr lang="pl-PL" altLang="pl-PL" sz="1200">
                <a:solidFill>
                  <a:schemeClr val="bg1"/>
                </a:solidFill>
              </a:rPr>
              <a:pPr>
                <a:lnSpc>
                  <a:spcPct val="100000"/>
                </a:lnSpc>
                <a:spcBef>
                  <a:spcPts val="13"/>
                </a:spcBef>
              </a:pPr>
              <a:t>10</a:t>
            </a:fld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7A8AC787-A64D-5D07-E930-5FEC1D95B044}"/>
              </a:ext>
            </a:extLst>
          </p:cNvPr>
          <p:cNvSpPr txBox="1"/>
          <p:nvPr/>
        </p:nvSpPr>
        <p:spPr>
          <a:xfrm>
            <a:off x="4320480" y="11837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800" b="1" dirty="0">
                <a:solidFill>
                  <a:schemeClr val="bg1"/>
                </a:solidFill>
              </a:rPr>
              <a:t>Elektromagnesy nadprzewodnikowe</a:t>
            </a:r>
          </a:p>
          <a:p>
            <a:pPr algn="ctr"/>
            <a:r>
              <a:rPr lang="pl-PL" sz="1800" b="1" dirty="0">
                <a:solidFill>
                  <a:schemeClr val="bg1"/>
                </a:solidFill>
              </a:rPr>
              <a:t>od czego zaczynamy projektowanie</a:t>
            </a:r>
          </a:p>
        </p:txBody>
      </p:sp>
      <p:pic>
        <p:nvPicPr>
          <p:cNvPr id="4" name="Picture 10" descr="MB-model">
            <a:extLst>
              <a:ext uri="{FF2B5EF4-FFF2-40B4-BE49-F238E27FC236}">
                <a16:creationId xmlns:a16="http://schemas.microsoft.com/office/drawing/2014/main" id="{9F5C95C1-C250-4CBF-ADC6-CC12D42B0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09332"/>
            <a:ext cx="2076159" cy="20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9" descr="MQ-model">
            <a:extLst>
              <a:ext uri="{FF2B5EF4-FFF2-40B4-BE49-F238E27FC236}">
                <a16:creationId xmlns:a16="http://schemas.microsoft.com/office/drawing/2014/main" id="{F0B5F8A2-CF1A-45D6-E4EA-53506A7B34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3654"/>
          <a:stretch>
            <a:fillRect/>
          </a:stretch>
        </p:blipFill>
        <p:spPr bwMode="auto">
          <a:xfrm>
            <a:off x="3385984" y="1341000"/>
            <a:ext cx="2005111" cy="20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4" descr="MQM-model">
            <a:extLst>
              <a:ext uri="{FF2B5EF4-FFF2-40B4-BE49-F238E27FC236}">
                <a16:creationId xmlns:a16="http://schemas.microsoft.com/office/drawing/2014/main" id="{D251CB96-E65C-F7D5-F06D-FB39A2E87E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6905"/>
          <a:stretch>
            <a:fillRect/>
          </a:stretch>
        </p:blipFill>
        <p:spPr bwMode="auto">
          <a:xfrm>
            <a:off x="441681" y="3927716"/>
            <a:ext cx="1902487" cy="20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3" descr="MQY-model">
            <a:extLst>
              <a:ext uri="{FF2B5EF4-FFF2-40B4-BE49-F238E27FC236}">
                <a16:creationId xmlns:a16="http://schemas.microsoft.com/office/drawing/2014/main" id="{37F1D92D-F6E7-588B-E76B-183C0C6E9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363" y="3845519"/>
            <a:ext cx="1949853" cy="2088000"/>
          </a:xfrm>
          <a:prstGeom prst="rect">
            <a:avLst/>
          </a:prstGeom>
          <a:solidFill>
            <a:srgbClr val="FFFF99"/>
          </a:solidFill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C10749BB-C775-FB34-013A-32F58BF5C8BE}"/>
              </a:ext>
            </a:extLst>
          </p:cNvPr>
          <p:cNvSpPr txBox="1"/>
          <p:nvPr/>
        </p:nvSpPr>
        <p:spPr>
          <a:xfrm>
            <a:off x="323528" y="995375"/>
            <a:ext cx="23693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altLang="pl-PL" dirty="0">
                <a:latin typeface="Arial" panose="020B0604020202020204" pitchFamily="34" charset="0"/>
                <a:ea typeface="Times New Roman" panose="02020603050405020304" pitchFamily="18" charset="0"/>
              </a:rPr>
              <a:t>MB główny</a:t>
            </a:r>
            <a:r>
              <a:rPr kumimoji="0" lang="en-US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pl-P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dipol</a:t>
            </a:r>
            <a:r>
              <a:rPr kumimoji="0" lang="en-US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LHC</a:t>
            </a:r>
            <a:r>
              <a:rPr kumimoji="0" lang="en-US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en-US" dirty="0"/>
          </a:p>
        </p:txBody>
      </p:sp>
      <p:pic>
        <p:nvPicPr>
          <p:cNvPr id="14" name="Picture 11" descr="16_collision_point">
            <a:extLst>
              <a:ext uri="{FF2B5EF4-FFF2-40B4-BE49-F238E27FC236}">
                <a16:creationId xmlns:a16="http://schemas.microsoft.com/office/drawing/2014/main" id="{C4D0D70E-4916-A4FE-5053-5FE75BC3B2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02587" y="3675516"/>
            <a:ext cx="3212789" cy="2428007"/>
          </a:xfrm>
          <a:prstGeom prst="rect">
            <a:avLst/>
          </a:prstGeom>
          <a:noFill/>
        </p:spPr>
      </p:pic>
      <p:pic>
        <p:nvPicPr>
          <p:cNvPr id="15" name="Picture 3" descr="9_basic_storage_ring">
            <a:extLst>
              <a:ext uri="{FF2B5EF4-FFF2-40B4-BE49-F238E27FC236}">
                <a16:creationId xmlns:a16="http://schemas.microsoft.com/office/drawing/2014/main" id="{005E5FA6-45AF-5A2C-65E9-DD502B4692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84168" y="1052736"/>
            <a:ext cx="2700536" cy="2251755"/>
          </a:xfrm>
          <a:prstGeom prst="rect">
            <a:avLst/>
          </a:prstGeom>
          <a:noFill/>
        </p:spPr>
      </p:pic>
      <p:sp>
        <p:nvSpPr>
          <p:cNvPr id="16" name="pole tekstowe 15">
            <a:extLst>
              <a:ext uri="{FF2B5EF4-FFF2-40B4-BE49-F238E27FC236}">
                <a16:creationId xmlns:a16="http://schemas.microsoft.com/office/drawing/2014/main" id="{567AED4E-1783-C5E5-959B-D181C7DF968F}"/>
              </a:ext>
            </a:extLst>
          </p:cNvPr>
          <p:cNvSpPr txBox="1"/>
          <p:nvPr/>
        </p:nvSpPr>
        <p:spPr>
          <a:xfrm>
            <a:off x="3092394" y="968106"/>
            <a:ext cx="29917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altLang="pl-PL" dirty="0">
                <a:latin typeface="Arial" panose="020B0604020202020204" pitchFamily="34" charset="0"/>
                <a:ea typeface="Times New Roman" panose="02020603050405020304" pitchFamily="18" charset="0"/>
              </a:rPr>
              <a:t>MQ główny</a:t>
            </a:r>
            <a:r>
              <a:rPr kumimoji="0" lang="en-US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kwadrupol</a:t>
            </a:r>
            <a:r>
              <a:rPr kumimoji="0" lang="en-US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LHC</a:t>
            </a:r>
            <a:r>
              <a:rPr kumimoji="0" lang="en-US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en-US" dirty="0"/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B443A72E-71B3-2E42-C038-89DB0649FBE5}"/>
              </a:ext>
            </a:extLst>
          </p:cNvPr>
          <p:cNvSpPr txBox="1"/>
          <p:nvPr/>
        </p:nvSpPr>
        <p:spPr>
          <a:xfrm>
            <a:off x="166061" y="3590561"/>
            <a:ext cx="25922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MQM</a:t>
            </a:r>
            <a:r>
              <a:rPr kumimoji="0" lang="en-US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kwadrupol</a:t>
            </a:r>
            <a:r>
              <a:rPr kumimoji="0" lang="en-US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LHC</a:t>
            </a:r>
            <a:r>
              <a:rPr kumimoji="0" lang="en-US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en-US" dirty="0"/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6581C527-25F7-0D9E-608A-E25D98057D73}"/>
              </a:ext>
            </a:extLst>
          </p:cNvPr>
          <p:cNvSpPr txBox="1"/>
          <p:nvPr/>
        </p:nvSpPr>
        <p:spPr>
          <a:xfrm>
            <a:off x="2561287" y="3590561"/>
            <a:ext cx="25922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MQ</a:t>
            </a:r>
            <a:r>
              <a:rPr lang="pl-PL" altLang="pl-PL" dirty="0">
                <a:latin typeface="Arial" panose="020B0604020202020204" pitchFamily="34" charset="0"/>
                <a:ea typeface="Times New Roman" panose="02020603050405020304" pitchFamily="18" charset="0"/>
              </a:rPr>
              <a:t>Y</a:t>
            </a:r>
            <a:r>
              <a:rPr kumimoji="0" lang="en-US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kwadrupol</a:t>
            </a:r>
            <a:r>
              <a:rPr kumimoji="0" lang="en-US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LHC</a:t>
            </a:r>
            <a:r>
              <a:rPr kumimoji="0" lang="en-US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en-US" dirty="0"/>
          </a:p>
        </p:txBody>
      </p:sp>
      <p:pic>
        <p:nvPicPr>
          <p:cNvPr id="19" name="Obraz 18">
            <a:extLst>
              <a:ext uri="{FF2B5EF4-FFF2-40B4-BE49-F238E27FC236}">
                <a16:creationId xmlns:a16="http://schemas.microsoft.com/office/drawing/2014/main" id="{0E8DD7DD-689C-34DC-22CC-EA56A3784B4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123" y="3954698"/>
            <a:ext cx="1242464" cy="9222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388757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daty 7">
            <a:extLst>
              <a:ext uri="{FF2B5EF4-FFF2-40B4-BE49-F238E27FC236}">
                <a16:creationId xmlns:a16="http://schemas.microsoft.com/office/drawing/2014/main" id="{C7FBA4DF-C8AC-651D-0306-B7C4E0AF656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179512" y="6337812"/>
            <a:ext cx="2055813" cy="54757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13"/>
              </a:spcBef>
            </a:pPr>
            <a:r>
              <a:rPr lang="pl-PL" altLang="pl-PL" sz="1200" dirty="0">
                <a:solidFill>
                  <a:schemeClr val="bg1"/>
                </a:solidFill>
              </a:rPr>
              <a:t>19 Października 2026</a:t>
            </a:r>
          </a:p>
          <a:p>
            <a:pPr algn="ctr">
              <a:lnSpc>
                <a:spcPct val="100000"/>
              </a:lnSpc>
              <a:spcBef>
                <a:spcPts val="13"/>
              </a:spcBef>
            </a:pPr>
            <a:r>
              <a:rPr lang="pl-PL" altLang="pl-PL" sz="1200" dirty="0">
                <a:solidFill>
                  <a:schemeClr val="bg1"/>
                </a:solidFill>
              </a:rPr>
              <a:t>Dariusz Bocian, IFJ PAN</a:t>
            </a:r>
          </a:p>
          <a:p>
            <a:pPr algn="ctr">
              <a:lnSpc>
                <a:spcPct val="100000"/>
              </a:lnSpc>
              <a:spcBef>
                <a:spcPts val="13"/>
              </a:spcBef>
            </a:pPr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1" name="Symbol zastępczy stopki 5">
            <a:extLst>
              <a:ext uri="{FF2B5EF4-FFF2-40B4-BE49-F238E27FC236}">
                <a16:creationId xmlns:a16="http://schemas.microsoft.com/office/drawing/2014/main" id="{CA4954FE-7B3B-D6C0-712C-4DC94034F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05945" y="6280569"/>
            <a:ext cx="6192688" cy="596159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>
              <a:lnSpc>
                <a:spcPct val="100000"/>
              </a:lnSpc>
              <a:spcBef>
                <a:spcPts val="13"/>
              </a:spcBef>
            </a:pPr>
            <a:r>
              <a:rPr lang="pl-PL" sz="1200" b="1" dirty="0">
                <a:solidFill>
                  <a:schemeClr val="bg1"/>
                </a:solidFill>
                <a:latin typeface="+mn-lt"/>
              </a:rPr>
              <a:t>Polska Szkoła Akceleratorowa: Wybrane Zagadnienia Akceleracji Cząstek</a:t>
            </a:r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2" name="Symbol zastępczy numeru slajdu 4">
            <a:extLst>
              <a:ext uri="{FF2B5EF4-FFF2-40B4-BE49-F238E27FC236}">
                <a16:creationId xmlns:a16="http://schemas.microsoft.com/office/drawing/2014/main" id="{AE39F21B-E2C0-830C-603E-2CC1F8648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16416" y="6237312"/>
            <a:ext cx="576064" cy="620688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>
              <a:lnSpc>
                <a:spcPct val="100000"/>
              </a:lnSpc>
              <a:spcBef>
                <a:spcPts val="13"/>
              </a:spcBef>
            </a:pPr>
            <a:fld id="{CCA0F215-BD4B-4A29-B4D9-F83ACECCEB6C}" type="slidenum">
              <a:rPr lang="pl-PL" altLang="pl-PL" sz="1200">
                <a:solidFill>
                  <a:schemeClr val="bg1"/>
                </a:solidFill>
              </a:rPr>
              <a:pPr>
                <a:lnSpc>
                  <a:spcPct val="100000"/>
                </a:lnSpc>
                <a:spcBef>
                  <a:spcPts val="13"/>
                </a:spcBef>
              </a:pPr>
              <a:t>11</a:t>
            </a:fld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3" name="Tytuł 1">
            <a:extLst>
              <a:ext uri="{FF2B5EF4-FFF2-40B4-BE49-F238E27FC236}">
                <a16:creationId xmlns:a16="http://schemas.microsoft.com/office/drawing/2014/main" id="{AE9D13F9-F988-F2A4-027F-C66D197D07F5}"/>
              </a:ext>
            </a:extLst>
          </p:cNvPr>
          <p:cNvSpPr txBox="1">
            <a:spLocks/>
          </p:cNvSpPr>
          <p:nvPr/>
        </p:nvSpPr>
        <p:spPr>
          <a:xfrm>
            <a:off x="4139952" y="263615"/>
            <a:ext cx="4921746" cy="501089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 algn="ctr"/>
            <a:r>
              <a:rPr lang="pl-PL" sz="2000" b="1" dirty="0">
                <a:solidFill>
                  <a:schemeClr val="bg1"/>
                </a:solidFill>
              </a:rPr>
              <a:t>Elektromagnesy nadprzewodnikowe</a:t>
            </a:r>
          </a:p>
          <a:p>
            <a:pPr algn="ctr"/>
            <a:r>
              <a:rPr lang="pl-PL" sz="2000" b="1" dirty="0">
                <a:solidFill>
                  <a:schemeClr val="bg1"/>
                </a:solidFill>
              </a:rPr>
              <a:t>od czego zaczynamy projektowanie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A39A738A-A469-08B1-10B2-A62EAF7111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4848" y="1463415"/>
            <a:ext cx="1575131" cy="1815360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9F37D25A-0B4C-533E-4C2A-CF3AAFA894EB}"/>
              </a:ext>
            </a:extLst>
          </p:cNvPr>
          <p:cNvSpPr txBox="1"/>
          <p:nvPr/>
        </p:nvSpPr>
        <p:spPr>
          <a:xfrm>
            <a:off x="255997" y="1533282"/>
            <a:ext cx="2268252" cy="954107"/>
          </a:xfrm>
          <a:prstGeom prst="rect">
            <a:avLst/>
          </a:prstGeom>
          <a:solidFill>
            <a:srgbClr val="FFFFCC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pl-PL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P</a:t>
            </a:r>
            <a:r>
              <a:rPr lang="pl-PL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owierzchnię krytyczna:</a:t>
            </a:r>
          </a:p>
          <a:p>
            <a:pPr marL="285750" indent="-285750">
              <a:buFontTx/>
              <a:buChar char="-"/>
            </a:pPr>
            <a:r>
              <a:rPr lang="pl-PL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t</a:t>
            </a:r>
            <a:r>
              <a:rPr lang="pl-PL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emperatura, </a:t>
            </a:r>
          </a:p>
          <a:p>
            <a:pPr marL="285750" indent="-285750">
              <a:buFontTx/>
              <a:buChar char="-"/>
            </a:pPr>
            <a:r>
              <a:rPr lang="pl-PL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indukcja magnetyczna </a:t>
            </a:r>
          </a:p>
          <a:p>
            <a:pPr marL="285750" indent="-285750">
              <a:buFontTx/>
              <a:buChar char="-"/>
            </a:pPr>
            <a:r>
              <a:rPr lang="pl-PL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gęstość prądu. </a:t>
            </a:r>
            <a:endParaRPr lang="en-US" sz="1400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88129C1E-1D5F-66D5-A1C1-7E0F5037D7FD}"/>
              </a:ext>
            </a:extLst>
          </p:cNvPr>
          <p:cNvSpPr txBox="1"/>
          <p:nvPr/>
        </p:nvSpPr>
        <p:spPr>
          <a:xfrm>
            <a:off x="669598" y="1049381"/>
            <a:ext cx="2664296" cy="369332"/>
          </a:xfrm>
          <a:prstGeom prst="rect">
            <a:avLst/>
          </a:prstGeom>
          <a:solidFill>
            <a:srgbClr val="CCFFFF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pl-PL" dirty="0">
                <a:latin typeface="Times New Roman" panose="02020603050405020304" pitchFamily="18" charset="0"/>
                <a:ea typeface="Calibri" panose="020F0502020204030204" pitchFamily="34" charset="0"/>
              </a:rPr>
              <a:t>Charakteryzacja materiału</a:t>
            </a:r>
            <a:endParaRPr lang="en-US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78F8D3C3-4212-4AE6-C336-73852A5898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627" y="2029048"/>
            <a:ext cx="2695853" cy="4116160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FBBA19D1-2A82-4C20-2D22-5AC2EC539A5B}"/>
              </a:ext>
            </a:extLst>
          </p:cNvPr>
          <p:cNvSpPr txBox="1"/>
          <p:nvPr/>
        </p:nvSpPr>
        <p:spPr>
          <a:xfrm>
            <a:off x="5911755" y="1013182"/>
            <a:ext cx="3096344" cy="1077218"/>
          </a:xfrm>
          <a:prstGeom prst="rect">
            <a:avLst/>
          </a:prstGeom>
          <a:solidFill>
            <a:srgbClr val="CCFFFF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Aby zbudować elektromagnes nadprzewodnikowy </a:t>
            </a:r>
          </a:p>
          <a:p>
            <a:pPr algn="ctr"/>
            <a:r>
              <a:rPr lang="pl-PL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trzeba mieć elektromagnes </a:t>
            </a:r>
          </a:p>
          <a:p>
            <a:pPr algn="ctr"/>
            <a:r>
              <a:rPr lang="pl-PL" sz="16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My w IFJ PAN mamy!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C0DB46D2-70C6-454A-02C6-7E394E94AC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0895" y="2764076"/>
            <a:ext cx="1649717" cy="3328901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548D7210-F66D-9F9A-1C2A-7D992E4D492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897143"/>
            <a:ext cx="1153813" cy="1618401"/>
          </a:xfrm>
          <a:prstGeom prst="rect">
            <a:avLst/>
          </a:prstGeom>
        </p:spPr>
      </p:pic>
      <p:graphicFrame>
        <p:nvGraphicFramePr>
          <p:cNvPr id="15" name="Chart 2">
            <a:extLst>
              <a:ext uri="{FF2B5EF4-FFF2-40B4-BE49-F238E27FC236}">
                <a16:creationId xmlns:a16="http://schemas.microsoft.com/office/drawing/2014/main" id="{E4C381D2-3AFF-4803-AB94-1F2C4031170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4127953"/>
              </p:ext>
            </p:extLst>
          </p:nvPr>
        </p:nvGraphicFramePr>
        <p:xfrm>
          <a:off x="131980" y="3264319"/>
          <a:ext cx="4512027" cy="26965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485629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daty 7">
            <a:extLst>
              <a:ext uri="{FF2B5EF4-FFF2-40B4-BE49-F238E27FC236}">
                <a16:creationId xmlns:a16="http://schemas.microsoft.com/office/drawing/2014/main" id="{C7FBA4DF-C8AC-651D-0306-B7C4E0AF656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179512" y="6337812"/>
            <a:ext cx="2055813" cy="54757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13"/>
              </a:spcBef>
            </a:pPr>
            <a:r>
              <a:rPr lang="pl-PL" altLang="pl-PL" sz="1200" dirty="0">
                <a:solidFill>
                  <a:schemeClr val="bg1"/>
                </a:solidFill>
              </a:rPr>
              <a:t>19 Października 2026</a:t>
            </a:r>
          </a:p>
          <a:p>
            <a:pPr algn="ctr">
              <a:lnSpc>
                <a:spcPct val="100000"/>
              </a:lnSpc>
              <a:spcBef>
                <a:spcPts val="13"/>
              </a:spcBef>
            </a:pPr>
            <a:r>
              <a:rPr lang="pl-PL" altLang="pl-PL" sz="1200" dirty="0">
                <a:solidFill>
                  <a:schemeClr val="bg1"/>
                </a:solidFill>
              </a:rPr>
              <a:t>Dariusz Bocian, IFJ PAN</a:t>
            </a:r>
          </a:p>
          <a:p>
            <a:pPr algn="ctr">
              <a:lnSpc>
                <a:spcPct val="100000"/>
              </a:lnSpc>
              <a:spcBef>
                <a:spcPts val="13"/>
              </a:spcBef>
            </a:pPr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1" name="Symbol zastępczy stopki 5">
            <a:extLst>
              <a:ext uri="{FF2B5EF4-FFF2-40B4-BE49-F238E27FC236}">
                <a16:creationId xmlns:a16="http://schemas.microsoft.com/office/drawing/2014/main" id="{CA4954FE-7B3B-D6C0-712C-4DC94034F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23728" y="6217216"/>
            <a:ext cx="6192688" cy="596159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>
              <a:lnSpc>
                <a:spcPct val="100000"/>
              </a:lnSpc>
              <a:spcBef>
                <a:spcPts val="13"/>
              </a:spcBef>
            </a:pPr>
            <a:r>
              <a:rPr lang="pl-PL" sz="1200" b="1" dirty="0">
                <a:solidFill>
                  <a:schemeClr val="bg1"/>
                </a:solidFill>
                <a:latin typeface="+mn-lt"/>
              </a:rPr>
              <a:t>Polska Szkoła Akceleratorowa: Wybrane Zagadnienia Akceleracji Cząstek</a:t>
            </a:r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2" name="Symbol zastępczy numeru slajdu 4">
            <a:extLst>
              <a:ext uri="{FF2B5EF4-FFF2-40B4-BE49-F238E27FC236}">
                <a16:creationId xmlns:a16="http://schemas.microsoft.com/office/drawing/2014/main" id="{AE39F21B-E2C0-830C-603E-2CC1F8648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16416" y="6237312"/>
            <a:ext cx="576064" cy="620688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>
              <a:lnSpc>
                <a:spcPct val="100000"/>
              </a:lnSpc>
              <a:spcBef>
                <a:spcPts val="13"/>
              </a:spcBef>
            </a:pPr>
            <a:fld id="{CCA0F215-BD4B-4A29-B4D9-F83ACECCEB6C}" type="slidenum">
              <a:rPr lang="pl-PL" altLang="pl-PL" sz="1200">
                <a:solidFill>
                  <a:schemeClr val="bg1"/>
                </a:solidFill>
              </a:rPr>
              <a:pPr>
                <a:lnSpc>
                  <a:spcPct val="100000"/>
                </a:lnSpc>
                <a:spcBef>
                  <a:spcPts val="13"/>
                </a:spcBef>
              </a:pPr>
              <a:t>12</a:t>
            </a:fld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3" name="Tytuł 1">
            <a:extLst>
              <a:ext uri="{FF2B5EF4-FFF2-40B4-BE49-F238E27FC236}">
                <a16:creationId xmlns:a16="http://schemas.microsoft.com/office/drawing/2014/main" id="{AE9D13F9-F988-F2A4-027F-C66D197D07F5}"/>
              </a:ext>
            </a:extLst>
          </p:cNvPr>
          <p:cNvSpPr txBox="1">
            <a:spLocks/>
          </p:cNvSpPr>
          <p:nvPr/>
        </p:nvSpPr>
        <p:spPr>
          <a:xfrm>
            <a:off x="4139952" y="263615"/>
            <a:ext cx="4921746" cy="501089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 algn="ctr"/>
            <a:r>
              <a:rPr lang="pl-PL" sz="2000" b="1" dirty="0">
                <a:solidFill>
                  <a:schemeClr val="bg1"/>
                </a:solidFill>
              </a:rPr>
              <a:t>Elektromagnesy nadprzewodnikowe</a:t>
            </a:r>
          </a:p>
          <a:p>
            <a:pPr algn="ctr"/>
            <a:r>
              <a:rPr lang="pl-PL" sz="2000" b="1" dirty="0">
                <a:solidFill>
                  <a:schemeClr val="bg1"/>
                </a:solidFill>
              </a:rPr>
              <a:t>gdzie tkwi haczyk?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45AFE2AC-A5BC-E0D3-A659-3729E67B552C}"/>
              </a:ext>
            </a:extLst>
          </p:cNvPr>
          <p:cNvSpPr txBox="1"/>
          <p:nvPr/>
        </p:nvSpPr>
        <p:spPr>
          <a:xfrm>
            <a:off x="3232867" y="1052736"/>
            <a:ext cx="1814170" cy="461665"/>
          </a:xfrm>
          <a:prstGeom prst="rect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pl-PL" sz="24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QUENCH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48EAEE2B-71A5-3E36-3A7D-74E2F356DC75}"/>
              </a:ext>
            </a:extLst>
          </p:cNvPr>
          <p:cNvSpPr txBox="1"/>
          <p:nvPr/>
        </p:nvSpPr>
        <p:spPr>
          <a:xfrm>
            <a:off x="196590" y="1634997"/>
            <a:ext cx="866616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 err="1">
                <a:solidFill>
                  <a:srgbClr val="000000"/>
                </a:solidFill>
                <a:latin typeface="Segoe UI Web (East European)"/>
              </a:rPr>
              <a:t>Quench</a:t>
            </a:r>
            <a:r>
              <a:rPr lang="pl-PL" b="0" i="0" dirty="0">
                <a:solidFill>
                  <a:srgbClr val="000000"/>
                </a:solidFill>
                <a:effectLst/>
                <a:latin typeface="Segoe UI Web (East European)"/>
              </a:rPr>
              <a:t> – utrata stanu nadprzewodzącego </a:t>
            </a:r>
            <a:r>
              <a:rPr lang="pl-PL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⇒ pojawia się </a:t>
            </a:r>
            <a:r>
              <a:rPr lang="pl-PL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rezystancja ⇒wzrasta </a:t>
            </a:r>
            <a:r>
              <a:rPr lang="pl-PL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napięcie ⇒ wzrasta temperatura ⇒ siły cieplne i elektromagnetyczne ⇒ rośnie objętość czynnika chłodzącego (1 l ciekłego helu </a:t>
            </a:r>
            <a:r>
              <a:rPr lang="pl-PL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≡</a:t>
            </a:r>
            <a:r>
              <a:rPr lang="pl-PL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 750 l gazu) </a:t>
            </a:r>
            <a:endParaRPr lang="pl-PL" b="0" i="0" dirty="0">
              <a:solidFill>
                <a:srgbClr val="000000"/>
              </a:solidFill>
              <a:effectLst/>
              <a:latin typeface="Segoe UI Web (East European)"/>
            </a:endParaRPr>
          </a:p>
        </p:txBody>
      </p:sp>
      <p:grpSp>
        <p:nvGrpSpPr>
          <p:cNvPr id="17" name="Group 11">
            <a:extLst>
              <a:ext uri="{FF2B5EF4-FFF2-40B4-BE49-F238E27FC236}">
                <a16:creationId xmlns:a16="http://schemas.microsoft.com/office/drawing/2014/main" id="{3FE6A19A-1622-B31D-BB5F-3FB0202DDBFA}"/>
              </a:ext>
            </a:extLst>
          </p:cNvPr>
          <p:cNvGrpSpPr/>
          <p:nvPr/>
        </p:nvGrpSpPr>
        <p:grpSpPr>
          <a:xfrm>
            <a:off x="6084168" y="2678923"/>
            <a:ext cx="2635572" cy="3331098"/>
            <a:chOff x="6156176" y="2492897"/>
            <a:chExt cx="2779588" cy="3728906"/>
          </a:xfrm>
        </p:grpSpPr>
        <p:sp>
          <p:nvSpPr>
            <p:cNvPr id="18" name="TextBox 6">
              <a:extLst>
                <a:ext uri="{FF2B5EF4-FFF2-40B4-BE49-F238E27FC236}">
                  <a16:creationId xmlns:a16="http://schemas.microsoft.com/office/drawing/2014/main" id="{B71D5341-72FE-708F-7876-9B81DB5D34F5}"/>
                </a:ext>
              </a:extLst>
            </p:cNvPr>
            <p:cNvSpPr txBox="1"/>
            <p:nvPr/>
          </p:nvSpPr>
          <p:spPr>
            <a:xfrm>
              <a:off x="6156176" y="5877271"/>
              <a:ext cx="2779588" cy="3445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sz="1400" dirty="0"/>
                <a:t>19.09.2008 </a:t>
              </a:r>
              <a:r>
                <a:rPr lang="en-US" sz="1400" dirty="0"/>
                <a:t>LHC bus-bar</a:t>
              </a:r>
              <a:r>
                <a:rPr lang="pl-PL" sz="1400" dirty="0"/>
                <a:t> </a:t>
              </a:r>
              <a:r>
                <a:rPr lang="pl-PL" sz="1400" dirty="0" err="1"/>
                <a:t>quench</a:t>
              </a:r>
              <a:endParaRPr lang="en-US" sz="1400" dirty="0"/>
            </a:p>
          </p:txBody>
        </p:sp>
        <p:pic>
          <p:nvPicPr>
            <p:cNvPr id="19" name="Picture 3">
              <a:extLst>
                <a:ext uri="{FF2B5EF4-FFF2-40B4-BE49-F238E27FC236}">
                  <a16:creationId xmlns:a16="http://schemas.microsoft.com/office/drawing/2014/main" id="{3B8DE6D0-CCFE-589D-0361-4F51361E93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0192" y="2492897"/>
              <a:ext cx="2557330" cy="3416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" name="Group 10">
            <a:extLst>
              <a:ext uri="{FF2B5EF4-FFF2-40B4-BE49-F238E27FC236}">
                <a16:creationId xmlns:a16="http://schemas.microsoft.com/office/drawing/2014/main" id="{30112516-D0CA-C966-B8FC-1F11532D79CE}"/>
              </a:ext>
            </a:extLst>
          </p:cNvPr>
          <p:cNvGrpSpPr/>
          <p:nvPr/>
        </p:nvGrpSpPr>
        <p:grpSpPr>
          <a:xfrm>
            <a:off x="319492" y="2700417"/>
            <a:ext cx="5480681" cy="3446351"/>
            <a:chOff x="163977" y="2492896"/>
            <a:chExt cx="5913214" cy="3716257"/>
          </a:xfrm>
        </p:grpSpPr>
        <p:pic>
          <p:nvPicPr>
            <p:cNvPr id="21" name="Picture 4" descr="6a00d834515db069e200e5502158eb8833-640wi.jpg">
              <a:extLst>
                <a:ext uri="{FF2B5EF4-FFF2-40B4-BE49-F238E27FC236}">
                  <a16:creationId xmlns:a16="http://schemas.microsoft.com/office/drawing/2014/main" id="{8542BBF5-7064-EF56-A5FA-17EF178E26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977" y="2492896"/>
              <a:ext cx="5913214" cy="3416524"/>
            </a:xfrm>
            <a:prstGeom prst="rect">
              <a:avLst/>
            </a:prstGeom>
          </p:spPr>
        </p:pic>
        <p:sp>
          <p:nvSpPr>
            <p:cNvPr id="22" name="TextBox 5">
              <a:extLst>
                <a:ext uri="{FF2B5EF4-FFF2-40B4-BE49-F238E27FC236}">
                  <a16:creationId xmlns:a16="http://schemas.microsoft.com/office/drawing/2014/main" id="{A07FB661-961E-BA77-992A-6126FDA714D0}"/>
                </a:ext>
              </a:extLst>
            </p:cNvPr>
            <p:cNvSpPr txBox="1"/>
            <p:nvPr/>
          </p:nvSpPr>
          <p:spPr>
            <a:xfrm>
              <a:off x="163977" y="5877272"/>
              <a:ext cx="3981404" cy="3318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quench GE </a:t>
              </a:r>
              <a:r>
                <a:rPr lang="pl-PL" sz="1400" dirty="0"/>
                <a:t>elektromagnesu </a:t>
              </a:r>
              <a:r>
                <a:rPr lang="en-US" sz="1400" dirty="0"/>
                <a:t>MRI </a:t>
              </a:r>
              <a:r>
                <a:rPr lang="pl-PL" sz="1400" dirty="0"/>
                <a:t>podczas testów</a:t>
              </a:r>
              <a:endParaRPr lang="en-US" sz="1400" dirty="0"/>
            </a:p>
          </p:txBody>
        </p:sp>
      </p:grpSp>
      <p:sp>
        <p:nvSpPr>
          <p:cNvPr id="23" name="TextBox 15">
            <a:extLst>
              <a:ext uri="{FF2B5EF4-FFF2-40B4-BE49-F238E27FC236}">
                <a16:creationId xmlns:a16="http://schemas.microsoft.com/office/drawing/2014/main" id="{F47C6931-6586-11D8-FDBF-10BD0DEEE2B1}"/>
              </a:ext>
            </a:extLst>
          </p:cNvPr>
          <p:cNvSpPr txBox="1"/>
          <p:nvPr/>
        </p:nvSpPr>
        <p:spPr>
          <a:xfrm>
            <a:off x="6876256" y="5987877"/>
            <a:ext cx="1581809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25" i="1" dirty="0">
                <a:ea typeface="Calibri" panose="020F0502020204030204" pitchFamily="34" charset="0"/>
                <a:cs typeface="Calibri" panose="020F0502020204030204" pitchFamily="34" charset="0"/>
              </a:rPr>
              <a:t>Dzięki uprzejmości L. Bottura</a:t>
            </a:r>
            <a:endParaRPr lang="en-CH" sz="825" i="1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8963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daty 7">
            <a:extLst>
              <a:ext uri="{FF2B5EF4-FFF2-40B4-BE49-F238E27FC236}">
                <a16:creationId xmlns:a16="http://schemas.microsoft.com/office/drawing/2014/main" id="{C7FBA4DF-C8AC-651D-0306-B7C4E0AF656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179512" y="6337812"/>
            <a:ext cx="2055813" cy="54757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13"/>
              </a:spcBef>
            </a:pPr>
            <a:r>
              <a:rPr lang="pl-PL" altLang="pl-PL" sz="1200" dirty="0">
                <a:solidFill>
                  <a:schemeClr val="bg1"/>
                </a:solidFill>
              </a:rPr>
              <a:t>19 Października 2026</a:t>
            </a:r>
          </a:p>
          <a:p>
            <a:pPr algn="ctr">
              <a:lnSpc>
                <a:spcPct val="100000"/>
              </a:lnSpc>
              <a:spcBef>
                <a:spcPts val="13"/>
              </a:spcBef>
            </a:pPr>
            <a:r>
              <a:rPr lang="pl-PL" altLang="pl-PL" sz="1200" dirty="0">
                <a:solidFill>
                  <a:schemeClr val="bg1"/>
                </a:solidFill>
              </a:rPr>
              <a:t>Dariusz Bocian, IFJ PAN</a:t>
            </a:r>
          </a:p>
          <a:p>
            <a:pPr algn="ctr">
              <a:lnSpc>
                <a:spcPct val="100000"/>
              </a:lnSpc>
              <a:spcBef>
                <a:spcPts val="13"/>
              </a:spcBef>
            </a:pPr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1" name="Symbol zastępczy stopki 5">
            <a:extLst>
              <a:ext uri="{FF2B5EF4-FFF2-40B4-BE49-F238E27FC236}">
                <a16:creationId xmlns:a16="http://schemas.microsoft.com/office/drawing/2014/main" id="{CA4954FE-7B3B-D6C0-712C-4DC94034F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23728" y="6217216"/>
            <a:ext cx="6192688" cy="596159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>
              <a:lnSpc>
                <a:spcPct val="100000"/>
              </a:lnSpc>
              <a:spcBef>
                <a:spcPts val="13"/>
              </a:spcBef>
            </a:pPr>
            <a:r>
              <a:rPr lang="pl-PL" sz="1200" b="1" dirty="0">
                <a:solidFill>
                  <a:schemeClr val="bg1"/>
                </a:solidFill>
                <a:latin typeface="+mn-lt"/>
              </a:rPr>
              <a:t>Polska Szkoła Akceleratorowa: Wybrane Zagadnienia Akceleracji Cząstek</a:t>
            </a:r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2" name="Symbol zastępczy numeru slajdu 4">
            <a:extLst>
              <a:ext uri="{FF2B5EF4-FFF2-40B4-BE49-F238E27FC236}">
                <a16:creationId xmlns:a16="http://schemas.microsoft.com/office/drawing/2014/main" id="{AE39F21B-E2C0-830C-603E-2CC1F8648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16416" y="6237312"/>
            <a:ext cx="576064" cy="620688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>
              <a:lnSpc>
                <a:spcPct val="100000"/>
              </a:lnSpc>
              <a:spcBef>
                <a:spcPts val="13"/>
              </a:spcBef>
            </a:pPr>
            <a:fld id="{CCA0F215-BD4B-4A29-B4D9-F83ACECCEB6C}" type="slidenum">
              <a:rPr lang="pl-PL" altLang="pl-PL" sz="1200">
                <a:solidFill>
                  <a:schemeClr val="bg1"/>
                </a:solidFill>
              </a:rPr>
              <a:pPr>
                <a:lnSpc>
                  <a:spcPct val="100000"/>
                </a:lnSpc>
                <a:spcBef>
                  <a:spcPts val="13"/>
                </a:spcBef>
              </a:pPr>
              <a:t>13</a:t>
            </a:fld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3" name="Tytuł 1">
            <a:extLst>
              <a:ext uri="{FF2B5EF4-FFF2-40B4-BE49-F238E27FC236}">
                <a16:creationId xmlns:a16="http://schemas.microsoft.com/office/drawing/2014/main" id="{AE9D13F9-F988-F2A4-027F-C66D197D07F5}"/>
              </a:ext>
            </a:extLst>
          </p:cNvPr>
          <p:cNvSpPr txBox="1">
            <a:spLocks/>
          </p:cNvSpPr>
          <p:nvPr/>
        </p:nvSpPr>
        <p:spPr>
          <a:xfrm>
            <a:off x="4139952" y="263615"/>
            <a:ext cx="4921746" cy="501089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 algn="ctr"/>
            <a:r>
              <a:rPr lang="pl-PL" sz="2000" b="1" dirty="0">
                <a:solidFill>
                  <a:schemeClr val="bg1"/>
                </a:solidFill>
              </a:rPr>
              <a:t>Elektromagnesy nadprzewodnikowe</a:t>
            </a:r>
          </a:p>
          <a:p>
            <a:pPr algn="ctr"/>
            <a:r>
              <a:rPr lang="pl-PL" sz="2000" b="1" dirty="0">
                <a:solidFill>
                  <a:schemeClr val="bg1"/>
                </a:solidFill>
              </a:rPr>
              <a:t>gdzie tkwi haczyk?</a:t>
            </a:r>
          </a:p>
        </p:txBody>
      </p:sp>
      <p:sp>
        <p:nvSpPr>
          <p:cNvPr id="27" name="Rectangle 3">
            <a:extLst>
              <a:ext uri="{FF2B5EF4-FFF2-40B4-BE49-F238E27FC236}">
                <a16:creationId xmlns:a16="http://schemas.microsoft.com/office/drawing/2014/main" id="{D17E4EF4-655F-61FB-E7AA-48625FAE1A07}"/>
              </a:ext>
            </a:extLst>
          </p:cNvPr>
          <p:cNvSpPr txBox="1">
            <a:spLocks noChangeArrowheads="1"/>
          </p:cNvSpPr>
          <p:nvPr/>
        </p:nvSpPr>
        <p:spPr>
          <a:xfrm>
            <a:off x="114308" y="983002"/>
            <a:ext cx="6036970" cy="501591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hangingPunct="0"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dirty="0"/>
              <a:t>energia magnetyczna zgromadzona w polu</a:t>
            </a:r>
            <a:r>
              <a:rPr lang="en-US" sz="1800" dirty="0"/>
              <a:t>:</a:t>
            </a:r>
          </a:p>
          <a:p>
            <a:endParaRPr lang="en-US" sz="2400" dirty="0"/>
          </a:p>
          <a:p>
            <a:pPr marL="400050" lvl="1" indent="0"/>
            <a:endParaRPr lang="en-US" dirty="0"/>
          </a:p>
          <a:p>
            <a:pPr marL="363600" lvl="1" indent="0"/>
            <a:r>
              <a:rPr lang="pl-PL" sz="1800" dirty="0"/>
              <a:t>jest przekształcane w ciepło poprzez ogrzewanie </a:t>
            </a:r>
            <a:r>
              <a:rPr lang="pl-PL" sz="1800" dirty="0" err="1"/>
              <a:t>Joule’a</a:t>
            </a:r>
            <a:r>
              <a:rPr lang="pl-PL" sz="1800" dirty="0"/>
              <a:t> </a:t>
            </a:r>
            <a:r>
              <a:rPr lang="en-US" sz="1800" dirty="0"/>
              <a:t>R</a:t>
            </a:r>
            <a:r>
              <a:rPr lang="en-US" sz="1800" baseline="-25000" dirty="0"/>
              <a:t>q</a:t>
            </a:r>
            <a:r>
              <a:rPr lang="en-US" sz="1800" dirty="0"/>
              <a:t>I</a:t>
            </a:r>
            <a:r>
              <a:rPr lang="en-US" sz="1800" baseline="30000" dirty="0"/>
              <a:t>2</a:t>
            </a:r>
            <a:r>
              <a:rPr lang="en-US" sz="1800" dirty="0"/>
              <a:t> </a:t>
            </a:r>
          </a:p>
          <a:p>
            <a:r>
              <a:rPr lang="pl-PL" sz="1800" dirty="0"/>
              <a:t>Gdyby ten proces przebiegał równomiernie w cewce</a:t>
            </a:r>
            <a:r>
              <a:rPr lang="en-US" sz="2400" dirty="0"/>
              <a:t>:</a:t>
            </a:r>
          </a:p>
          <a:p>
            <a:pPr lvl="1"/>
            <a:r>
              <a:rPr lang="pl-PL" dirty="0"/>
              <a:t>Temperatura topnienia Cu 1356 K</a:t>
            </a:r>
          </a:p>
          <a:p>
            <a:pPr lvl="1"/>
            <a:r>
              <a:rPr lang="en-US" dirty="0" err="1"/>
              <a:t>odpowiadając</a:t>
            </a:r>
            <a:r>
              <a:rPr lang="pl-PL" dirty="0"/>
              <a:t>a</a:t>
            </a:r>
            <a:r>
              <a:rPr lang="en-US" dirty="0"/>
              <a:t> mu</a:t>
            </a:r>
            <a:r>
              <a:rPr lang="pl-PL" dirty="0"/>
              <a:t> </a:t>
            </a:r>
            <a:r>
              <a:rPr lang="en-US" dirty="0"/>
              <a:t>E</a:t>
            </a:r>
            <a:r>
              <a:rPr lang="en-US" baseline="-25000" dirty="0"/>
              <a:t>m</a:t>
            </a:r>
            <a:r>
              <a:rPr lang="en-US" dirty="0"/>
              <a:t>=5.2 10</a:t>
            </a:r>
            <a:r>
              <a:rPr lang="en-US" baseline="30000" dirty="0"/>
              <a:t>9</a:t>
            </a:r>
            <a:r>
              <a:rPr lang="en-US" dirty="0"/>
              <a:t> J/m</a:t>
            </a:r>
            <a:r>
              <a:rPr lang="en-US" baseline="30000" dirty="0"/>
              <a:t>3</a:t>
            </a:r>
            <a:endParaRPr lang="en-US" sz="2400" dirty="0"/>
          </a:p>
          <a:p>
            <a:pPr marL="400050" lvl="1" indent="0"/>
            <a:r>
              <a:rPr lang="pl-PL" sz="2400" dirty="0">
                <a:solidFill>
                  <a:srgbClr val="0000FF"/>
                </a:solidFill>
              </a:rPr>
              <a:t>Limit to </a:t>
            </a:r>
            <a:r>
              <a:rPr lang="pl-PL" sz="2400" dirty="0" err="1">
                <a:solidFill>
                  <a:srgbClr val="0000FF"/>
                </a:solidFill>
              </a:rPr>
              <a:t>B</a:t>
            </a:r>
            <a:r>
              <a:rPr lang="pl-PL" sz="2400" baseline="-25000" dirty="0" err="1">
                <a:solidFill>
                  <a:srgbClr val="0000FF"/>
                </a:solidFill>
              </a:rPr>
              <a:t>max</a:t>
            </a:r>
            <a:r>
              <a:rPr lang="pl-PL" sz="2400" dirty="0">
                <a:solidFill>
                  <a:srgbClr val="0000FF"/>
                </a:solidFill>
              </a:rPr>
              <a:t> 115 T: NIE MA PROBLEMU</a:t>
            </a:r>
            <a:r>
              <a:rPr lang="en-US" sz="2400" dirty="0">
                <a:solidFill>
                  <a:srgbClr val="0000FF"/>
                </a:solidFill>
              </a:rPr>
              <a:t>!</a:t>
            </a:r>
            <a:endParaRPr lang="en-US" sz="2400" dirty="0"/>
          </a:p>
          <a:p>
            <a:pPr marL="0" indent="0" algn="ctr"/>
            <a:r>
              <a:rPr lang="en-US" sz="2400" b="1" dirty="0">
                <a:solidFill>
                  <a:srgbClr val="FF0000"/>
                </a:solidFill>
              </a:rPr>
              <a:t>ALE</a:t>
            </a:r>
            <a:endParaRPr lang="pl-PL" sz="2400" b="1" dirty="0">
              <a:solidFill>
                <a:srgbClr val="FF0000"/>
              </a:solidFill>
            </a:endParaRPr>
          </a:p>
          <a:p>
            <a:pPr marL="0" indent="0"/>
            <a:r>
              <a:rPr lang="pl-PL" sz="2400" dirty="0">
                <a:solidFill>
                  <a:srgbClr val="FF0000"/>
                </a:solidFill>
              </a:rPr>
              <a:t>Proces ten nie przebiega równomiernie! </a:t>
            </a:r>
            <a:br>
              <a:rPr lang="pl-PL" sz="2400" dirty="0">
                <a:solidFill>
                  <a:srgbClr val="FF0000"/>
                </a:solidFill>
              </a:rPr>
            </a:br>
            <a:r>
              <a:rPr lang="pl-PL" sz="2400" dirty="0">
                <a:solidFill>
                  <a:srgbClr val="FF0000"/>
                </a:solidFill>
              </a:rPr>
              <a:t>	</a:t>
            </a:r>
            <a:r>
              <a:rPr lang="pl-PL" sz="1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⇒ </a:t>
            </a:r>
            <a:r>
              <a:rPr lang="pl-PL" sz="1800" dirty="0">
                <a:solidFill>
                  <a:srgbClr val="FF0000"/>
                </a:solidFill>
              </a:rPr>
              <a:t>już 1% całkowitej masy magnesu </a:t>
            </a:r>
            <a:br>
              <a:rPr lang="pl-PL" sz="1800" dirty="0">
                <a:solidFill>
                  <a:srgbClr val="FF0000"/>
                </a:solidFill>
              </a:rPr>
            </a:br>
            <a:r>
              <a:rPr lang="pl-PL" sz="1800" dirty="0">
                <a:solidFill>
                  <a:srgbClr val="FF0000"/>
                </a:solidFill>
              </a:rPr>
              <a:t>         	      może pochłonąć całkowitą energię </a:t>
            </a:r>
          </a:p>
          <a:p>
            <a:pPr marL="0" indent="0"/>
            <a:r>
              <a:rPr lang="pl-PL" sz="1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⇒</a:t>
            </a:r>
            <a:r>
              <a:rPr lang="pl-PL" sz="1800" dirty="0">
                <a:solidFill>
                  <a:srgbClr val="FF0000"/>
                </a:solidFill>
              </a:rPr>
              <a:t> duży potencjał uszkodzeń!</a:t>
            </a:r>
            <a:endParaRPr lang="en-US" sz="1800" b="1" dirty="0">
              <a:solidFill>
                <a:srgbClr val="FF0000"/>
              </a:solidFill>
            </a:endParaRPr>
          </a:p>
        </p:txBody>
      </p:sp>
      <p:grpSp>
        <p:nvGrpSpPr>
          <p:cNvPr id="28" name="Group 4">
            <a:extLst>
              <a:ext uri="{FF2B5EF4-FFF2-40B4-BE49-F238E27FC236}">
                <a16:creationId xmlns:a16="http://schemas.microsoft.com/office/drawing/2014/main" id="{63B05E93-F7E9-4736-C571-8D55025F8A31}"/>
              </a:ext>
            </a:extLst>
          </p:cNvPr>
          <p:cNvGrpSpPr/>
          <p:nvPr/>
        </p:nvGrpSpPr>
        <p:grpSpPr>
          <a:xfrm>
            <a:off x="6732240" y="1233932"/>
            <a:ext cx="1960502" cy="2411092"/>
            <a:chOff x="6455870" y="1015324"/>
            <a:chExt cx="2194560" cy="3205764"/>
          </a:xfrm>
        </p:grpSpPr>
        <p:grpSp>
          <p:nvGrpSpPr>
            <p:cNvPr id="29" name="Group 5">
              <a:extLst>
                <a:ext uri="{FF2B5EF4-FFF2-40B4-BE49-F238E27FC236}">
                  <a16:creationId xmlns:a16="http://schemas.microsoft.com/office/drawing/2014/main" id="{0F261B1B-39E2-BDD0-4974-CE371E8DB591}"/>
                </a:ext>
              </a:extLst>
            </p:cNvPr>
            <p:cNvGrpSpPr>
              <a:grpSpLocks/>
            </p:cNvGrpSpPr>
            <p:nvPr/>
          </p:nvGrpSpPr>
          <p:grpSpPr bwMode="auto">
            <a:xfrm rot="16200000">
              <a:off x="7781750" y="1518244"/>
              <a:ext cx="1005840" cy="731520"/>
              <a:chOff x="960" y="2688"/>
              <a:chExt cx="912" cy="384"/>
            </a:xfrm>
          </p:grpSpPr>
          <p:sp>
            <p:nvSpPr>
              <p:cNvPr id="40" name="Oval 6">
                <a:extLst>
                  <a:ext uri="{FF2B5EF4-FFF2-40B4-BE49-F238E27FC236}">
                    <a16:creationId xmlns:a16="http://schemas.microsoft.com/office/drawing/2014/main" id="{881D8C0B-6D61-E78A-27B4-DFCC4D1CD6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0" y="2688"/>
                <a:ext cx="192" cy="384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41" name="Oval 7">
                <a:extLst>
                  <a:ext uri="{FF2B5EF4-FFF2-40B4-BE49-F238E27FC236}">
                    <a16:creationId xmlns:a16="http://schemas.microsoft.com/office/drawing/2014/main" id="{79197BCF-D412-294A-4DF8-8D656C7AB5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4" y="2688"/>
                <a:ext cx="192" cy="384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42" name="Oval 8">
                <a:extLst>
                  <a:ext uri="{FF2B5EF4-FFF2-40B4-BE49-F238E27FC236}">
                    <a16:creationId xmlns:a16="http://schemas.microsoft.com/office/drawing/2014/main" id="{8278DF1B-068A-4456-51A6-2CE44D9099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8" y="2688"/>
                <a:ext cx="192" cy="384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43" name="Oval 9">
                <a:extLst>
                  <a:ext uri="{FF2B5EF4-FFF2-40B4-BE49-F238E27FC236}">
                    <a16:creationId xmlns:a16="http://schemas.microsoft.com/office/drawing/2014/main" id="{134A570E-01DB-1E0B-18D1-B2EB921540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2" y="2688"/>
                <a:ext cx="192" cy="384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44" name="Oval 10">
                <a:extLst>
                  <a:ext uri="{FF2B5EF4-FFF2-40B4-BE49-F238E27FC236}">
                    <a16:creationId xmlns:a16="http://schemas.microsoft.com/office/drawing/2014/main" id="{ADEBCE12-24A6-DBCB-FE22-A6D8612F36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36" y="2688"/>
                <a:ext cx="192" cy="384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45" name="Oval 11">
                <a:extLst>
                  <a:ext uri="{FF2B5EF4-FFF2-40B4-BE49-F238E27FC236}">
                    <a16:creationId xmlns:a16="http://schemas.microsoft.com/office/drawing/2014/main" id="{5359CB29-7ED8-57F4-A8B9-5172165D53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80" y="2688"/>
                <a:ext cx="192" cy="384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</p:grp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FD1A1E04-AE2F-C23F-A3F2-4F6AC3B5C0F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7005" y="2752684"/>
              <a:ext cx="640080" cy="1021080"/>
            </a:xfrm>
            <a:custGeom>
              <a:avLst/>
              <a:gdLst>
                <a:gd name="T0" fmla="*/ 185 w 336"/>
                <a:gd name="T1" fmla="*/ 585 h 585"/>
                <a:gd name="T2" fmla="*/ 0 w 336"/>
                <a:gd name="T3" fmla="*/ 532 h 585"/>
                <a:gd name="T4" fmla="*/ 336 w 336"/>
                <a:gd name="T5" fmla="*/ 465 h 585"/>
                <a:gd name="T6" fmla="*/ 0 w 336"/>
                <a:gd name="T7" fmla="*/ 377 h 585"/>
                <a:gd name="T8" fmla="*/ 336 w 336"/>
                <a:gd name="T9" fmla="*/ 288 h 585"/>
                <a:gd name="T10" fmla="*/ 0 w 336"/>
                <a:gd name="T11" fmla="*/ 199 h 585"/>
                <a:gd name="T12" fmla="*/ 336 w 336"/>
                <a:gd name="T13" fmla="*/ 133 h 585"/>
                <a:gd name="T14" fmla="*/ 0 w 336"/>
                <a:gd name="T15" fmla="*/ 44 h 585"/>
                <a:gd name="T16" fmla="*/ 192 w 336"/>
                <a:gd name="T17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585">
                  <a:moveTo>
                    <a:pt x="185" y="585"/>
                  </a:moveTo>
                  <a:lnTo>
                    <a:pt x="0" y="532"/>
                  </a:lnTo>
                  <a:lnTo>
                    <a:pt x="336" y="465"/>
                  </a:lnTo>
                  <a:lnTo>
                    <a:pt x="0" y="377"/>
                  </a:lnTo>
                  <a:lnTo>
                    <a:pt x="336" y="288"/>
                  </a:lnTo>
                  <a:lnTo>
                    <a:pt x="0" y="199"/>
                  </a:lnTo>
                  <a:lnTo>
                    <a:pt x="336" y="133"/>
                  </a:lnTo>
                  <a:lnTo>
                    <a:pt x="0" y="44"/>
                  </a:lnTo>
                  <a:lnTo>
                    <a:pt x="192" y="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sz="2400"/>
            </a:p>
          </p:txBody>
        </p:sp>
        <p:sp>
          <p:nvSpPr>
            <p:cNvPr id="31" name="Line 20">
              <a:extLst>
                <a:ext uri="{FF2B5EF4-FFF2-40B4-BE49-F238E27FC236}">
                  <a16:creationId xmlns:a16="http://schemas.microsoft.com/office/drawing/2014/main" id="{B857AE00-525D-B209-BA72-0DF2933B49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84670" y="2386924"/>
              <a:ext cx="0" cy="36576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sz="2400"/>
            </a:p>
          </p:txBody>
        </p:sp>
        <p:sp>
          <p:nvSpPr>
            <p:cNvPr id="32" name="Line 21">
              <a:extLst>
                <a:ext uri="{FF2B5EF4-FFF2-40B4-BE49-F238E27FC236}">
                  <a16:creationId xmlns:a16="http://schemas.microsoft.com/office/drawing/2014/main" id="{F4A737A6-05C3-9BCE-34B8-5B8DE01C98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84670" y="3758524"/>
              <a:ext cx="0" cy="36576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sz="2400"/>
            </a:p>
          </p:txBody>
        </p:sp>
        <p:grpSp>
          <p:nvGrpSpPr>
            <p:cNvPr id="33" name="Group 22">
              <a:extLst>
                <a:ext uri="{FF2B5EF4-FFF2-40B4-BE49-F238E27FC236}">
                  <a16:creationId xmlns:a16="http://schemas.microsoft.com/office/drawing/2014/main" id="{B7E69C39-3BE2-A92E-08EB-065385593DB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55870" y="2844124"/>
              <a:ext cx="548640" cy="822960"/>
              <a:chOff x="384" y="2448"/>
              <a:chExt cx="288" cy="432"/>
            </a:xfrm>
          </p:grpSpPr>
          <p:sp>
            <p:nvSpPr>
              <p:cNvPr id="38" name="Oval 23">
                <a:extLst>
                  <a:ext uri="{FF2B5EF4-FFF2-40B4-BE49-F238E27FC236}">
                    <a16:creationId xmlns:a16="http://schemas.microsoft.com/office/drawing/2014/main" id="{3FB6A26D-6ECD-67D3-CF72-5883ABFC58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4" y="2448"/>
                <a:ext cx="288" cy="288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39" name="Oval 24">
                <a:extLst>
                  <a:ext uri="{FF2B5EF4-FFF2-40B4-BE49-F238E27FC236}">
                    <a16:creationId xmlns:a16="http://schemas.microsoft.com/office/drawing/2014/main" id="{B1A071C5-4E30-687F-F5F6-D682870029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4" y="2592"/>
                <a:ext cx="288" cy="288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</p:grpSp>
        <p:sp>
          <p:nvSpPr>
            <p:cNvPr id="34" name="Freeform 25">
              <a:extLst>
                <a:ext uri="{FF2B5EF4-FFF2-40B4-BE49-F238E27FC236}">
                  <a16:creationId xmlns:a16="http://schemas.microsoft.com/office/drawing/2014/main" id="{CDAE446B-A6AE-6A04-B856-C562108E3137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0190" y="1015324"/>
              <a:ext cx="1554480" cy="1828800"/>
            </a:xfrm>
            <a:custGeom>
              <a:avLst/>
              <a:gdLst>
                <a:gd name="T0" fmla="*/ 816 w 816"/>
                <a:gd name="T1" fmla="*/ 192 h 960"/>
                <a:gd name="T2" fmla="*/ 816 w 816"/>
                <a:gd name="T3" fmla="*/ 0 h 960"/>
                <a:gd name="T4" fmla="*/ 0 w 816"/>
                <a:gd name="T5" fmla="*/ 0 h 960"/>
                <a:gd name="T6" fmla="*/ 0 w 816"/>
                <a:gd name="T7" fmla="*/ 960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6" h="960">
                  <a:moveTo>
                    <a:pt x="816" y="192"/>
                  </a:moveTo>
                  <a:lnTo>
                    <a:pt x="816" y="0"/>
                  </a:lnTo>
                  <a:lnTo>
                    <a:pt x="0" y="0"/>
                  </a:lnTo>
                  <a:lnTo>
                    <a:pt x="0" y="96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sz="2400"/>
            </a:p>
          </p:txBody>
        </p:sp>
        <p:sp>
          <p:nvSpPr>
            <p:cNvPr id="35" name="Freeform 26">
              <a:extLst>
                <a:ext uri="{FF2B5EF4-FFF2-40B4-BE49-F238E27FC236}">
                  <a16:creationId xmlns:a16="http://schemas.microsoft.com/office/drawing/2014/main" id="{7ECC9665-07AB-A7F4-6132-85A05CA46C40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6730190" y="3667084"/>
              <a:ext cx="1554480" cy="554004"/>
            </a:xfrm>
            <a:custGeom>
              <a:avLst/>
              <a:gdLst>
                <a:gd name="T0" fmla="*/ 816 w 816"/>
                <a:gd name="T1" fmla="*/ 192 h 960"/>
                <a:gd name="T2" fmla="*/ 816 w 816"/>
                <a:gd name="T3" fmla="*/ 0 h 960"/>
                <a:gd name="T4" fmla="*/ 0 w 816"/>
                <a:gd name="T5" fmla="*/ 0 h 960"/>
                <a:gd name="T6" fmla="*/ 0 w 816"/>
                <a:gd name="T7" fmla="*/ 960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6" h="960">
                  <a:moveTo>
                    <a:pt x="816" y="192"/>
                  </a:moveTo>
                  <a:lnTo>
                    <a:pt x="816" y="0"/>
                  </a:lnTo>
                  <a:lnTo>
                    <a:pt x="0" y="0"/>
                  </a:lnTo>
                  <a:lnTo>
                    <a:pt x="0" y="96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sz="2400"/>
            </a:p>
          </p:txBody>
        </p:sp>
        <p:sp>
          <p:nvSpPr>
            <p:cNvPr id="36" name="Text Box 27">
              <a:extLst>
                <a:ext uri="{FF2B5EF4-FFF2-40B4-BE49-F238E27FC236}">
                  <a16:creationId xmlns:a16="http://schemas.microsoft.com/office/drawing/2014/main" id="{44F2D847-B782-A48D-6978-116B1924FC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26294" y="1705787"/>
              <a:ext cx="314058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dirty="0"/>
                <a:t>L</a:t>
              </a:r>
            </a:p>
          </p:txBody>
        </p:sp>
        <p:sp>
          <p:nvSpPr>
            <p:cNvPr id="37" name="Text Box 28">
              <a:extLst>
                <a:ext uri="{FF2B5EF4-FFF2-40B4-BE49-F238E27FC236}">
                  <a16:creationId xmlns:a16="http://schemas.microsoft.com/office/drawing/2014/main" id="{C2F786F9-20ED-AD39-812B-7F3C086D8C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36449" y="2996952"/>
              <a:ext cx="459581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dirty="0" err="1"/>
                <a:t>R</a:t>
              </a:r>
              <a:r>
                <a:rPr lang="en-US" sz="2400" baseline="-25000" dirty="0" err="1"/>
                <a:t>q</a:t>
              </a:r>
              <a:endParaRPr lang="en-US" sz="2400" baseline="-25000" dirty="0"/>
            </a:p>
          </p:txBody>
        </p:sp>
      </p:grpSp>
      <p:pic>
        <p:nvPicPr>
          <p:cNvPr id="46" name="Picture 29">
            <a:extLst>
              <a:ext uri="{FF2B5EF4-FFF2-40B4-BE49-F238E27FC236}">
                <a16:creationId xmlns:a16="http://schemas.microsoft.com/office/drawing/2014/main" id="{53FCDC25-8FD0-A6B7-0A23-86112FD9E7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1984" y="1224804"/>
            <a:ext cx="2790825" cy="969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47" name="Picture 3" descr="P1010053">
            <a:extLst>
              <a:ext uri="{FF2B5EF4-FFF2-40B4-BE49-F238E27FC236}">
                <a16:creationId xmlns:a16="http://schemas.microsoft.com/office/drawing/2014/main" id="{ED5C763C-9F24-1BB1-0BE9-7861599030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7230" y="4124346"/>
            <a:ext cx="3033183" cy="20200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TextBox 15">
            <a:extLst>
              <a:ext uri="{FF2B5EF4-FFF2-40B4-BE49-F238E27FC236}">
                <a16:creationId xmlns:a16="http://schemas.microsoft.com/office/drawing/2014/main" id="{6DF1D86F-775E-F97A-39C2-BC231996B105}"/>
              </a:ext>
            </a:extLst>
          </p:cNvPr>
          <p:cNvSpPr txBox="1"/>
          <p:nvPr/>
        </p:nvSpPr>
        <p:spPr>
          <a:xfrm>
            <a:off x="7301491" y="5837784"/>
            <a:ext cx="1581809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25" i="1" dirty="0">
                <a:solidFill>
                  <a:schemeClr val="bg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Dzięki uprzejmości L. Bottura</a:t>
            </a:r>
            <a:endParaRPr lang="en-CH" sz="825" i="1" dirty="0">
              <a:solidFill>
                <a:schemeClr val="bg1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94464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daty 7">
            <a:extLst>
              <a:ext uri="{FF2B5EF4-FFF2-40B4-BE49-F238E27FC236}">
                <a16:creationId xmlns:a16="http://schemas.microsoft.com/office/drawing/2014/main" id="{C7FBA4DF-C8AC-651D-0306-B7C4E0AF656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179512" y="6337812"/>
            <a:ext cx="2055813" cy="54757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13"/>
              </a:spcBef>
            </a:pPr>
            <a:r>
              <a:rPr lang="pl-PL" altLang="pl-PL" sz="1200" dirty="0">
                <a:solidFill>
                  <a:schemeClr val="bg1"/>
                </a:solidFill>
              </a:rPr>
              <a:t>19 Października 2026</a:t>
            </a:r>
          </a:p>
          <a:p>
            <a:pPr algn="ctr">
              <a:lnSpc>
                <a:spcPct val="100000"/>
              </a:lnSpc>
              <a:spcBef>
                <a:spcPts val="13"/>
              </a:spcBef>
            </a:pPr>
            <a:r>
              <a:rPr lang="pl-PL" altLang="pl-PL" sz="1200" dirty="0">
                <a:solidFill>
                  <a:schemeClr val="bg1"/>
                </a:solidFill>
              </a:rPr>
              <a:t>Dariusz Bocian, IFJ PAN</a:t>
            </a:r>
          </a:p>
          <a:p>
            <a:pPr algn="ctr">
              <a:lnSpc>
                <a:spcPct val="100000"/>
              </a:lnSpc>
              <a:spcBef>
                <a:spcPts val="13"/>
              </a:spcBef>
            </a:pPr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1" name="Symbol zastępczy stopki 5">
            <a:extLst>
              <a:ext uri="{FF2B5EF4-FFF2-40B4-BE49-F238E27FC236}">
                <a16:creationId xmlns:a16="http://schemas.microsoft.com/office/drawing/2014/main" id="{CA4954FE-7B3B-D6C0-712C-4DC94034F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23728" y="6217216"/>
            <a:ext cx="6192688" cy="596159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>
              <a:lnSpc>
                <a:spcPct val="100000"/>
              </a:lnSpc>
              <a:spcBef>
                <a:spcPts val="13"/>
              </a:spcBef>
            </a:pPr>
            <a:r>
              <a:rPr lang="pl-PL" sz="1200" b="1" dirty="0">
                <a:solidFill>
                  <a:schemeClr val="bg1"/>
                </a:solidFill>
                <a:latin typeface="+mn-lt"/>
              </a:rPr>
              <a:t>Polska Szkoła Akceleratorowa: Wybrane Zagadnienia Akceleracji Cząstek</a:t>
            </a:r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2" name="Symbol zastępczy numeru slajdu 4">
            <a:extLst>
              <a:ext uri="{FF2B5EF4-FFF2-40B4-BE49-F238E27FC236}">
                <a16:creationId xmlns:a16="http://schemas.microsoft.com/office/drawing/2014/main" id="{AE39F21B-E2C0-830C-603E-2CC1F8648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16416" y="6237312"/>
            <a:ext cx="576064" cy="620688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>
              <a:lnSpc>
                <a:spcPct val="100000"/>
              </a:lnSpc>
              <a:spcBef>
                <a:spcPts val="13"/>
              </a:spcBef>
            </a:pPr>
            <a:fld id="{CCA0F215-BD4B-4A29-B4D9-F83ACECCEB6C}" type="slidenum">
              <a:rPr lang="pl-PL" altLang="pl-PL" sz="1200">
                <a:solidFill>
                  <a:schemeClr val="bg1"/>
                </a:solidFill>
              </a:rPr>
              <a:pPr>
                <a:lnSpc>
                  <a:spcPct val="100000"/>
                </a:lnSpc>
                <a:spcBef>
                  <a:spcPts val="13"/>
                </a:spcBef>
              </a:pPr>
              <a:t>14</a:t>
            </a:fld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3" name="Tytuł 1">
            <a:extLst>
              <a:ext uri="{FF2B5EF4-FFF2-40B4-BE49-F238E27FC236}">
                <a16:creationId xmlns:a16="http://schemas.microsoft.com/office/drawing/2014/main" id="{AE9D13F9-F988-F2A4-027F-C66D197D07F5}"/>
              </a:ext>
            </a:extLst>
          </p:cNvPr>
          <p:cNvSpPr txBox="1">
            <a:spLocks/>
          </p:cNvSpPr>
          <p:nvPr/>
        </p:nvSpPr>
        <p:spPr>
          <a:xfrm>
            <a:off x="4139952" y="263615"/>
            <a:ext cx="4921746" cy="501089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 algn="ctr"/>
            <a:r>
              <a:rPr lang="pl-PL" sz="2000" b="1" dirty="0">
                <a:solidFill>
                  <a:schemeClr val="bg1"/>
                </a:solidFill>
              </a:rPr>
              <a:t>Elektromagnesy nadprzewodnikowe</a:t>
            </a:r>
          </a:p>
          <a:p>
            <a:pPr algn="ctr"/>
            <a:r>
              <a:rPr lang="pl-PL" sz="2000" b="1" dirty="0">
                <a:solidFill>
                  <a:schemeClr val="bg1"/>
                </a:solidFill>
              </a:rPr>
              <a:t>gdzie tkwi haczyk?</a:t>
            </a:r>
          </a:p>
        </p:txBody>
      </p:sp>
      <p:grpSp>
        <p:nvGrpSpPr>
          <p:cNvPr id="28" name="Group 4">
            <a:extLst>
              <a:ext uri="{FF2B5EF4-FFF2-40B4-BE49-F238E27FC236}">
                <a16:creationId xmlns:a16="http://schemas.microsoft.com/office/drawing/2014/main" id="{63B05E93-F7E9-4736-C571-8D55025F8A31}"/>
              </a:ext>
            </a:extLst>
          </p:cNvPr>
          <p:cNvGrpSpPr/>
          <p:nvPr/>
        </p:nvGrpSpPr>
        <p:grpSpPr>
          <a:xfrm>
            <a:off x="6732240" y="1233932"/>
            <a:ext cx="1960502" cy="2411092"/>
            <a:chOff x="6455870" y="1015324"/>
            <a:chExt cx="2194560" cy="3205764"/>
          </a:xfrm>
        </p:grpSpPr>
        <p:grpSp>
          <p:nvGrpSpPr>
            <p:cNvPr id="29" name="Group 5">
              <a:extLst>
                <a:ext uri="{FF2B5EF4-FFF2-40B4-BE49-F238E27FC236}">
                  <a16:creationId xmlns:a16="http://schemas.microsoft.com/office/drawing/2014/main" id="{0F261B1B-39E2-BDD0-4974-CE371E8DB591}"/>
                </a:ext>
              </a:extLst>
            </p:cNvPr>
            <p:cNvGrpSpPr>
              <a:grpSpLocks/>
            </p:cNvGrpSpPr>
            <p:nvPr/>
          </p:nvGrpSpPr>
          <p:grpSpPr bwMode="auto">
            <a:xfrm rot="16200000">
              <a:off x="7781750" y="1518244"/>
              <a:ext cx="1005840" cy="731520"/>
              <a:chOff x="960" y="2688"/>
              <a:chExt cx="912" cy="384"/>
            </a:xfrm>
          </p:grpSpPr>
          <p:sp>
            <p:nvSpPr>
              <p:cNvPr id="40" name="Oval 6">
                <a:extLst>
                  <a:ext uri="{FF2B5EF4-FFF2-40B4-BE49-F238E27FC236}">
                    <a16:creationId xmlns:a16="http://schemas.microsoft.com/office/drawing/2014/main" id="{881D8C0B-6D61-E78A-27B4-DFCC4D1CD6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0" y="2688"/>
                <a:ext cx="192" cy="384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41" name="Oval 7">
                <a:extLst>
                  <a:ext uri="{FF2B5EF4-FFF2-40B4-BE49-F238E27FC236}">
                    <a16:creationId xmlns:a16="http://schemas.microsoft.com/office/drawing/2014/main" id="{79197BCF-D412-294A-4DF8-8D656C7AB5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4" y="2688"/>
                <a:ext cx="192" cy="384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42" name="Oval 8">
                <a:extLst>
                  <a:ext uri="{FF2B5EF4-FFF2-40B4-BE49-F238E27FC236}">
                    <a16:creationId xmlns:a16="http://schemas.microsoft.com/office/drawing/2014/main" id="{8278DF1B-068A-4456-51A6-2CE44D9099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8" y="2688"/>
                <a:ext cx="192" cy="384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43" name="Oval 9">
                <a:extLst>
                  <a:ext uri="{FF2B5EF4-FFF2-40B4-BE49-F238E27FC236}">
                    <a16:creationId xmlns:a16="http://schemas.microsoft.com/office/drawing/2014/main" id="{134A570E-01DB-1E0B-18D1-B2EB921540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2" y="2688"/>
                <a:ext cx="192" cy="384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44" name="Oval 10">
                <a:extLst>
                  <a:ext uri="{FF2B5EF4-FFF2-40B4-BE49-F238E27FC236}">
                    <a16:creationId xmlns:a16="http://schemas.microsoft.com/office/drawing/2014/main" id="{ADEBCE12-24A6-DBCB-FE22-A6D8612F36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36" y="2688"/>
                <a:ext cx="192" cy="384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45" name="Oval 11">
                <a:extLst>
                  <a:ext uri="{FF2B5EF4-FFF2-40B4-BE49-F238E27FC236}">
                    <a16:creationId xmlns:a16="http://schemas.microsoft.com/office/drawing/2014/main" id="{5359CB29-7ED8-57F4-A8B9-5172165D53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80" y="2688"/>
                <a:ext cx="192" cy="384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</p:grp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FD1A1E04-AE2F-C23F-A3F2-4F6AC3B5C0F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7005" y="2752684"/>
              <a:ext cx="640080" cy="1021080"/>
            </a:xfrm>
            <a:custGeom>
              <a:avLst/>
              <a:gdLst>
                <a:gd name="T0" fmla="*/ 185 w 336"/>
                <a:gd name="T1" fmla="*/ 585 h 585"/>
                <a:gd name="T2" fmla="*/ 0 w 336"/>
                <a:gd name="T3" fmla="*/ 532 h 585"/>
                <a:gd name="T4" fmla="*/ 336 w 336"/>
                <a:gd name="T5" fmla="*/ 465 h 585"/>
                <a:gd name="T6" fmla="*/ 0 w 336"/>
                <a:gd name="T7" fmla="*/ 377 h 585"/>
                <a:gd name="T8" fmla="*/ 336 w 336"/>
                <a:gd name="T9" fmla="*/ 288 h 585"/>
                <a:gd name="T10" fmla="*/ 0 w 336"/>
                <a:gd name="T11" fmla="*/ 199 h 585"/>
                <a:gd name="T12" fmla="*/ 336 w 336"/>
                <a:gd name="T13" fmla="*/ 133 h 585"/>
                <a:gd name="T14" fmla="*/ 0 w 336"/>
                <a:gd name="T15" fmla="*/ 44 h 585"/>
                <a:gd name="T16" fmla="*/ 192 w 336"/>
                <a:gd name="T17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585">
                  <a:moveTo>
                    <a:pt x="185" y="585"/>
                  </a:moveTo>
                  <a:lnTo>
                    <a:pt x="0" y="532"/>
                  </a:lnTo>
                  <a:lnTo>
                    <a:pt x="336" y="465"/>
                  </a:lnTo>
                  <a:lnTo>
                    <a:pt x="0" y="377"/>
                  </a:lnTo>
                  <a:lnTo>
                    <a:pt x="336" y="288"/>
                  </a:lnTo>
                  <a:lnTo>
                    <a:pt x="0" y="199"/>
                  </a:lnTo>
                  <a:lnTo>
                    <a:pt x="336" y="133"/>
                  </a:lnTo>
                  <a:lnTo>
                    <a:pt x="0" y="44"/>
                  </a:lnTo>
                  <a:lnTo>
                    <a:pt x="192" y="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sz="2400"/>
            </a:p>
          </p:txBody>
        </p:sp>
        <p:sp>
          <p:nvSpPr>
            <p:cNvPr id="31" name="Line 20">
              <a:extLst>
                <a:ext uri="{FF2B5EF4-FFF2-40B4-BE49-F238E27FC236}">
                  <a16:creationId xmlns:a16="http://schemas.microsoft.com/office/drawing/2014/main" id="{B857AE00-525D-B209-BA72-0DF2933B49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84670" y="2386924"/>
              <a:ext cx="0" cy="36576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sz="2400"/>
            </a:p>
          </p:txBody>
        </p:sp>
        <p:sp>
          <p:nvSpPr>
            <p:cNvPr id="32" name="Line 21">
              <a:extLst>
                <a:ext uri="{FF2B5EF4-FFF2-40B4-BE49-F238E27FC236}">
                  <a16:creationId xmlns:a16="http://schemas.microsoft.com/office/drawing/2014/main" id="{F4A737A6-05C3-9BCE-34B8-5B8DE01C98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84670" y="3758524"/>
              <a:ext cx="0" cy="36576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sz="2400"/>
            </a:p>
          </p:txBody>
        </p:sp>
        <p:grpSp>
          <p:nvGrpSpPr>
            <p:cNvPr id="33" name="Group 22">
              <a:extLst>
                <a:ext uri="{FF2B5EF4-FFF2-40B4-BE49-F238E27FC236}">
                  <a16:creationId xmlns:a16="http://schemas.microsoft.com/office/drawing/2014/main" id="{B7E69C39-3BE2-A92E-08EB-065385593DB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55870" y="2844124"/>
              <a:ext cx="548640" cy="822960"/>
              <a:chOff x="384" y="2448"/>
              <a:chExt cx="288" cy="432"/>
            </a:xfrm>
          </p:grpSpPr>
          <p:sp>
            <p:nvSpPr>
              <p:cNvPr id="38" name="Oval 23">
                <a:extLst>
                  <a:ext uri="{FF2B5EF4-FFF2-40B4-BE49-F238E27FC236}">
                    <a16:creationId xmlns:a16="http://schemas.microsoft.com/office/drawing/2014/main" id="{3FB6A26D-6ECD-67D3-CF72-5883ABFC58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4" y="2448"/>
                <a:ext cx="288" cy="288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  <p:sp>
            <p:nvSpPr>
              <p:cNvPr id="39" name="Oval 24">
                <a:extLst>
                  <a:ext uri="{FF2B5EF4-FFF2-40B4-BE49-F238E27FC236}">
                    <a16:creationId xmlns:a16="http://schemas.microsoft.com/office/drawing/2014/main" id="{B1A071C5-4E30-687F-F5F6-D682870029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4" y="2592"/>
                <a:ext cx="288" cy="288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400"/>
              </a:p>
            </p:txBody>
          </p:sp>
        </p:grpSp>
        <p:sp>
          <p:nvSpPr>
            <p:cNvPr id="34" name="Freeform 25">
              <a:extLst>
                <a:ext uri="{FF2B5EF4-FFF2-40B4-BE49-F238E27FC236}">
                  <a16:creationId xmlns:a16="http://schemas.microsoft.com/office/drawing/2014/main" id="{CDAE446B-A6AE-6A04-B856-C562108E3137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0190" y="1015324"/>
              <a:ext cx="1554480" cy="1828800"/>
            </a:xfrm>
            <a:custGeom>
              <a:avLst/>
              <a:gdLst>
                <a:gd name="T0" fmla="*/ 816 w 816"/>
                <a:gd name="T1" fmla="*/ 192 h 960"/>
                <a:gd name="T2" fmla="*/ 816 w 816"/>
                <a:gd name="T3" fmla="*/ 0 h 960"/>
                <a:gd name="T4" fmla="*/ 0 w 816"/>
                <a:gd name="T5" fmla="*/ 0 h 960"/>
                <a:gd name="T6" fmla="*/ 0 w 816"/>
                <a:gd name="T7" fmla="*/ 960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6" h="960">
                  <a:moveTo>
                    <a:pt x="816" y="192"/>
                  </a:moveTo>
                  <a:lnTo>
                    <a:pt x="816" y="0"/>
                  </a:lnTo>
                  <a:lnTo>
                    <a:pt x="0" y="0"/>
                  </a:lnTo>
                  <a:lnTo>
                    <a:pt x="0" y="96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sz="2400"/>
            </a:p>
          </p:txBody>
        </p:sp>
        <p:sp>
          <p:nvSpPr>
            <p:cNvPr id="35" name="Freeform 26">
              <a:extLst>
                <a:ext uri="{FF2B5EF4-FFF2-40B4-BE49-F238E27FC236}">
                  <a16:creationId xmlns:a16="http://schemas.microsoft.com/office/drawing/2014/main" id="{7ECC9665-07AB-A7F4-6132-85A05CA46C40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6730190" y="3667084"/>
              <a:ext cx="1554480" cy="554004"/>
            </a:xfrm>
            <a:custGeom>
              <a:avLst/>
              <a:gdLst>
                <a:gd name="T0" fmla="*/ 816 w 816"/>
                <a:gd name="T1" fmla="*/ 192 h 960"/>
                <a:gd name="T2" fmla="*/ 816 w 816"/>
                <a:gd name="T3" fmla="*/ 0 h 960"/>
                <a:gd name="T4" fmla="*/ 0 w 816"/>
                <a:gd name="T5" fmla="*/ 0 h 960"/>
                <a:gd name="T6" fmla="*/ 0 w 816"/>
                <a:gd name="T7" fmla="*/ 960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6" h="960">
                  <a:moveTo>
                    <a:pt x="816" y="192"/>
                  </a:moveTo>
                  <a:lnTo>
                    <a:pt x="816" y="0"/>
                  </a:lnTo>
                  <a:lnTo>
                    <a:pt x="0" y="0"/>
                  </a:lnTo>
                  <a:lnTo>
                    <a:pt x="0" y="96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sz="2400"/>
            </a:p>
          </p:txBody>
        </p:sp>
        <p:sp>
          <p:nvSpPr>
            <p:cNvPr id="36" name="Text Box 27">
              <a:extLst>
                <a:ext uri="{FF2B5EF4-FFF2-40B4-BE49-F238E27FC236}">
                  <a16:creationId xmlns:a16="http://schemas.microsoft.com/office/drawing/2014/main" id="{44F2D847-B782-A48D-6978-116B1924FC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26294" y="1705787"/>
              <a:ext cx="314058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dirty="0"/>
                <a:t>L</a:t>
              </a:r>
            </a:p>
          </p:txBody>
        </p:sp>
        <p:sp>
          <p:nvSpPr>
            <p:cNvPr id="37" name="Text Box 28">
              <a:extLst>
                <a:ext uri="{FF2B5EF4-FFF2-40B4-BE49-F238E27FC236}">
                  <a16:creationId xmlns:a16="http://schemas.microsoft.com/office/drawing/2014/main" id="{C2F786F9-20ED-AD39-812B-7F3C086D8C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36449" y="2996952"/>
              <a:ext cx="459581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dirty="0" err="1"/>
                <a:t>R</a:t>
              </a:r>
              <a:r>
                <a:rPr lang="en-US" sz="2400" baseline="-25000" dirty="0" err="1"/>
                <a:t>q</a:t>
              </a:r>
              <a:endParaRPr lang="en-US" sz="2400" baseline="-25000" dirty="0"/>
            </a:p>
          </p:txBody>
        </p:sp>
      </p:grpSp>
      <p:pic>
        <p:nvPicPr>
          <p:cNvPr id="47" name="Picture 3" descr="P1010053">
            <a:extLst>
              <a:ext uri="{FF2B5EF4-FFF2-40B4-BE49-F238E27FC236}">
                <a16:creationId xmlns:a16="http://schemas.microsoft.com/office/drawing/2014/main" id="{ED5C763C-9F24-1BB1-0BE9-7861599030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7230" y="4124346"/>
            <a:ext cx="3033183" cy="2020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TextBox 15">
            <a:extLst>
              <a:ext uri="{FF2B5EF4-FFF2-40B4-BE49-F238E27FC236}">
                <a16:creationId xmlns:a16="http://schemas.microsoft.com/office/drawing/2014/main" id="{6DF1D86F-775E-F97A-39C2-BC231996B105}"/>
              </a:ext>
            </a:extLst>
          </p:cNvPr>
          <p:cNvSpPr txBox="1"/>
          <p:nvPr/>
        </p:nvSpPr>
        <p:spPr>
          <a:xfrm>
            <a:off x="7301491" y="5837784"/>
            <a:ext cx="1581809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25" i="1" dirty="0">
                <a:solidFill>
                  <a:schemeClr val="bg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Dzięki uprzejmości L. Bottura</a:t>
            </a:r>
            <a:endParaRPr lang="en-CH" sz="825" i="1" dirty="0">
              <a:solidFill>
                <a:schemeClr val="bg1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722CC43C-4B87-6DBE-DD25-7DBBEEFDE0E0}"/>
              </a:ext>
            </a:extLst>
          </p:cNvPr>
          <p:cNvSpPr txBox="1"/>
          <p:nvPr/>
        </p:nvSpPr>
        <p:spPr>
          <a:xfrm>
            <a:off x="376323" y="2100461"/>
            <a:ext cx="519997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400" dirty="0"/>
              <a:t>Wzrost temperatury i gradienty temperatury (naprężenia termiczne)</a:t>
            </a:r>
            <a:br>
              <a:rPr lang="pl-PL" sz="2400" dirty="0"/>
            </a:br>
            <a:r>
              <a:rPr lang="pl-PL" sz="2400" dirty="0"/>
              <a:t>
Napięcia wewnątrz magnesu oraz magnes do masy (cały układ)</a:t>
            </a:r>
            <a:br>
              <a:rPr lang="pl-PL" sz="2400" dirty="0"/>
            </a:br>
            <a:r>
              <a:rPr lang="pl-PL" sz="2400" dirty="0"/>
              <a:t>
Siły wywołane przez obciążenia termiczne i elektromagnetyczne</a:t>
            </a:r>
          </a:p>
          <a:p>
            <a:endParaRPr lang="pl-PL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400" dirty="0"/>
              <a:t>Wzrost i wydalanie ciśnienia </a:t>
            </a:r>
            <a:r>
              <a:rPr lang="pl-PL" sz="2400" dirty="0" err="1"/>
              <a:t>kriogenu</a:t>
            </a:r>
            <a:endParaRPr lang="en-US" sz="2400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BD669A93-6C81-D3D9-C610-EB81090D462C}"/>
              </a:ext>
            </a:extLst>
          </p:cNvPr>
          <p:cNvSpPr txBox="1"/>
          <p:nvPr/>
        </p:nvSpPr>
        <p:spPr>
          <a:xfrm>
            <a:off x="681487" y="1307693"/>
            <a:ext cx="4435477" cy="461665"/>
          </a:xfrm>
          <a:prstGeom prst="rect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pl-PL" sz="24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Z czym tak naprawdę walczymy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8935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daty 7">
            <a:extLst>
              <a:ext uri="{FF2B5EF4-FFF2-40B4-BE49-F238E27FC236}">
                <a16:creationId xmlns:a16="http://schemas.microsoft.com/office/drawing/2014/main" id="{C7FBA4DF-C8AC-651D-0306-B7C4E0AF656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179512" y="6337812"/>
            <a:ext cx="2055813" cy="54757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13"/>
              </a:spcBef>
            </a:pPr>
            <a:r>
              <a:rPr lang="pl-PL" altLang="pl-PL" sz="1200" dirty="0">
                <a:solidFill>
                  <a:schemeClr val="bg1"/>
                </a:solidFill>
              </a:rPr>
              <a:t>19 Października 2026</a:t>
            </a:r>
          </a:p>
          <a:p>
            <a:pPr algn="ctr">
              <a:lnSpc>
                <a:spcPct val="100000"/>
              </a:lnSpc>
              <a:spcBef>
                <a:spcPts val="13"/>
              </a:spcBef>
            </a:pPr>
            <a:r>
              <a:rPr lang="pl-PL" altLang="pl-PL" sz="1200" dirty="0">
                <a:solidFill>
                  <a:schemeClr val="bg1"/>
                </a:solidFill>
              </a:rPr>
              <a:t>Dariusz Bocian, IFJ PAN</a:t>
            </a:r>
          </a:p>
          <a:p>
            <a:pPr algn="ctr">
              <a:lnSpc>
                <a:spcPct val="100000"/>
              </a:lnSpc>
              <a:spcBef>
                <a:spcPts val="13"/>
              </a:spcBef>
            </a:pPr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1" name="Symbol zastępczy stopki 5">
            <a:extLst>
              <a:ext uri="{FF2B5EF4-FFF2-40B4-BE49-F238E27FC236}">
                <a16:creationId xmlns:a16="http://schemas.microsoft.com/office/drawing/2014/main" id="{CA4954FE-7B3B-D6C0-712C-4DC94034F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23728" y="6217216"/>
            <a:ext cx="6192688" cy="596159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>
              <a:lnSpc>
                <a:spcPct val="100000"/>
              </a:lnSpc>
              <a:spcBef>
                <a:spcPts val="13"/>
              </a:spcBef>
            </a:pPr>
            <a:r>
              <a:rPr lang="pl-PL" sz="1200" b="1" dirty="0">
                <a:solidFill>
                  <a:schemeClr val="bg1"/>
                </a:solidFill>
                <a:latin typeface="+mn-lt"/>
              </a:rPr>
              <a:t>Polska Szkoła Akceleratorowa: Wybrane Zagadnienia Akceleracji Cząstek</a:t>
            </a:r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2" name="Symbol zastępczy numeru slajdu 4">
            <a:extLst>
              <a:ext uri="{FF2B5EF4-FFF2-40B4-BE49-F238E27FC236}">
                <a16:creationId xmlns:a16="http://schemas.microsoft.com/office/drawing/2014/main" id="{AE39F21B-E2C0-830C-603E-2CC1F8648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16416" y="6237312"/>
            <a:ext cx="576064" cy="620688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>
              <a:lnSpc>
                <a:spcPct val="100000"/>
              </a:lnSpc>
              <a:spcBef>
                <a:spcPts val="13"/>
              </a:spcBef>
            </a:pPr>
            <a:fld id="{CCA0F215-BD4B-4A29-B4D9-F83ACECCEB6C}" type="slidenum">
              <a:rPr lang="pl-PL" altLang="pl-PL" sz="1200">
                <a:solidFill>
                  <a:schemeClr val="bg1"/>
                </a:solidFill>
              </a:rPr>
              <a:pPr>
                <a:lnSpc>
                  <a:spcPct val="100000"/>
                </a:lnSpc>
                <a:spcBef>
                  <a:spcPts val="13"/>
                </a:spcBef>
              </a:pPr>
              <a:t>15</a:t>
            </a:fld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3" name="Tytuł 1">
            <a:extLst>
              <a:ext uri="{FF2B5EF4-FFF2-40B4-BE49-F238E27FC236}">
                <a16:creationId xmlns:a16="http://schemas.microsoft.com/office/drawing/2014/main" id="{AE9D13F9-F988-F2A4-027F-C66D197D07F5}"/>
              </a:ext>
            </a:extLst>
          </p:cNvPr>
          <p:cNvSpPr txBox="1">
            <a:spLocks/>
          </p:cNvSpPr>
          <p:nvPr/>
        </p:nvSpPr>
        <p:spPr>
          <a:xfrm>
            <a:off x="4139952" y="263615"/>
            <a:ext cx="4921746" cy="501089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 algn="ctr"/>
            <a:r>
              <a:rPr lang="pl-PL" sz="2000" b="1" dirty="0">
                <a:solidFill>
                  <a:schemeClr val="bg1"/>
                </a:solidFill>
              </a:rPr>
              <a:t>Elektromagnesy nadprzewodnikowe</a:t>
            </a:r>
          </a:p>
          <a:p>
            <a:pPr algn="ctr"/>
            <a:r>
              <a:rPr lang="pl-PL" sz="2000" b="1" dirty="0">
                <a:solidFill>
                  <a:schemeClr val="bg1"/>
                </a:solidFill>
              </a:rPr>
              <a:t>gdzie tkwi haczyk?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BD669A93-6C81-D3D9-C610-EB81090D462C}"/>
              </a:ext>
            </a:extLst>
          </p:cNvPr>
          <p:cNvSpPr txBox="1"/>
          <p:nvPr/>
        </p:nvSpPr>
        <p:spPr>
          <a:xfrm>
            <a:off x="4540016" y="921012"/>
            <a:ext cx="4435477" cy="461665"/>
          </a:xfrm>
          <a:prstGeom prst="rect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pl-PL" sz="24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Z czym tak naprawdę walczymy</a:t>
            </a:r>
            <a:endParaRPr lang="en-US" sz="2400" dirty="0">
              <a:solidFill>
                <a:srgbClr val="FF0000"/>
              </a:solidFill>
            </a:endParaRPr>
          </a:p>
        </p:txBody>
      </p:sp>
      <p:grpSp>
        <p:nvGrpSpPr>
          <p:cNvPr id="2" name="Group 119">
            <a:extLst>
              <a:ext uri="{FF2B5EF4-FFF2-40B4-BE49-F238E27FC236}">
                <a16:creationId xmlns:a16="http://schemas.microsoft.com/office/drawing/2014/main" id="{67812794-516B-3013-3C13-60FA62D89504}"/>
              </a:ext>
            </a:extLst>
          </p:cNvPr>
          <p:cNvGrpSpPr>
            <a:grpSpLocks/>
          </p:cNvGrpSpPr>
          <p:nvPr/>
        </p:nvGrpSpPr>
        <p:grpSpPr bwMode="auto">
          <a:xfrm>
            <a:off x="179512" y="2880469"/>
            <a:ext cx="4792663" cy="3044825"/>
            <a:chOff x="345" y="1755"/>
            <a:chExt cx="3019" cy="1918"/>
          </a:xfrm>
        </p:grpSpPr>
        <p:sp>
          <p:nvSpPr>
            <p:cNvPr id="5" name="Line 112">
              <a:extLst>
                <a:ext uri="{FF2B5EF4-FFF2-40B4-BE49-F238E27FC236}">
                  <a16:creationId xmlns:a16="http://schemas.microsoft.com/office/drawing/2014/main" id="{91A7B18A-7E96-F8E4-01A6-652E57B74957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2179" y="2731"/>
              <a:ext cx="0" cy="653"/>
            </a:xfrm>
            <a:prstGeom prst="line">
              <a:avLst/>
            </a:prstGeom>
            <a:noFill/>
            <a:ln w="28575">
              <a:solidFill>
                <a:srgbClr val="FF00FF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cs typeface="+mn-cs"/>
              </a:endParaRPr>
            </a:p>
          </p:txBody>
        </p:sp>
        <p:sp>
          <p:nvSpPr>
            <p:cNvPr id="6" name="Line 111">
              <a:extLst>
                <a:ext uri="{FF2B5EF4-FFF2-40B4-BE49-F238E27FC236}">
                  <a16:creationId xmlns:a16="http://schemas.microsoft.com/office/drawing/2014/main" id="{AF56072F-5F03-3E7B-1D64-17DB8753E2D5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5400000">
              <a:off x="1023" y="2412"/>
              <a:ext cx="0" cy="589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cs typeface="+mn-cs"/>
              </a:endParaRPr>
            </a:p>
          </p:txBody>
        </p:sp>
        <p:sp>
          <p:nvSpPr>
            <p:cNvPr id="7" name="Text Box 94">
              <a:extLst>
                <a:ext uri="{FF2B5EF4-FFF2-40B4-BE49-F238E27FC236}">
                  <a16:creationId xmlns:a16="http://schemas.microsoft.com/office/drawing/2014/main" id="{2B8760EA-05A8-036C-999B-87ACDD4544E6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2068" y="3385"/>
              <a:ext cx="34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>
                  <a:solidFill>
                    <a:srgbClr val="FF00FF"/>
                  </a:solidFill>
                  <a:cs typeface="+mn-cs"/>
                </a:rPr>
                <a:t>T</a:t>
              </a:r>
              <a:r>
                <a:rPr lang="en-US" sz="2400" baseline="-25000">
                  <a:solidFill>
                    <a:srgbClr val="FF00FF"/>
                  </a:solidFill>
                  <a:cs typeface="+mn-cs"/>
                </a:rPr>
                <a:t>cs</a:t>
              </a:r>
            </a:p>
          </p:txBody>
        </p:sp>
        <p:sp>
          <p:nvSpPr>
            <p:cNvPr id="8" name="Line 95">
              <a:extLst>
                <a:ext uri="{FF2B5EF4-FFF2-40B4-BE49-F238E27FC236}">
                  <a16:creationId xmlns:a16="http://schemas.microsoft.com/office/drawing/2014/main" id="{F50EB4E9-BEC1-7AF6-B362-ABA98639AE8A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flipV="1">
              <a:off x="728" y="1824"/>
              <a:ext cx="0" cy="17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sm" len="lg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cs typeface="+mn-cs"/>
              </a:endParaRPr>
            </a:p>
          </p:txBody>
        </p:sp>
        <p:sp>
          <p:nvSpPr>
            <p:cNvPr id="9" name="Line 96">
              <a:extLst>
                <a:ext uri="{FF2B5EF4-FFF2-40B4-BE49-F238E27FC236}">
                  <a16:creationId xmlns:a16="http://schemas.microsoft.com/office/drawing/2014/main" id="{6ABFE048-4CA8-6AB2-92BA-6DED9D7CB1B8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645" y="3386"/>
              <a:ext cx="267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sm" len="lg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cs typeface="+mn-cs"/>
              </a:endParaRPr>
            </a:p>
          </p:txBody>
        </p:sp>
        <p:sp>
          <p:nvSpPr>
            <p:cNvPr id="14" name="Text Box 98">
              <a:extLst>
                <a:ext uri="{FF2B5EF4-FFF2-40B4-BE49-F238E27FC236}">
                  <a16:creationId xmlns:a16="http://schemas.microsoft.com/office/drawing/2014/main" id="{8C920EDB-A41D-10BC-10E7-0D54BA66D556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3136" y="3385"/>
              <a:ext cx="22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>
                  <a:cs typeface="+mn-cs"/>
                </a:rPr>
                <a:t>T</a:t>
              </a:r>
            </a:p>
          </p:txBody>
        </p:sp>
        <p:sp>
          <p:nvSpPr>
            <p:cNvPr id="15" name="Text Box 99">
              <a:extLst>
                <a:ext uri="{FF2B5EF4-FFF2-40B4-BE49-F238E27FC236}">
                  <a16:creationId xmlns:a16="http://schemas.microsoft.com/office/drawing/2014/main" id="{56407062-2C81-6098-7B2F-1EA3693A37C3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345" y="2555"/>
              <a:ext cx="32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>
                  <a:solidFill>
                    <a:srgbClr val="0000FF"/>
                  </a:solidFill>
                  <a:cs typeface="+mn-cs"/>
                </a:rPr>
                <a:t>I</a:t>
              </a:r>
              <a:r>
                <a:rPr lang="en-US" sz="2400" baseline="-25000">
                  <a:solidFill>
                    <a:srgbClr val="0000FF"/>
                  </a:solidFill>
                  <a:cs typeface="+mn-cs"/>
                </a:rPr>
                <a:t>op</a:t>
              </a:r>
            </a:p>
          </p:txBody>
        </p:sp>
        <p:sp>
          <p:nvSpPr>
            <p:cNvPr id="16" name="Line 100">
              <a:extLst>
                <a:ext uri="{FF2B5EF4-FFF2-40B4-BE49-F238E27FC236}">
                  <a16:creationId xmlns:a16="http://schemas.microsoft.com/office/drawing/2014/main" id="{43936F76-C373-F63A-55CB-F703115EBCB9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flipV="1">
              <a:off x="1336" y="2701"/>
              <a:ext cx="776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sm" len="lg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cs typeface="+mn-cs"/>
              </a:endParaRPr>
            </a:p>
          </p:txBody>
        </p:sp>
        <p:sp>
          <p:nvSpPr>
            <p:cNvPr id="17" name="Freeform 101">
              <a:extLst>
                <a:ext uri="{FF2B5EF4-FFF2-40B4-BE49-F238E27FC236}">
                  <a16:creationId xmlns:a16="http://schemas.microsoft.com/office/drawing/2014/main" id="{E577E24B-B81D-194D-1103-277BB84DDBF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24" y="2064"/>
              <a:ext cx="2204" cy="1328"/>
            </a:xfrm>
            <a:custGeom>
              <a:avLst/>
              <a:gdLst>
                <a:gd name="T0" fmla="*/ 0 w 2204"/>
                <a:gd name="T1" fmla="*/ 0 h 1328"/>
                <a:gd name="T2" fmla="*/ 440 w 2204"/>
                <a:gd name="T3" fmla="*/ 93 h 1328"/>
                <a:gd name="T4" fmla="*/ 884 w 2204"/>
                <a:gd name="T5" fmla="*/ 248 h 1328"/>
                <a:gd name="T6" fmla="*/ 1316 w 2204"/>
                <a:gd name="T7" fmla="*/ 512 h 1328"/>
                <a:gd name="T8" fmla="*/ 1680 w 2204"/>
                <a:gd name="T9" fmla="*/ 907 h 1328"/>
                <a:gd name="T10" fmla="*/ 1864 w 2204"/>
                <a:gd name="T11" fmla="*/ 1082 h 1328"/>
                <a:gd name="T12" fmla="*/ 2040 w 2204"/>
                <a:gd name="T13" fmla="*/ 1228 h 1328"/>
                <a:gd name="T14" fmla="*/ 2204 w 2204"/>
                <a:gd name="T15" fmla="*/ 1328 h 1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04" h="1328">
                  <a:moveTo>
                    <a:pt x="0" y="0"/>
                  </a:moveTo>
                  <a:cubicBezTo>
                    <a:pt x="73" y="15"/>
                    <a:pt x="293" y="52"/>
                    <a:pt x="440" y="93"/>
                  </a:cubicBezTo>
                  <a:cubicBezTo>
                    <a:pt x="587" y="134"/>
                    <a:pt x="738" y="178"/>
                    <a:pt x="884" y="248"/>
                  </a:cubicBezTo>
                  <a:cubicBezTo>
                    <a:pt x="1030" y="318"/>
                    <a:pt x="1183" y="402"/>
                    <a:pt x="1316" y="512"/>
                  </a:cubicBezTo>
                  <a:cubicBezTo>
                    <a:pt x="1449" y="622"/>
                    <a:pt x="1589" y="812"/>
                    <a:pt x="1680" y="907"/>
                  </a:cubicBezTo>
                  <a:cubicBezTo>
                    <a:pt x="1771" y="1002"/>
                    <a:pt x="1804" y="1028"/>
                    <a:pt x="1864" y="1082"/>
                  </a:cubicBezTo>
                  <a:cubicBezTo>
                    <a:pt x="1924" y="1135"/>
                    <a:pt x="1983" y="1187"/>
                    <a:pt x="2040" y="1228"/>
                  </a:cubicBezTo>
                  <a:cubicBezTo>
                    <a:pt x="2097" y="1269"/>
                    <a:pt x="2170" y="1307"/>
                    <a:pt x="2204" y="1328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cs typeface="+mn-cs"/>
              </a:endParaRPr>
            </a:p>
          </p:txBody>
        </p:sp>
        <p:sp>
          <p:nvSpPr>
            <p:cNvPr id="18" name="Text Box 102">
              <a:extLst>
                <a:ext uri="{FF2B5EF4-FFF2-40B4-BE49-F238E27FC236}">
                  <a16:creationId xmlns:a16="http://schemas.microsoft.com/office/drawing/2014/main" id="{7EF9ED41-3BF1-6F0F-C9DC-854C8D5A7EFA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1162" y="3385"/>
              <a:ext cx="36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>
                  <a:solidFill>
                    <a:srgbClr val="0000FF"/>
                  </a:solidFill>
                  <a:cs typeface="+mn-cs"/>
                </a:rPr>
                <a:t>T</a:t>
              </a:r>
              <a:r>
                <a:rPr lang="en-US" sz="2400" baseline="-25000">
                  <a:solidFill>
                    <a:srgbClr val="0000FF"/>
                  </a:solidFill>
                  <a:cs typeface="+mn-cs"/>
                </a:rPr>
                <a:t>op</a:t>
              </a:r>
            </a:p>
          </p:txBody>
        </p:sp>
        <p:sp>
          <p:nvSpPr>
            <p:cNvPr id="19" name="Text Box 103">
              <a:extLst>
                <a:ext uri="{FF2B5EF4-FFF2-40B4-BE49-F238E27FC236}">
                  <a16:creationId xmlns:a16="http://schemas.microsoft.com/office/drawing/2014/main" id="{E261F990-0772-7166-543B-2CBB2CD1C13C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2773" y="3385"/>
              <a:ext cx="28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>
                  <a:solidFill>
                    <a:schemeClr val="hlink"/>
                  </a:solidFill>
                  <a:cs typeface="+mn-cs"/>
                </a:rPr>
                <a:t>T</a:t>
              </a:r>
              <a:r>
                <a:rPr lang="en-US" sz="2400" baseline="-25000">
                  <a:solidFill>
                    <a:schemeClr val="hlink"/>
                  </a:solidFill>
                  <a:cs typeface="+mn-cs"/>
                </a:rPr>
                <a:t>c</a:t>
              </a:r>
            </a:p>
          </p:txBody>
        </p:sp>
        <p:sp>
          <p:nvSpPr>
            <p:cNvPr id="20" name="Line 104">
              <a:extLst>
                <a:ext uri="{FF2B5EF4-FFF2-40B4-BE49-F238E27FC236}">
                  <a16:creationId xmlns:a16="http://schemas.microsoft.com/office/drawing/2014/main" id="{5A0B3FA3-FA60-357E-9B86-8333049441F4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327" y="2731"/>
              <a:ext cx="0" cy="653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cs typeface="+mn-cs"/>
              </a:endParaRPr>
            </a:p>
          </p:txBody>
        </p:sp>
        <p:sp>
          <p:nvSpPr>
            <p:cNvPr id="21" name="Text Box 105">
              <a:extLst>
                <a:ext uri="{FF2B5EF4-FFF2-40B4-BE49-F238E27FC236}">
                  <a16:creationId xmlns:a16="http://schemas.microsoft.com/office/drawing/2014/main" id="{87EB27A3-68B2-3F50-DBE2-4DD3467492AA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436" y="1755"/>
              <a:ext cx="24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>
                  <a:cs typeface="+mn-cs"/>
                </a:rPr>
                <a:t>I</a:t>
              </a:r>
              <a:r>
                <a:rPr lang="en-US" sz="2400" baseline="-25000">
                  <a:cs typeface="+mn-cs"/>
                </a:rPr>
                <a:t>c</a:t>
              </a:r>
            </a:p>
          </p:txBody>
        </p:sp>
        <p:sp>
          <p:nvSpPr>
            <p:cNvPr id="22" name="Oval 106">
              <a:extLst>
                <a:ext uri="{FF2B5EF4-FFF2-40B4-BE49-F238E27FC236}">
                  <a16:creationId xmlns:a16="http://schemas.microsoft.com/office/drawing/2014/main" id="{D00CFC1C-67C2-43D5-0965-0B2BB893A36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279" y="2649"/>
              <a:ext cx="98" cy="9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cs typeface="+mn-cs"/>
              </a:endParaRPr>
            </a:p>
          </p:txBody>
        </p:sp>
        <p:sp>
          <p:nvSpPr>
            <p:cNvPr id="23" name="Oval 110">
              <a:extLst>
                <a:ext uri="{FF2B5EF4-FFF2-40B4-BE49-F238E27FC236}">
                  <a16:creationId xmlns:a16="http://schemas.microsoft.com/office/drawing/2014/main" id="{22D406FC-318B-76AE-BD4F-204FCEB7F7C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127" y="2649"/>
              <a:ext cx="98" cy="98"/>
            </a:xfrm>
            <a:prstGeom prst="ellipse">
              <a:avLst/>
            </a:prstGeom>
            <a:solidFill>
              <a:srgbClr val="FF00FF"/>
            </a:solidFill>
            <a:ln w="9525">
              <a:solidFill>
                <a:srgbClr val="FF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cs typeface="+mn-cs"/>
              </a:endParaRPr>
            </a:p>
          </p:txBody>
        </p:sp>
        <p:sp>
          <p:nvSpPr>
            <p:cNvPr id="24" name="Oval 113">
              <a:extLst>
                <a:ext uri="{FF2B5EF4-FFF2-40B4-BE49-F238E27FC236}">
                  <a16:creationId xmlns:a16="http://schemas.microsoft.com/office/drawing/2014/main" id="{07D61AEF-CD77-F15F-3D4B-E7989B8D781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879" y="3337"/>
              <a:ext cx="98" cy="98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cs typeface="+mn-cs"/>
              </a:endParaRPr>
            </a:p>
          </p:txBody>
        </p:sp>
      </p:grpSp>
      <p:grpSp>
        <p:nvGrpSpPr>
          <p:cNvPr id="25" name="Group 121">
            <a:extLst>
              <a:ext uri="{FF2B5EF4-FFF2-40B4-BE49-F238E27FC236}">
                <a16:creationId xmlns:a16="http://schemas.microsoft.com/office/drawing/2014/main" id="{86FCD777-32FE-0731-658B-9E5CE94EDDCC}"/>
              </a:ext>
            </a:extLst>
          </p:cNvPr>
          <p:cNvGrpSpPr>
            <a:grpSpLocks/>
          </p:cNvGrpSpPr>
          <p:nvPr/>
        </p:nvGrpSpPr>
        <p:grpSpPr bwMode="auto">
          <a:xfrm>
            <a:off x="941512" y="1280269"/>
            <a:ext cx="2366963" cy="1778000"/>
            <a:chOff x="624" y="1280"/>
            <a:chExt cx="1491" cy="1120"/>
          </a:xfrm>
        </p:grpSpPr>
        <p:sp>
          <p:nvSpPr>
            <p:cNvPr id="26" name="Text Box 37">
              <a:extLst>
                <a:ext uri="{FF2B5EF4-FFF2-40B4-BE49-F238E27FC236}">
                  <a16:creationId xmlns:a16="http://schemas.microsoft.com/office/drawing/2014/main" id="{9A3BEB12-AECC-8B2C-6307-3C8AF0DD5D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0" y="1280"/>
              <a:ext cx="1311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ctr"/>
              <a:r>
                <a:rPr lang="en-US"/>
                <a:t>T &lt; T</a:t>
              </a:r>
              <a:r>
                <a:rPr lang="en-US" baseline="-25000"/>
                <a:t>cs</a:t>
              </a:r>
            </a:p>
          </p:txBody>
        </p:sp>
        <p:grpSp>
          <p:nvGrpSpPr>
            <p:cNvPr id="27" name="Group 38">
              <a:extLst>
                <a:ext uri="{FF2B5EF4-FFF2-40B4-BE49-F238E27FC236}">
                  <a16:creationId xmlns:a16="http://schemas.microsoft.com/office/drawing/2014/main" id="{7C8E3E40-7555-8784-D8C0-8DC965A9BF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4" y="1632"/>
              <a:ext cx="1491" cy="452"/>
              <a:chOff x="2599" y="6441"/>
              <a:chExt cx="3729" cy="1130"/>
            </a:xfrm>
          </p:grpSpPr>
          <p:sp>
            <p:nvSpPr>
              <p:cNvPr id="49" name="Rectangle 39">
                <a:extLst>
                  <a:ext uri="{FF2B5EF4-FFF2-40B4-BE49-F238E27FC236}">
                    <a16:creationId xmlns:a16="http://schemas.microsoft.com/office/drawing/2014/main" id="{4CCD3552-6AD4-5634-13F4-EB382E0FE1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9" y="7232"/>
                <a:ext cx="3729" cy="339"/>
              </a:xfrm>
              <a:prstGeom prst="rect">
                <a:avLst/>
              </a:prstGeom>
              <a:solidFill>
                <a:srgbClr val="C0C0C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50" name="Rectangle 40">
                <a:extLst>
                  <a:ext uri="{FF2B5EF4-FFF2-40B4-BE49-F238E27FC236}">
                    <a16:creationId xmlns:a16="http://schemas.microsoft.com/office/drawing/2014/main" id="{DDA30E5A-28EB-AC8F-9D8C-54ABEE5AAD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9" y="6441"/>
                <a:ext cx="3729" cy="339"/>
              </a:xfrm>
              <a:prstGeom prst="rect">
                <a:avLst/>
              </a:prstGeom>
              <a:solidFill>
                <a:srgbClr val="C0C0C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51" name="Rectangle 41">
                <a:extLst>
                  <a:ext uri="{FF2B5EF4-FFF2-40B4-BE49-F238E27FC236}">
                    <a16:creationId xmlns:a16="http://schemas.microsoft.com/office/drawing/2014/main" id="{7CEC9FD3-A336-8D2A-8E33-CB62B312D1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9" y="6780"/>
                <a:ext cx="3729" cy="452"/>
              </a:xfrm>
              <a:prstGeom prst="rect">
                <a:avLst/>
              </a:prstGeom>
              <a:solidFill>
                <a:srgbClr val="00CC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52" name="Line 42">
                <a:extLst>
                  <a:ext uri="{FF2B5EF4-FFF2-40B4-BE49-F238E27FC236}">
                    <a16:creationId xmlns:a16="http://schemas.microsoft.com/office/drawing/2014/main" id="{D0D6A67C-8F00-C36E-BA48-5642EC8E971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03" y="7006"/>
                <a:ext cx="1808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sm" len="lg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46" name="Picture 117">
              <a:extLst>
                <a:ext uri="{FF2B5EF4-FFF2-40B4-BE49-F238E27FC236}">
                  <a16:creationId xmlns:a16="http://schemas.microsoft.com/office/drawing/2014/main" id="{DDA3F37B-48F3-729D-F6DF-7B6820CC2F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4" y="2112"/>
              <a:ext cx="100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grpSp>
        <p:nvGrpSpPr>
          <p:cNvPr id="53" name="Group 3">
            <a:extLst>
              <a:ext uri="{FF2B5EF4-FFF2-40B4-BE49-F238E27FC236}">
                <a16:creationId xmlns:a16="http://schemas.microsoft.com/office/drawing/2014/main" id="{4FD7770E-1160-F7B5-730D-9EC2F62968AC}"/>
              </a:ext>
            </a:extLst>
          </p:cNvPr>
          <p:cNvGrpSpPr/>
          <p:nvPr/>
        </p:nvGrpSpPr>
        <p:grpSpPr>
          <a:xfrm>
            <a:off x="5894512" y="3261469"/>
            <a:ext cx="2561579" cy="2733675"/>
            <a:chOff x="5867400" y="3071589"/>
            <a:chExt cx="2561579" cy="2733675"/>
          </a:xfrm>
        </p:grpSpPr>
        <p:grpSp>
          <p:nvGrpSpPr>
            <p:cNvPr id="54" name="Group 123">
              <a:extLst>
                <a:ext uri="{FF2B5EF4-FFF2-40B4-BE49-F238E27FC236}">
                  <a16:creationId xmlns:a16="http://schemas.microsoft.com/office/drawing/2014/main" id="{22567B18-AF74-19F3-3822-2121DDF14D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67400" y="3604989"/>
              <a:ext cx="2374900" cy="2200275"/>
              <a:chOff x="3840" y="2471"/>
              <a:chExt cx="1496" cy="1386"/>
            </a:xfrm>
          </p:grpSpPr>
          <p:grpSp>
            <p:nvGrpSpPr>
              <p:cNvPr id="56" name="Group 70">
                <a:extLst>
                  <a:ext uri="{FF2B5EF4-FFF2-40B4-BE49-F238E27FC236}">
                    <a16:creationId xmlns:a16="http://schemas.microsoft.com/office/drawing/2014/main" id="{98577CDF-F5CE-AB0E-808B-0FFBAD056AA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40" y="2832"/>
                <a:ext cx="1492" cy="452"/>
                <a:chOff x="11184" y="6441"/>
                <a:chExt cx="3732" cy="1130"/>
              </a:xfrm>
            </p:grpSpPr>
            <p:sp>
              <p:nvSpPr>
                <p:cNvPr id="59" name="Rectangle 71">
                  <a:extLst>
                    <a:ext uri="{FF2B5EF4-FFF2-40B4-BE49-F238E27FC236}">
                      <a16:creationId xmlns:a16="http://schemas.microsoft.com/office/drawing/2014/main" id="{9BE52C14-CE1E-4547-BF83-60443469503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187" y="7232"/>
                  <a:ext cx="3729" cy="339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60" name="Rectangle 72">
                  <a:extLst>
                    <a:ext uri="{FF2B5EF4-FFF2-40B4-BE49-F238E27FC236}">
                      <a16:creationId xmlns:a16="http://schemas.microsoft.com/office/drawing/2014/main" id="{D0731EF5-8903-43B7-8E7F-BF7BCFEB908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187" y="6441"/>
                  <a:ext cx="3729" cy="339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61" name="Rectangle 73">
                  <a:extLst>
                    <a:ext uri="{FF2B5EF4-FFF2-40B4-BE49-F238E27FC236}">
                      <a16:creationId xmlns:a16="http://schemas.microsoft.com/office/drawing/2014/main" id="{773E9900-4815-EBC2-07EC-987B0F327A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184" y="6780"/>
                  <a:ext cx="3729" cy="4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CCFF"/>
                    </a:gs>
                    <a:gs pos="50000">
                      <a:srgbClr val="FF0000"/>
                    </a:gs>
                    <a:gs pos="100000">
                      <a:srgbClr val="00CCFF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62" name="Line 74">
                  <a:extLst>
                    <a:ext uri="{FF2B5EF4-FFF2-40B4-BE49-F238E27FC236}">
                      <a16:creationId xmlns:a16="http://schemas.microsoft.com/office/drawing/2014/main" id="{3A02B8FD-61C0-F100-5D19-CDE2A2CF12C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2649" y="6554"/>
                  <a:ext cx="643" cy="0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 type="triangle" w="sm" len="lg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63" name="Group 75">
                  <a:extLst>
                    <a:ext uri="{FF2B5EF4-FFF2-40B4-BE49-F238E27FC236}">
                      <a16:creationId xmlns:a16="http://schemas.microsoft.com/office/drawing/2014/main" id="{A00113A0-3975-FB60-D621-C55E10B098F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1639" y="6554"/>
                  <a:ext cx="1010" cy="904"/>
                  <a:chOff x="8588" y="9040"/>
                  <a:chExt cx="1130" cy="678"/>
                </a:xfrm>
              </p:grpSpPr>
              <p:sp>
                <p:nvSpPr>
                  <p:cNvPr id="72" name="Line 76">
                    <a:extLst>
                      <a:ext uri="{FF2B5EF4-FFF2-40B4-BE49-F238E27FC236}">
                        <a16:creationId xmlns:a16="http://schemas.microsoft.com/office/drawing/2014/main" id="{BE3D990D-123F-9AF5-A269-20AD8D65D70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8588" y="9379"/>
                    <a:ext cx="452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73" name="Group 77">
                    <a:extLst>
                      <a:ext uri="{FF2B5EF4-FFF2-40B4-BE49-F238E27FC236}">
                        <a16:creationId xmlns:a16="http://schemas.microsoft.com/office/drawing/2014/main" id="{AF3EEFCE-82AB-D908-37BE-887C278BA52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9040" y="9040"/>
                    <a:ext cx="678" cy="339"/>
                    <a:chOff x="9153" y="9040"/>
                    <a:chExt cx="678" cy="339"/>
                  </a:xfrm>
                </p:grpSpPr>
                <p:sp>
                  <p:nvSpPr>
                    <p:cNvPr id="77" name="Arc 78">
                      <a:extLst>
                        <a:ext uri="{FF2B5EF4-FFF2-40B4-BE49-F238E27FC236}">
                          <a16:creationId xmlns:a16="http://schemas.microsoft.com/office/drawing/2014/main" id="{4B8679EB-235F-D0E0-789B-C68E099E758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 flipV="1">
                      <a:off x="9153" y="9210"/>
                      <a:ext cx="339" cy="169"/>
                    </a:xfrm>
                    <a:custGeom>
                      <a:avLst/>
                      <a:gdLst>
                        <a:gd name="T0" fmla="*/ 0 w 21600"/>
                        <a:gd name="T1" fmla="*/ 0 h 21600"/>
                        <a:gd name="T2" fmla="*/ 339 w 21600"/>
                        <a:gd name="T3" fmla="*/ 169 h 21600"/>
                        <a:gd name="T4" fmla="*/ 0 w 21600"/>
                        <a:gd name="T5" fmla="*/ 169 h 21600"/>
                        <a:gd name="T6" fmla="*/ 0 60000 65536"/>
                        <a:gd name="T7" fmla="*/ 0 60000 65536"/>
                        <a:gd name="T8" fmla="*/ 0 60000 65536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0" y="-1"/>
                          </a:moveTo>
                          <a:cubicBezTo>
                            <a:pt x="11929" y="-1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0" y="-1"/>
                          </a:moveTo>
                          <a:cubicBezTo>
                            <a:pt x="11929" y="-1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lnTo>
                            <a:pt x="0" y="-1"/>
                          </a:lnTo>
                          <a:close/>
                        </a:path>
                      </a:pathLst>
                    </a:custGeom>
                    <a:noFill/>
                    <a:ln w="38100">
                      <a:solidFill>
                        <a:srgbClr val="FF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8" name="Arc 79">
                      <a:extLst>
                        <a:ext uri="{FF2B5EF4-FFF2-40B4-BE49-F238E27FC236}">
                          <a16:creationId xmlns:a16="http://schemas.microsoft.com/office/drawing/2014/main" id="{1F54B037-0AD9-D3EE-970E-FDC2D218744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 flipH="1">
                      <a:off x="9492" y="9040"/>
                      <a:ext cx="339" cy="170"/>
                    </a:xfrm>
                    <a:custGeom>
                      <a:avLst/>
                      <a:gdLst>
                        <a:gd name="T0" fmla="*/ 0 w 21600"/>
                        <a:gd name="T1" fmla="*/ 0 h 21600"/>
                        <a:gd name="T2" fmla="*/ 339 w 21600"/>
                        <a:gd name="T3" fmla="*/ 170 h 21600"/>
                        <a:gd name="T4" fmla="*/ 0 w 21600"/>
                        <a:gd name="T5" fmla="*/ 170 h 21600"/>
                        <a:gd name="T6" fmla="*/ 0 60000 65536"/>
                        <a:gd name="T7" fmla="*/ 0 60000 65536"/>
                        <a:gd name="T8" fmla="*/ 0 60000 65536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0" y="-1"/>
                          </a:moveTo>
                          <a:cubicBezTo>
                            <a:pt x="11929" y="-1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0" y="-1"/>
                          </a:moveTo>
                          <a:cubicBezTo>
                            <a:pt x="11929" y="-1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lnTo>
                            <a:pt x="0" y="-1"/>
                          </a:lnTo>
                          <a:close/>
                        </a:path>
                      </a:pathLst>
                    </a:custGeom>
                    <a:noFill/>
                    <a:ln w="38100">
                      <a:solidFill>
                        <a:srgbClr val="FF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74" name="Group 80">
                    <a:extLst>
                      <a:ext uri="{FF2B5EF4-FFF2-40B4-BE49-F238E27FC236}">
                        <a16:creationId xmlns:a16="http://schemas.microsoft.com/office/drawing/2014/main" id="{28761CED-75EE-4729-E448-BE6A6466BD1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9040" y="9379"/>
                    <a:ext cx="678" cy="339"/>
                    <a:chOff x="9153" y="9379"/>
                    <a:chExt cx="678" cy="339"/>
                  </a:xfrm>
                </p:grpSpPr>
                <p:sp>
                  <p:nvSpPr>
                    <p:cNvPr id="75" name="Arc 81">
                      <a:extLst>
                        <a:ext uri="{FF2B5EF4-FFF2-40B4-BE49-F238E27FC236}">
                          <a16:creationId xmlns:a16="http://schemas.microsoft.com/office/drawing/2014/main" id="{0D02FA48-2F4F-706F-C97B-2F3E5499EF8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9153" y="9379"/>
                      <a:ext cx="339" cy="170"/>
                    </a:xfrm>
                    <a:custGeom>
                      <a:avLst/>
                      <a:gdLst>
                        <a:gd name="T0" fmla="*/ 0 w 21600"/>
                        <a:gd name="T1" fmla="*/ 0 h 21600"/>
                        <a:gd name="T2" fmla="*/ 339 w 21600"/>
                        <a:gd name="T3" fmla="*/ 170 h 21600"/>
                        <a:gd name="T4" fmla="*/ 0 w 21600"/>
                        <a:gd name="T5" fmla="*/ 170 h 21600"/>
                        <a:gd name="T6" fmla="*/ 0 60000 65536"/>
                        <a:gd name="T7" fmla="*/ 0 60000 65536"/>
                        <a:gd name="T8" fmla="*/ 0 60000 65536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0" y="-1"/>
                          </a:moveTo>
                          <a:cubicBezTo>
                            <a:pt x="11929" y="-1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0" y="-1"/>
                          </a:moveTo>
                          <a:cubicBezTo>
                            <a:pt x="11929" y="-1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lnTo>
                            <a:pt x="0" y="-1"/>
                          </a:lnTo>
                          <a:close/>
                        </a:path>
                      </a:pathLst>
                    </a:custGeom>
                    <a:noFill/>
                    <a:ln w="38100">
                      <a:solidFill>
                        <a:srgbClr val="FF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6" name="Arc 82">
                      <a:extLst>
                        <a:ext uri="{FF2B5EF4-FFF2-40B4-BE49-F238E27FC236}">
                          <a16:creationId xmlns:a16="http://schemas.microsoft.com/office/drawing/2014/main" id="{7B838EA1-8ACD-01AA-5EDE-3935FFB60F2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 flipH="1" flipV="1">
                      <a:off x="9492" y="9549"/>
                      <a:ext cx="339" cy="169"/>
                    </a:xfrm>
                    <a:custGeom>
                      <a:avLst/>
                      <a:gdLst>
                        <a:gd name="T0" fmla="*/ 0 w 21600"/>
                        <a:gd name="T1" fmla="*/ 0 h 21600"/>
                        <a:gd name="T2" fmla="*/ 339 w 21600"/>
                        <a:gd name="T3" fmla="*/ 169 h 21600"/>
                        <a:gd name="T4" fmla="*/ 0 w 21600"/>
                        <a:gd name="T5" fmla="*/ 169 h 21600"/>
                        <a:gd name="T6" fmla="*/ 0 60000 65536"/>
                        <a:gd name="T7" fmla="*/ 0 60000 65536"/>
                        <a:gd name="T8" fmla="*/ 0 60000 65536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0" y="-1"/>
                          </a:moveTo>
                          <a:cubicBezTo>
                            <a:pt x="11929" y="-1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0" y="-1"/>
                          </a:moveTo>
                          <a:cubicBezTo>
                            <a:pt x="11929" y="-1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lnTo>
                            <a:pt x="0" y="-1"/>
                          </a:lnTo>
                          <a:close/>
                        </a:path>
                      </a:pathLst>
                    </a:custGeom>
                    <a:noFill/>
                    <a:ln w="38100">
                      <a:solidFill>
                        <a:srgbClr val="FF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sp>
              <p:nvSpPr>
                <p:cNvPr id="64" name="Line 83">
                  <a:extLst>
                    <a:ext uri="{FF2B5EF4-FFF2-40B4-BE49-F238E27FC236}">
                      <a16:creationId xmlns:a16="http://schemas.microsoft.com/office/drawing/2014/main" id="{A4EECEB6-3383-B262-E059-057358B5249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2649" y="7458"/>
                  <a:ext cx="643" cy="0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 type="triangle" w="sm" len="lg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" name="Line 84">
                  <a:extLst>
                    <a:ext uri="{FF2B5EF4-FFF2-40B4-BE49-F238E27FC236}">
                      <a16:creationId xmlns:a16="http://schemas.microsoft.com/office/drawing/2014/main" id="{9B1BCF0E-5CCE-D82A-2415-F358B0A2153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4118" y="7006"/>
                  <a:ext cx="459" cy="0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 type="triangle" w="sm" len="lg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66" name="Group 85">
                  <a:extLst>
                    <a:ext uri="{FF2B5EF4-FFF2-40B4-BE49-F238E27FC236}">
                      <a16:creationId xmlns:a16="http://schemas.microsoft.com/office/drawing/2014/main" id="{70BECDA0-630B-9216-E230-88C2770D03D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3475" y="6554"/>
                  <a:ext cx="643" cy="452"/>
                  <a:chOff x="10509" y="9040"/>
                  <a:chExt cx="678" cy="339"/>
                </a:xfrm>
              </p:grpSpPr>
              <p:sp>
                <p:nvSpPr>
                  <p:cNvPr id="70" name="Arc 86">
                    <a:extLst>
                      <a:ext uri="{FF2B5EF4-FFF2-40B4-BE49-F238E27FC236}">
                        <a16:creationId xmlns:a16="http://schemas.microsoft.com/office/drawing/2014/main" id="{AB77E6CA-AEA9-EE33-4989-9D8CBDDF03C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H="1" flipV="1">
                    <a:off x="10848" y="9210"/>
                    <a:ext cx="339" cy="169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339 w 21600"/>
                      <a:gd name="T3" fmla="*/ 169 h 21600"/>
                      <a:gd name="T4" fmla="*/ 0 w 21600"/>
                      <a:gd name="T5" fmla="*/ 169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0" y="-1"/>
                        </a:moveTo>
                        <a:cubicBezTo>
                          <a:pt x="11929" y="-1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0" y="-1"/>
                        </a:moveTo>
                        <a:cubicBezTo>
                          <a:pt x="11929" y="-1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0" y="-1"/>
                        </a:lnTo>
                        <a:close/>
                      </a:path>
                    </a:pathLst>
                  </a:custGeom>
                  <a:noFill/>
                  <a:ln w="38100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" name="Arc 87">
                    <a:extLst>
                      <a:ext uri="{FF2B5EF4-FFF2-40B4-BE49-F238E27FC236}">
                        <a16:creationId xmlns:a16="http://schemas.microsoft.com/office/drawing/2014/main" id="{0310F68C-2562-4243-A14C-B77081DE7BA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509" y="9040"/>
                    <a:ext cx="339" cy="170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339 w 21600"/>
                      <a:gd name="T3" fmla="*/ 170 h 21600"/>
                      <a:gd name="T4" fmla="*/ 0 w 21600"/>
                      <a:gd name="T5" fmla="*/ 170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0" y="-1"/>
                        </a:moveTo>
                        <a:cubicBezTo>
                          <a:pt x="11929" y="-1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0" y="-1"/>
                        </a:moveTo>
                        <a:cubicBezTo>
                          <a:pt x="11929" y="-1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0" y="-1"/>
                        </a:lnTo>
                        <a:close/>
                      </a:path>
                    </a:pathLst>
                  </a:custGeom>
                  <a:noFill/>
                  <a:ln w="38100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7" name="Group 88">
                  <a:extLst>
                    <a:ext uri="{FF2B5EF4-FFF2-40B4-BE49-F238E27FC236}">
                      <a16:creationId xmlns:a16="http://schemas.microsoft.com/office/drawing/2014/main" id="{F08A362E-5DA5-CB01-91BF-F46C445480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3475" y="7006"/>
                  <a:ext cx="643" cy="452"/>
                  <a:chOff x="10509" y="9379"/>
                  <a:chExt cx="678" cy="339"/>
                </a:xfrm>
              </p:grpSpPr>
              <p:sp>
                <p:nvSpPr>
                  <p:cNvPr id="68" name="Arc 89">
                    <a:extLst>
                      <a:ext uri="{FF2B5EF4-FFF2-40B4-BE49-F238E27FC236}">
                        <a16:creationId xmlns:a16="http://schemas.microsoft.com/office/drawing/2014/main" id="{5B4CEB08-59D6-DA10-2DFA-81A630DD9BC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H="1">
                    <a:off x="10848" y="9379"/>
                    <a:ext cx="339" cy="170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339 w 21600"/>
                      <a:gd name="T3" fmla="*/ 170 h 21600"/>
                      <a:gd name="T4" fmla="*/ 0 w 21600"/>
                      <a:gd name="T5" fmla="*/ 170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0" y="-1"/>
                        </a:moveTo>
                        <a:cubicBezTo>
                          <a:pt x="11929" y="-1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0" y="-1"/>
                        </a:moveTo>
                        <a:cubicBezTo>
                          <a:pt x="11929" y="-1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0" y="-1"/>
                        </a:lnTo>
                        <a:close/>
                      </a:path>
                    </a:pathLst>
                  </a:custGeom>
                  <a:noFill/>
                  <a:ln w="38100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" name="Arc 90">
                    <a:extLst>
                      <a:ext uri="{FF2B5EF4-FFF2-40B4-BE49-F238E27FC236}">
                        <a16:creationId xmlns:a16="http://schemas.microsoft.com/office/drawing/2014/main" id="{49F14DE7-8CD9-A760-4A07-F0DE0D3EA79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V="1">
                    <a:off x="10509" y="9549"/>
                    <a:ext cx="339" cy="169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339 w 21600"/>
                      <a:gd name="T3" fmla="*/ 169 h 21600"/>
                      <a:gd name="T4" fmla="*/ 0 w 21600"/>
                      <a:gd name="T5" fmla="*/ 169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0" y="-1"/>
                        </a:moveTo>
                        <a:cubicBezTo>
                          <a:pt x="11929" y="-1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0" y="-1"/>
                        </a:moveTo>
                        <a:cubicBezTo>
                          <a:pt x="11929" y="-1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0" y="-1"/>
                        </a:lnTo>
                        <a:close/>
                      </a:path>
                    </a:pathLst>
                  </a:custGeom>
                  <a:noFill/>
                  <a:ln w="38100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57" name="Text Box 91">
                <a:extLst>
                  <a:ext uri="{FF2B5EF4-FFF2-40B4-BE49-F238E27FC236}">
                    <a16:creationId xmlns:a16="http://schemas.microsoft.com/office/drawing/2014/main" id="{8276EDF8-9CBD-64D5-BCB7-589EC54E089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31" y="2471"/>
                <a:ext cx="1311" cy="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ahoma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/>
                  <a:t>T &gt; T</a:t>
                </a:r>
                <a:r>
                  <a:rPr lang="en-US" baseline="-25000"/>
                  <a:t>c</a:t>
                </a:r>
              </a:p>
            </p:txBody>
          </p:sp>
          <p:pic>
            <p:nvPicPr>
              <p:cNvPr id="58" name="Picture 118">
                <a:extLst>
                  <a:ext uri="{FF2B5EF4-FFF2-40B4-BE49-F238E27FC236}">
                    <a16:creationId xmlns:a16="http://schemas.microsoft.com/office/drawing/2014/main" id="{416587AB-6DDF-A5DD-9E24-CC34C1A8FD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6" y="3312"/>
                <a:ext cx="1400" cy="5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55" name="AutoShape 126">
              <a:extLst>
                <a:ext uri="{FF2B5EF4-FFF2-40B4-BE49-F238E27FC236}">
                  <a16:creationId xmlns:a16="http://schemas.microsoft.com/office/drawing/2014/main" id="{58630B35-55AA-3385-ECFE-F88912F1D5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3800" y="3071589"/>
              <a:ext cx="885179" cy="369332"/>
            </a:xfrm>
            <a:prstGeom prst="accentCallout2">
              <a:avLst>
                <a:gd name="adj1" fmla="val 24491"/>
                <a:gd name="adj2" fmla="val -5074"/>
                <a:gd name="adj3" fmla="val 24491"/>
                <a:gd name="adj4" fmla="val -23681"/>
                <a:gd name="adj5" fmla="val 404764"/>
                <a:gd name="adj6" fmla="val -42282"/>
              </a:avLst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cs typeface="+mn-cs"/>
                </a:rPr>
                <a:t>quench</a:t>
              </a:r>
            </a:p>
          </p:txBody>
        </p:sp>
      </p:grpSp>
      <p:grpSp>
        <p:nvGrpSpPr>
          <p:cNvPr id="79" name="Group 2">
            <a:extLst>
              <a:ext uri="{FF2B5EF4-FFF2-40B4-BE49-F238E27FC236}">
                <a16:creationId xmlns:a16="http://schemas.microsoft.com/office/drawing/2014/main" id="{A46A4A79-340E-7146-D7E8-E046CFEE77FC}"/>
              </a:ext>
            </a:extLst>
          </p:cNvPr>
          <p:cNvGrpSpPr/>
          <p:nvPr/>
        </p:nvGrpSpPr>
        <p:grpSpPr>
          <a:xfrm>
            <a:off x="3760912" y="1813669"/>
            <a:ext cx="3852863" cy="2389188"/>
            <a:chOff x="3733800" y="1623789"/>
            <a:chExt cx="3852863" cy="2389188"/>
          </a:xfrm>
        </p:grpSpPr>
        <p:grpSp>
          <p:nvGrpSpPr>
            <p:cNvPr id="80" name="Group 120">
              <a:extLst>
                <a:ext uri="{FF2B5EF4-FFF2-40B4-BE49-F238E27FC236}">
                  <a16:creationId xmlns:a16="http://schemas.microsoft.com/office/drawing/2014/main" id="{D5DD8A55-3304-2E17-1BF4-7AB84E08716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33800" y="2385789"/>
              <a:ext cx="2368550" cy="717550"/>
              <a:chOff x="2352" y="2400"/>
              <a:chExt cx="1492" cy="452"/>
            </a:xfrm>
          </p:grpSpPr>
          <p:sp>
            <p:nvSpPr>
              <p:cNvPr id="84" name="Rectangle 44">
                <a:extLst>
                  <a:ext uri="{FF2B5EF4-FFF2-40B4-BE49-F238E27FC236}">
                    <a16:creationId xmlns:a16="http://schemas.microsoft.com/office/drawing/2014/main" id="{E586CA70-EC74-FB64-1D9B-236FFA43E3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2" y="2716"/>
                <a:ext cx="1492" cy="136"/>
              </a:xfrm>
              <a:prstGeom prst="rect">
                <a:avLst/>
              </a:prstGeom>
              <a:solidFill>
                <a:srgbClr val="C0C0C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85" name="Rectangle 45">
                <a:extLst>
                  <a:ext uri="{FF2B5EF4-FFF2-40B4-BE49-F238E27FC236}">
                    <a16:creationId xmlns:a16="http://schemas.microsoft.com/office/drawing/2014/main" id="{A4E601EF-109D-0494-0C5E-04A7E487D6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2" y="2400"/>
                <a:ext cx="1492" cy="136"/>
              </a:xfrm>
              <a:prstGeom prst="rect">
                <a:avLst/>
              </a:prstGeom>
              <a:solidFill>
                <a:srgbClr val="C0C0C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86" name="Rectangle 46">
                <a:extLst>
                  <a:ext uri="{FF2B5EF4-FFF2-40B4-BE49-F238E27FC236}">
                    <a16:creationId xmlns:a16="http://schemas.microsoft.com/office/drawing/2014/main" id="{F5592DEA-EAFF-03B7-B767-AD311ED3F6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2" y="2536"/>
                <a:ext cx="1492" cy="180"/>
              </a:xfrm>
              <a:prstGeom prst="rect">
                <a:avLst/>
              </a:prstGeom>
              <a:gradFill rotWithShape="0">
                <a:gsLst>
                  <a:gs pos="0">
                    <a:srgbClr val="00CCFF"/>
                  </a:gs>
                  <a:gs pos="50000">
                    <a:srgbClr val="FFCC00"/>
                  </a:gs>
                  <a:gs pos="100000">
                    <a:srgbClr val="00CCFF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800"/>
              </a:p>
            </p:txBody>
          </p:sp>
          <p:grpSp>
            <p:nvGrpSpPr>
              <p:cNvPr id="87" name="Group 47">
                <a:extLst>
                  <a:ext uri="{FF2B5EF4-FFF2-40B4-BE49-F238E27FC236}">
                    <a16:creationId xmlns:a16="http://schemas.microsoft.com/office/drawing/2014/main" id="{17077B5C-2570-EBB5-E982-E3BC0107145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33" y="2445"/>
                <a:ext cx="1175" cy="362"/>
                <a:chOff x="8588" y="9040"/>
                <a:chExt cx="3616" cy="678"/>
              </a:xfrm>
            </p:grpSpPr>
            <p:sp>
              <p:nvSpPr>
                <p:cNvPr id="88" name="Line 48">
                  <a:extLst>
                    <a:ext uri="{FF2B5EF4-FFF2-40B4-BE49-F238E27FC236}">
                      <a16:creationId xmlns:a16="http://schemas.microsoft.com/office/drawing/2014/main" id="{DB080EA4-B54D-D6CA-FED9-9ABBC997947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9831" y="9040"/>
                  <a:ext cx="791" cy="0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 type="triangle" w="sm" len="lg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89" name="Group 49">
                  <a:extLst>
                    <a:ext uri="{FF2B5EF4-FFF2-40B4-BE49-F238E27FC236}">
                      <a16:creationId xmlns:a16="http://schemas.microsoft.com/office/drawing/2014/main" id="{0BDD6E3B-6E91-42EF-0805-A0C7E0F14DF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8588" y="9040"/>
                  <a:ext cx="1243" cy="678"/>
                  <a:chOff x="8588" y="9040"/>
                  <a:chExt cx="1130" cy="678"/>
                </a:xfrm>
              </p:grpSpPr>
              <p:sp>
                <p:nvSpPr>
                  <p:cNvPr id="102" name="Line 50">
                    <a:extLst>
                      <a:ext uri="{FF2B5EF4-FFF2-40B4-BE49-F238E27FC236}">
                        <a16:creationId xmlns:a16="http://schemas.microsoft.com/office/drawing/2014/main" id="{F5E7E747-0A19-740A-7927-30F1AF994AE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8588" y="9379"/>
                    <a:ext cx="452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103" name="Group 51">
                    <a:extLst>
                      <a:ext uri="{FF2B5EF4-FFF2-40B4-BE49-F238E27FC236}">
                        <a16:creationId xmlns:a16="http://schemas.microsoft.com/office/drawing/2014/main" id="{10194EE5-532E-ECDB-82A1-5C5816D3B43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9040" y="9040"/>
                    <a:ext cx="678" cy="339"/>
                    <a:chOff x="9153" y="9040"/>
                    <a:chExt cx="678" cy="339"/>
                  </a:xfrm>
                </p:grpSpPr>
                <p:sp>
                  <p:nvSpPr>
                    <p:cNvPr id="107" name="Arc 52">
                      <a:extLst>
                        <a:ext uri="{FF2B5EF4-FFF2-40B4-BE49-F238E27FC236}">
                          <a16:creationId xmlns:a16="http://schemas.microsoft.com/office/drawing/2014/main" id="{335CAB59-7FD2-C620-E83E-45A75AB3807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 flipV="1">
                      <a:off x="9153" y="9210"/>
                      <a:ext cx="339" cy="169"/>
                    </a:xfrm>
                    <a:custGeom>
                      <a:avLst/>
                      <a:gdLst>
                        <a:gd name="T0" fmla="*/ 0 w 21600"/>
                        <a:gd name="T1" fmla="*/ 0 h 21600"/>
                        <a:gd name="T2" fmla="*/ 339 w 21600"/>
                        <a:gd name="T3" fmla="*/ 169 h 21600"/>
                        <a:gd name="T4" fmla="*/ 0 w 21600"/>
                        <a:gd name="T5" fmla="*/ 169 h 21600"/>
                        <a:gd name="T6" fmla="*/ 0 60000 65536"/>
                        <a:gd name="T7" fmla="*/ 0 60000 65536"/>
                        <a:gd name="T8" fmla="*/ 0 60000 65536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0" y="-1"/>
                          </a:moveTo>
                          <a:cubicBezTo>
                            <a:pt x="11929" y="-1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0" y="-1"/>
                          </a:moveTo>
                          <a:cubicBezTo>
                            <a:pt x="11929" y="-1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lnTo>
                            <a:pt x="0" y="-1"/>
                          </a:lnTo>
                          <a:close/>
                        </a:path>
                      </a:pathLst>
                    </a:custGeom>
                    <a:noFill/>
                    <a:ln w="38100">
                      <a:solidFill>
                        <a:srgbClr val="FF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8" name="Arc 53">
                      <a:extLst>
                        <a:ext uri="{FF2B5EF4-FFF2-40B4-BE49-F238E27FC236}">
                          <a16:creationId xmlns:a16="http://schemas.microsoft.com/office/drawing/2014/main" id="{535B9705-2F07-8F84-4D23-70FCBEBC65F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 flipH="1">
                      <a:off x="9492" y="9040"/>
                      <a:ext cx="339" cy="170"/>
                    </a:xfrm>
                    <a:custGeom>
                      <a:avLst/>
                      <a:gdLst>
                        <a:gd name="T0" fmla="*/ 0 w 21600"/>
                        <a:gd name="T1" fmla="*/ 0 h 21600"/>
                        <a:gd name="T2" fmla="*/ 339 w 21600"/>
                        <a:gd name="T3" fmla="*/ 170 h 21600"/>
                        <a:gd name="T4" fmla="*/ 0 w 21600"/>
                        <a:gd name="T5" fmla="*/ 170 h 21600"/>
                        <a:gd name="T6" fmla="*/ 0 60000 65536"/>
                        <a:gd name="T7" fmla="*/ 0 60000 65536"/>
                        <a:gd name="T8" fmla="*/ 0 60000 65536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0" y="-1"/>
                          </a:moveTo>
                          <a:cubicBezTo>
                            <a:pt x="11929" y="-1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0" y="-1"/>
                          </a:moveTo>
                          <a:cubicBezTo>
                            <a:pt x="11929" y="-1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lnTo>
                            <a:pt x="0" y="-1"/>
                          </a:lnTo>
                          <a:close/>
                        </a:path>
                      </a:pathLst>
                    </a:custGeom>
                    <a:noFill/>
                    <a:ln w="38100">
                      <a:solidFill>
                        <a:srgbClr val="FF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04" name="Group 54">
                    <a:extLst>
                      <a:ext uri="{FF2B5EF4-FFF2-40B4-BE49-F238E27FC236}">
                        <a16:creationId xmlns:a16="http://schemas.microsoft.com/office/drawing/2014/main" id="{6F87A5F9-32D3-B35D-50D5-918CFE63F4A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9040" y="9379"/>
                    <a:ext cx="678" cy="339"/>
                    <a:chOff x="9153" y="9379"/>
                    <a:chExt cx="678" cy="339"/>
                  </a:xfrm>
                </p:grpSpPr>
                <p:sp>
                  <p:nvSpPr>
                    <p:cNvPr id="105" name="Arc 55">
                      <a:extLst>
                        <a:ext uri="{FF2B5EF4-FFF2-40B4-BE49-F238E27FC236}">
                          <a16:creationId xmlns:a16="http://schemas.microsoft.com/office/drawing/2014/main" id="{E380CE9A-C07E-CDCC-10B1-5ADC1BB1C6A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9153" y="9379"/>
                      <a:ext cx="339" cy="170"/>
                    </a:xfrm>
                    <a:custGeom>
                      <a:avLst/>
                      <a:gdLst>
                        <a:gd name="T0" fmla="*/ 0 w 21600"/>
                        <a:gd name="T1" fmla="*/ 0 h 21600"/>
                        <a:gd name="T2" fmla="*/ 339 w 21600"/>
                        <a:gd name="T3" fmla="*/ 170 h 21600"/>
                        <a:gd name="T4" fmla="*/ 0 w 21600"/>
                        <a:gd name="T5" fmla="*/ 170 h 21600"/>
                        <a:gd name="T6" fmla="*/ 0 60000 65536"/>
                        <a:gd name="T7" fmla="*/ 0 60000 65536"/>
                        <a:gd name="T8" fmla="*/ 0 60000 65536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0" y="-1"/>
                          </a:moveTo>
                          <a:cubicBezTo>
                            <a:pt x="11929" y="-1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0" y="-1"/>
                          </a:moveTo>
                          <a:cubicBezTo>
                            <a:pt x="11929" y="-1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lnTo>
                            <a:pt x="0" y="-1"/>
                          </a:lnTo>
                          <a:close/>
                        </a:path>
                      </a:pathLst>
                    </a:custGeom>
                    <a:noFill/>
                    <a:ln w="38100">
                      <a:solidFill>
                        <a:srgbClr val="FF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6" name="Arc 56">
                      <a:extLst>
                        <a:ext uri="{FF2B5EF4-FFF2-40B4-BE49-F238E27FC236}">
                          <a16:creationId xmlns:a16="http://schemas.microsoft.com/office/drawing/2014/main" id="{219D4E89-0407-92DA-831D-091328608A5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 flipH="1" flipV="1">
                      <a:off x="9492" y="9549"/>
                      <a:ext cx="339" cy="169"/>
                    </a:xfrm>
                    <a:custGeom>
                      <a:avLst/>
                      <a:gdLst>
                        <a:gd name="T0" fmla="*/ 0 w 21600"/>
                        <a:gd name="T1" fmla="*/ 0 h 21600"/>
                        <a:gd name="T2" fmla="*/ 339 w 21600"/>
                        <a:gd name="T3" fmla="*/ 169 h 21600"/>
                        <a:gd name="T4" fmla="*/ 0 w 21600"/>
                        <a:gd name="T5" fmla="*/ 169 h 21600"/>
                        <a:gd name="T6" fmla="*/ 0 60000 65536"/>
                        <a:gd name="T7" fmla="*/ 0 60000 65536"/>
                        <a:gd name="T8" fmla="*/ 0 60000 65536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0" y="-1"/>
                          </a:moveTo>
                          <a:cubicBezTo>
                            <a:pt x="11929" y="-1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0" y="-1"/>
                          </a:moveTo>
                          <a:cubicBezTo>
                            <a:pt x="11929" y="-1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lnTo>
                            <a:pt x="0" y="-1"/>
                          </a:lnTo>
                          <a:close/>
                        </a:path>
                      </a:pathLst>
                    </a:custGeom>
                    <a:noFill/>
                    <a:ln w="38100">
                      <a:solidFill>
                        <a:srgbClr val="FF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sp>
              <p:nvSpPr>
                <p:cNvPr id="90" name="Line 57">
                  <a:extLst>
                    <a:ext uri="{FF2B5EF4-FFF2-40B4-BE49-F238E27FC236}">
                      <a16:creationId xmlns:a16="http://schemas.microsoft.com/office/drawing/2014/main" id="{639005C6-1FCE-514B-C1B3-8807C8DA3B2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9831" y="9718"/>
                  <a:ext cx="791" cy="0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 type="triangle" w="sm" len="lg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" name="Line 58">
                  <a:extLst>
                    <a:ext uri="{FF2B5EF4-FFF2-40B4-BE49-F238E27FC236}">
                      <a16:creationId xmlns:a16="http://schemas.microsoft.com/office/drawing/2014/main" id="{2C0E584F-0968-C90B-FA22-A4E9B0DA658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9831" y="9379"/>
                  <a:ext cx="791" cy="0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 type="triangle" w="sm" len="lg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2" name="Line 59">
                  <a:extLst>
                    <a:ext uri="{FF2B5EF4-FFF2-40B4-BE49-F238E27FC236}">
                      <a16:creationId xmlns:a16="http://schemas.microsoft.com/office/drawing/2014/main" id="{B2BD0A24-6AF7-4D01-0530-603DC202E58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9150" y="9379"/>
                  <a:ext cx="678" cy="0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93" name="Group 60">
                  <a:extLst>
                    <a:ext uri="{FF2B5EF4-FFF2-40B4-BE49-F238E27FC236}">
                      <a16:creationId xmlns:a16="http://schemas.microsoft.com/office/drawing/2014/main" id="{985CB739-F29D-6DDE-E1BE-D4753BD3DF3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0848" y="9040"/>
                  <a:ext cx="1356" cy="678"/>
                  <a:chOff x="10848" y="9040"/>
                  <a:chExt cx="1356" cy="678"/>
                </a:xfrm>
              </p:grpSpPr>
              <p:sp>
                <p:nvSpPr>
                  <p:cNvPr id="94" name="Line 61">
                    <a:extLst>
                      <a:ext uri="{FF2B5EF4-FFF2-40B4-BE49-F238E27FC236}">
                        <a16:creationId xmlns:a16="http://schemas.microsoft.com/office/drawing/2014/main" id="{263A6F26-FA5E-55E6-5278-3F04E8FA2E3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1639" y="9379"/>
                    <a:ext cx="565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0000"/>
                    </a:solidFill>
                    <a:round/>
                    <a:headEnd/>
                    <a:tailEnd type="triangle" w="sm" len="lg"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95" name="Group 62">
                    <a:extLst>
                      <a:ext uri="{FF2B5EF4-FFF2-40B4-BE49-F238E27FC236}">
                        <a16:creationId xmlns:a16="http://schemas.microsoft.com/office/drawing/2014/main" id="{0450D33F-5957-5680-CA5F-E3F5D560C16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0848" y="9040"/>
                    <a:ext cx="791" cy="339"/>
                    <a:chOff x="10509" y="9040"/>
                    <a:chExt cx="678" cy="339"/>
                  </a:xfrm>
                </p:grpSpPr>
                <p:sp>
                  <p:nvSpPr>
                    <p:cNvPr id="100" name="Arc 63">
                      <a:extLst>
                        <a:ext uri="{FF2B5EF4-FFF2-40B4-BE49-F238E27FC236}">
                          <a16:creationId xmlns:a16="http://schemas.microsoft.com/office/drawing/2014/main" id="{83C9AC6E-5C1B-1FC9-95EB-52829498480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 flipH="1" flipV="1">
                      <a:off x="10848" y="9210"/>
                      <a:ext cx="339" cy="169"/>
                    </a:xfrm>
                    <a:custGeom>
                      <a:avLst/>
                      <a:gdLst>
                        <a:gd name="T0" fmla="*/ 0 w 21600"/>
                        <a:gd name="T1" fmla="*/ 0 h 21600"/>
                        <a:gd name="T2" fmla="*/ 339 w 21600"/>
                        <a:gd name="T3" fmla="*/ 169 h 21600"/>
                        <a:gd name="T4" fmla="*/ 0 w 21600"/>
                        <a:gd name="T5" fmla="*/ 169 h 21600"/>
                        <a:gd name="T6" fmla="*/ 0 60000 65536"/>
                        <a:gd name="T7" fmla="*/ 0 60000 65536"/>
                        <a:gd name="T8" fmla="*/ 0 60000 65536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0" y="-1"/>
                          </a:moveTo>
                          <a:cubicBezTo>
                            <a:pt x="11929" y="-1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0" y="-1"/>
                          </a:moveTo>
                          <a:cubicBezTo>
                            <a:pt x="11929" y="-1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lnTo>
                            <a:pt x="0" y="-1"/>
                          </a:lnTo>
                          <a:close/>
                        </a:path>
                      </a:pathLst>
                    </a:custGeom>
                    <a:noFill/>
                    <a:ln w="38100">
                      <a:solidFill>
                        <a:srgbClr val="FF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1" name="Arc 64">
                      <a:extLst>
                        <a:ext uri="{FF2B5EF4-FFF2-40B4-BE49-F238E27FC236}">
                          <a16:creationId xmlns:a16="http://schemas.microsoft.com/office/drawing/2014/main" id="{6AED3AC1-4C05-35EB-F7E3-55231D4D706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0509" y="9040"/>
                      <a:ext cx="339" cy="170"/>
                    </a:xfrm>
                    <a:custGeom>
                      <a:avLst/>
                      <a:gdLst>
                        <a:gd name="T0" fmla="*/ 0 w 21600"/>
                        <a:gd name="T1" fmla="*/ 0 h 21600"/>
                        <a:gd name="T2" fmla="*/ 339 w 21600"/>
                        <a:gd name="T3" fmla="*/ 170 h 21600"/>
                        <a:gd name="T4" fmla="*/ 0 w 21600"/>
                        <a:gd name="T5" fmla="*/ 170 h 21600"/>
                        <a:gd name="T6" fmla="*/ 0 60000 65536"/>
                        <a:gd name="T7" fmla="*/ 0 60000 65536"/>
                        <a:gd name="T8" fmla="*/ 0 60000 65536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0" y="-1"/>
                          </a:moveTo>
                          <a:cubicBezTo>
                            <a:pt x="11929" y="-1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0" y="-1"/>
                          </a:moveTo>
                          <a:cubicBezTo>
                            <a:pt x="11929" y="-1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lnTo>
                            <a:pt x="0" y="-1"/>
                          </a:lnTo>
                          <a:close/>
                        </a:path>
                      </a:pathLst>
                    </a:custGeom>
                    <a:noFill/>
                    <a:ln w="38100">
                      <a:solidFill>
                        <a:srgbClr val="FF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96" name="Group 65">
                    <a:extLst>
                      <a:ext uri="{FF2B5EF4-FFF2-40B4-BE49-F238E27FC236}">
                        <a16:creationId xmlns:a16="http://schemas.microsoft.com/office/drawing/2014/main" id="{5F33A81D-0C25-3F70-1FDB-3051A02EDC7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0848" y="9379"/>
                    <a:ext cx="791" cy="339"/>
                    <a:chOff x="10509" y="9379"/>
                    <a:chExt cx="678" cy="339"/>
                  </a:xfrm>
                </p:grpSpPr>
                <p:sp>
                  <p:nvSpPr>
                    <p:cNvPr id="98" name="Arc 66">
                      <a:extLst>
                        <a:ext uri="{FF2B5EF4-FFF2-40B4-BE49-F238E27FC236}">
                          <a16:creationId xmlns:a16="http://schemas.microsoft.com/office/drawing/2014/main" id="{1EBE7D58-AF00-289D-D18C-1FE9B8F2C15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 flipH="1">
                      <a:off x="10848" y="9379"/>
                      <a:ext cx="339" cy="170"/>
                    </a:xfrm>
                    <a:custGeom>
                      <a:avLst/>
                      <a:gdLst>
                        <a:gd name="T0" fmla="*/ 0 w 21600"/>
                        <a:gd name="T1" fmla="*/ 0 h 21600"/>
                        <a:gd name="T2" fmla="*/ 339 w 21600"/>
                        <a:gd name="T3" fmla="*/ 170 h 21600"/>
                        <a:gd name="T4" fmla="*/ 0 w 21600"/>
                        <a:gd name="T5" fmla="*/ 170 h 21600"/>
                        <a:gd name="T6" fmla="*/ 0 60000 65536"/>
                        <a:gd name="T7" fmla="*/ 0 60000 65536"/>
                        <a:gd name="T8" fmla="*/ 0 60000 65536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0" y="-1"/>
                          </a:moveTo>
                          <a:cubicBezTo>
                            <a:pt x="11929" y="-1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0" y="-1"/>
                          </a:moveTo>
                          <a:cubicBezTo>
                            <a:pt x="11929" y="-1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lnTo>
                            <a:pt x="0" y="-1"/>
                          </a:lnTo>
                          <a:close/>
                        </a:path>
                      </a:pathLst>
                    </a:custGeom>
                    <a:noFill/>
                    <a:ln w="38100">
                      <a:solidFill>
                        <a:srgbClr val="FF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9" name="Arc 67">
                      <a:extLst>
                        <a:ext uri="{FF2B5EF4-FFF2-40B4-BE49-F238E27FC236}">
                          <a16:creationId xmlns:a16="http://schemas.microsoft.com/office/drawing/2014/main" id="{4B7BB280-1DEA-2AFD-86DB-C5E2C975E5D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 flipV="1">
                      <a:off x="10509" y="9549"/>
                      <a:ext cx="339" cy="169"/>
                    </a:xfrm>
                    <a:custGeom>
                      <a:avLst/>
                      <a:gdLst>
                        <a:gd name="T0" fmla="*/ 0 w 21600"/>
                        <a:gd name="T1" fmla="*/ 0 h 21600"/>
                        <a:gd name="T2" fmla="*/ 339 w 21600"/>
                        <a:gd name="T3" fmla="*/ 169 h 21600"/>
                        <a:gd name="T4" fmla="*/ 0 w 21600"/>
                        <a:gd name="T5" fmla="*/ 169 h 21600"/>
                        <a:gd name="T6" fmla="*/ 0 60000 65536"/>
                        <a:gd name="T7" fmla="*/ 0 60000 65536"/>
                        <a:gd name="T8" fmla="*/ 0 60000 65536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0" y="-1"/>
                          </a:moveTo>
                          <a:cubicBezTo>
                            <a:pt x="11929" y="-1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0" y="-1"/>
                          </a:moveTo>
                          <a:cubicBezTo>
                            <a:pt x="11929" y="-1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lnTo>
                            <a:pt x="0" y="-1"/>
                          </a:lnTo>
                          <a:close/>
                        </a:path>
                      </a:pathLst>
                    </a:custGeom>
                    <a:noFill/>
                    <a:ln w="38100">
                      <a:solidFill>
                        <a:srgbClr val="FF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97" name="Line 68">
                    <a:extLst>
                      <a:ext uri="{FF2B5EF4-FFF2-40B4-BE49-F238E27FC236}">
                        <a16:creationId xmlns:a16="http://schemas.microsoft.com/office/drawing/2014/main" id="{A4C57745-BC83-7938-C8B6-62A70205EB0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0848" y="9379"/>
                    <a:ext cx="678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</p:grpSp>
        <p:sp>
          <p:nvSpPr>
            <p:cNvPr id="81" name="Text Box 69">
              <a:extLst>
                <a:ext uri="{FF2B5EF4-FFF2-40B4-BE49-F238E27FC236}">
                  <a16:creationId xmlns:a16="http://schemas.microsoft.com/office/drawing/2014/main" id="{40034406-F444-EF9C-DB1A-CFD4FDD11A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78263" y="1852389"/>
              <a:ext cx="2079625" cy="430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ctr"/>
              <a:r>
                <a:rPr lang="en-US"/>
                <a:t>T</a:t>
              </a:r>
              <a:r>
                <a:rPr lang="en-US" baseline="-25000"/>
                <a:t>cs</a:t>
              </a:r>
              <a:r>
                <a:rPr lang="en-US"/>
                <a:t> &lt; T &lt; T</a:t>
              </a:r>
              <a:r>
                <a:rPr lang="en-US" baseline="-25000"/>
                <a:t>c</a:t>
              </a:r>
            </a:p>
          </p:txBody>
        </p:sp>
        <p:pic>
          <p:nvPicPr>
            <p:cNvPr id="82" name="Picture 116">
              <a:extLst>
                <a:ext uri="{FF2B5EF4-FFF2-40B4-BE49-F238E27FC236}">
                  <a16:creationId xmlns:a16="http://schemas.microsoft.com/office/drawing/2014/main" id="{46DF821A-FBB7-41CC-4D27-050B0D5693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0000" y="3147789"/>
              <a:ext cx="2181225" cy="865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83" name="AutoShape 127">
              <a:extLst>
                <a:ext uri="{FF2B5EF4-FFF2-40B4-BE49-F238E27FC236}">
                  <a16:creationId xmlns:a16="http://schemas.microsoft.com/office/drawing/2014/main" id="{F640B2AC-419A-03FE-9505-E12AFFD5265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3600" y="1623789"/>
              <a:ext cx="1643063" cy="376238"/>
            </a:xfrm>
            <a:prstGeom prst="accentCallout2">
              <a:avLst>
                <a:gd name="adj1" fmla="val 30380"/>
                <a:gd name="adj2" fmla="val -4644"/>
                <a:gd name="adj3" fmla="val 30380"/>
                <a:gd name="adj4" fmla="val -24954"/>
                <a:gd name="adj5" fmla="val 282278"/>
                <a:gd name="adj6" fmla="val -45648"/>
              </a:avLst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 err="1">
                  <a:cs typeface="+mn-cs"/>
                </a:rPr>
                <a:t>curent</a:t>
              </a:r>
              <a:r>
                <a:rPr lang="en-US" sz="1800" dirty="0">
                  <a:cs typeface="+mn-cs"/>
                </a:rPr>
                <a:t> sharing</a:t>
              </a:r>
            </a:p>
          </p:txBody>
        </p:sp>
      </p:grpSp>
      <p:sp>
        <p:nvSpPr>
          <p:cNvPr id="109" name="AutoShape 128">
            <a:extLst>
              <a:ext uri="{FF2B5EF4-FFF2-40B4-BE49-F238E27FC236}">
                <a16:creationId xmlns:a16="http://schemas.microsoft.com/office/drawing/2014/main" id="{2199E7A3-5562-6580-7388-12A5D1734175}"/>
              </a:ext>
            </a:extLst>
          </p:cNvPr>
          <p:cNvSpPr>
            <a:spLocks/>
          </p:cNvSpPr>
          <p:nvPr/>
        </p:nvSpPr>
        <p:spPr bwMode="auto">
          <a:xfrm>
            <a:off x="3075112" y="1280269"/>
            <a:ext cx="1079500" cy="376238"/>
          </a:xfrm>
          <a:prstGeom prst="accentCallout2">
            <a:avLst>
              <a:gd name="adj1" fmla="val 30380"/>
              <a:gd name="adj2" fmla="val -4644"/>
              <a:gd name="adj3" fmla="val 30380"/>
              <a:gd name="adj4" fmla="val -20889"/>
              <a:gd name="adj5" fmla="val 159917"/>
              <a:gd name="adj6" fmla="val -37426"/>
            </a:avLst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cs typeface="+mn-cs"/>
              </a:rPr>
              <a:t>stabilizer</a:t>
            </a:r>
          </a:p>
        </p:txBody>
      </p:sp>
      <p:sp>
        <p:nvSpPr>
          <p:cNvPr id="110" name="AutoShape 129">
            <a:extLst>
              <a:ext uri="{FF2B5EF4-FFF2-40B4-BE49-F238E27FC236}">
                <a16:creationId xmlns:a16="http://schemas.microsoft.com/office/drawing/2014/main" id="{8DE0610C-31A4-CC8D-1428-057DFB859317}"/>
              </a:ext>
            </a:extLst>
          </p:cNvPr>
          <p:cNvSpPr>
            <a:spLocks/>
          </p:cNvSpPr>
          <p:nvPr/>
        </p:nvSpPr>
        <p:spPr bwMode="auto">
          <a:xfrm>
            <a:off x="3456112" y="1661269"/>
            <a:ext cx="1751013" cy="376238"/>
          </a:xfrm>
          <a:prstGeom prst="accentCallout2">
            <a:avLst>
              <a:gd name="adj1" fmla="val 30380"/>
              <a:gd name="adj2" fmla="val -4356"/>
              <a:gd name="adj3" fmla="val 30380"/>
              <a:gd name="adj4" fmla="val -18782"/>
              <a:gd name="adj5" fmla="val 132912"/>
              <a:gd name="adj6" fmla="val -33486"/>
            </a:avLst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>
                <a:cs typeface="+mn-cs"/>
              </a:rPr>
              <a:t>superconductor</a:t>
            </a:r>
          </a:p>
        </p:txBody>
      </p:sp>
      <p:sp>
        <p:nvSpPr>
          <p:cNvPr id="111" name="TextBox 15">
            <a:extLst>
              <a:ext uri="{FF2B5EF4-FFF2-40B4-BE49-F238E27FC236}">
                <a16:creationId xmlns:a16="http://schemas.microsoft.com/office/drawing/2014/main" id="{2957A2FF-B945-D6E5-7605-B6F7E1D8D743}"/>
              </a:ext>
            </a:extLst>
          </p:cNvPr>
          <p:cNvSpPr txBox="1"/>
          <p:nvPr/>
        </p:nvSpPr>
        <p:spPr>
          <a:xfrm>
            <a:off x="7525072" y="5953300"/>
            <a:ext cx="1581809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25" i="1" dirty="0">
                <a:ea typeface="Calibri" panose="020F0502020204030204" pitchFamily="34" charset="0"/>
                <a:cs typeface="Calibri" panose="020F0502020204030204" pitchFamily="34" charset="0"/>
              </a:rPr>
              <a:t>Dzięki uprzejmości L. Bottura</a:t>
            </a:r>
            <a:endParaRPr lang="en-CH" sz="825" i="1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101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daty 7">
            <a:extLst>
              <a:ext uri="{FF2B5EF4-FFF2-40B4-BE49-F238E27FC236}">
                <a16:creationId xmlns:a16="http://schemas.microsoft.com/office/drawing/2014/main" id="{C7FBA4DF-C8AC-651D-0306-B7C4E0AF656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179512" y="6337812"/>
            <a:ext cx="2055813" cy="54757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13"/>
              </a:spcBef>
            </a:pPr>
            <a:r>
              <a:rPr lang="pl-PL" altLang="pl-PL" sz="1200" dirty="0">
                <a:solidFill>
                  <a:schemeClr val="bg1"/>
                </a:solidFill>
              </a:rPr>
              <a:t>19 Października 2026</a:t>
            </a:r>
          </a:p>
          <a:p>
            <a:pPr algn="ctr">
              <a:lnSpc>
                <a:spcPct val="100000"/>
              </a:lnSpc>
              <a:spcBef>
                <a:spcPts val="13"/>
              </a:spcBef>
            </a:pPr>
            <a:r>
              <a:rPr lang="pl-PL" altLang="pl-PL" sz="1200" dirty="0">
                <a:solidFill>
                  <a:schemeClr val="bg1"/>
                </a:solidFill>
              </a:rPr>
              <a:t>Dariusz Bocian, IFJ PAN</a:t>
            </a:r>
          </a:p>
          <a:p>
            <a:pPr algn="ctr">
              <a:lnSpc>
                <a:spcPct val="100000"/>
              </a:lnSpc>
              <a:spcBef>
                <a:spcPts val="13"/>
              </a:spcBef>
            </a:pPr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1" name="Symbol zastępczy stopki 5">
            <a:extLst>
              <a:ext uri="{FF2B5EF4-FFF2-40B4-BE49-F238E27FC236}">
                <a16:creationId xmlns:a16="http://schemas.microsoft.com/office/drawing/2014/main" id="{CA4954FE-7B3B-D6C0-712C-4DC94034F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23728" y="6217216"/>
            <a:ext cx="6192688" cy="596159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>
              <a:lnSpc>
                <a:spcPct val="100000"/>
              </a:lnSpc>
              <a:spcBef>
                <a:spcPts val="13"/>
              </a:spcBef>
            </a:pPr>
            <a:r>
              <a:rPr lang="pl-PL" sz="1200" b="1" dirty="0">
                <a:solidFill>
                  <a:schemeClr val="bg1"/>
                </a:solidFill>
                <a:latin typeface="+mn-lt"/>
              </a:rPr>
              <a:t>Polska Szkoła Akceleratorowa: Wybrane Zagadnienia Akceleracji Cząstek</a:t>
            </a:r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2" name="Symbol zastępczy numeru slajdu 4">
            <a:extLst>
              <a:ext uri="{FF2B5EF4-FFF2-40B4-BE49-F238E27FC236}">
                <a16:creationId xmlns:a16="http://schemas.microsoft.com/office/drawing/2014/main" id="{AE39F21B-E2C0-830C-603E-2CC1F8648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16416" y="6237312"/>
            <a:ext cx="576064" cy="620688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>
              <a:lnSpc>
                <a:spcPct val="100000"/>
              </a:lnSpc>
              <a:spcBef>
                <a:spcPts val="13"/>
              </a:spcBef>
            </a:pPr>
            <a:fld id="{CCA0F215-BD4B-4A29-B4D9-F83ACECCEB6C}" type="slidenum">
              <a:rPr lang="pl-PL" altLang="pl-PL" sz="1200">
                <a:solidFill>
                  <a:schemeClr val="bg1"/>
                </a:solidFill>
              </a:rPr>
              <a:pPr>
                <a:lnSpc>
                  <a:spcPct val="100000"/>
                </a:lnSpc>
                <a:spcBef>
                  <a:spcPts val="13"/>
                </a:spcBef>
              </a:pPr>
              <a:t>16</a:t>
            </a:fld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3" name="Tytuł 1">
            <a:extLst>
              <a:ext uri="{FF2B5EF4-FFF2-40B4-BE49-F238E27FC236}">
                <a16:creationId xmlns:a16="http://schemas.microsoft.com/office/drawing/2014/main" id="{AE9D13F9-F988-F2A4-027F-C66D197D07F5}"/>
              </a:ext>
            </a:extLst>
          </p:cNvPr>
          <p:cNvSpPr txBox="1">
            <a:spLocks/>
          </p:cNvSpPr>
          <p:nvPr/>
        </p:nvSpPr>
        <p:spPr>
          <a:xfrm>
            <a:off x="4139952" y="263615"/>
            <a:ext cx="4921746" cy="501089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 algn="ctr"/>
            <a:r>
              <a:rPr lang="pl-PL" sz="2000" b="1" dirty="0">
                <a:solidFill>
                  <a:schemeClr val="bg1"/>
                </a:solidFill>
              </a:rPr>
              <a:t>Elektromagnesy nadprzewodnikowe</a:t>
            </a:r>
          </a:p>
          <a:p>
            <a:pPr algn="ctr"/>
            <a:r>
              <a:rPr lang="pl-PL" sz="2000" b="1" dirty="0">
                <a:solidFill>
                  <a:schemeClr val="bg1"/>
                </a:solidFill>
              </a:rPr>
              <a:t>gdzie tkwi haczyk?</a:t>
            </a:r>
          </a:p>
        </p:txBody>
      </p:sp>
      <p:pic>
        <p:nvPicPr>
          <p:cNvPr id="2" name="Picture 5" descr="QH-pattern">
            <a:extLst>
              <a:ext uri="{FF2B5EF4-FFF2-40B4-BE49-F238E27FC236}">
                <a16:creationId xmlns:a16="http://schemas.microsoft.com/office/drawing/2014/main" id="{D2569F78-586A-19C0-53E2-A9DE332E6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4810" y="1195958"/>
            <a:ext cx="4217670" cy="230505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8830D7B9-D57A-F513-BD27-A2F34F65693A}"/>
              </a:ext>
            </a:extLst>
          </p:cNvPr>
          <p:cNvSpPr txBox="1"/>
          <p:nvPr/>
        </p:nvSpPr>
        <p:spPr>
          <a:xfrm>
            <a:off x="286976" y="1432711"/>
            <a:ext cx="419591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0" i="0" dirty="0">
                <a:solidFill>
                  <a:srgbClr val="000000"/>
                </a:solidFill>
                <a:effectLst/>
                <a:latin typeface="Segoe UI Web (East European)"/>
              </a:rPr>
              <a:t>Energia magnetyczna jest całkowicie rozpraszana w rezystancji wewnętrznej, która zależy od temperatury i objętości strefy normalnej</a:t>
            </a:r>
            <a:endParaRPr lang="en-US" dirty="0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DCCB4F17-0E54-BCE1-864E-FD1248B643F7}"/>
              </a:ext>
            </a:extLst>
          </p:cNvPr>
          <p:cNvGrpSpPr>
            <a:grpSpLocks/>
          </p:cNvGrpSpPr>
          <p:nvPr/>
        </p:nvGrpSpPr>
        <p:grpSpPr bwMode="auto">
          <a:xfrm>
            <a:off x="467544" y="3152597"/>
            <a:ext cx="3889375" cy="2762250"/>
            <a:chOff x="560" y="1208"/>
            <a:chExt cx="2450" cy="1740"/>
          </a:xfrm>
        </p:grpSpPr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BE090515-DA4F-4AF9-8302-71E2C5CD4E3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76" y="1208"/>
              <a:ext cx="818" cy="1740"/>
              <a:chOff x="1440" y="960"/>
              <a:chExt cx="818" cy="1740"/>
            </a:xfrm>
          </p:grpSpPr>
          <p:pic>
            <p:nvPicPr>
              <p:cNvPr id="21" name="Picture 7" descr="fig16_07">
                <a:extLst>
                  <a:ext uri="{FF2B5EF4-FFF2-40B4-BE49-F238E27FC236}">
                    <a16:creationId xmlns:a16="http://schemas.microsoft.com/office/drawing/2014/main" id="{DD5EA7ED-F5C3-273E-ACE0-DA536FA81A4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0" y="960"/>
                <a:ext cx="818" cy="4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2" name="Picture 8" descr="fig16_07">
                <a:extLst>
                  <a:ext uri="{FF2B5EF4-FFF2-40B4-BE49-F238E27FC236}">
                    <a16:creationId xmlns:a16="http://schemas.microsoft.com/office/drawing/2014/main" id="{43495EA8-3CA6-6413-3DB9-2027BF827D5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0" y="1392"/>
                <a:ext cx="818" cy="4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3" name="Picture 9" descr="fig16_07">
                <a:extLst>
                  <a:ext uri="{FF2B5EF4-FFF2-40B4-BE49-F238E27FC236}">
                    <a16:creationId xmlns:a16="http://schemas.microsoft.com/office/drawing/2014/main" id="{9F76037E-1789-C180-BC25-988AAFE975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0" y="1824"/>
                <a:ext cx="818" cy="4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4" name="Picture 10" descr="fig16_07">
                <a:extLst>
                  <a:ext uri="{FF2B5EF4-FFF2-40B4-BE49-F238E27FC236}">
                    <a16:creationId xmlns:a16="http://schemas.microsoft.com/office/drawing/2014/main" id="{DA57380E-0480-4C32-AF76-22770B5E727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0" y="2256"/>
                <a:ext cx="818" cy="4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7" name="Group 11">
              <a:extLst>
                <a:ext uri="{FF2B5EF4-FFF2-40B4-BE49-F238E27FC236}">
                  <a16:creationId xmlns:a16="http://schemas.microsoft.com/office/drawing/2014/main" id="{E5364A32-9163-A9DC-386B-BB31F9B9E6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0" y="1208"/>
              <a:ext cx="818" cy="1740"/>
              <a:chOff x="624" y="960"/>
              <a:chExt cx="818" cy="1740"/>
            </a:xfrm>
          </p:grpSpPr>
          <p:pic>
            <p:nvPicPr>
              <p:cNvPr id="17" name="Picture 12" descr="fig16_07">
                <a:extLst>
                  <a:ext uri="{FF2B5EF4-FFF2-40B4-BE49-F238E27FC236}">
                    <a16:creationId xmlns:a16="http://schemas.microsoft.com/office/drawing/2014/main" id="{74CC51B4-3041-E364-FD54-7BB7EC8797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4" y="960"/>
                <a:ext cx="818" cy="4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8" name="Picture 13" descr="fig16_07">
                <a:extLst>
                  <a:ext uri="{FF2B5EF4-FFF2-40B4-BE49-F238E27FC236}">
                    <a16:creationId xmlns:a16="http://schemas.microsoft.com/office/drawing/2014/main" id="{FF6509A2-906A-2849-8F9D-1A46F7253FF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4" y="1392"/>
                <a:ext cx="818" cy="4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9" name="Picture 14" descr="fig16_07">
                <a:extLst>
                  <a:ext uri="{FF2B5EF4-FFF2-40B4-BE49-F238E27FC236}">
                    <a16:creationId xmlns:a16="http://schemas.microsoft.com/office/drawing/2014/main" id="{1A5AC331-CC1B-A239-982B-7D0DD793512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4" y="1824"/>
                <a:ext cx="818" cy="4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" name="Picture 15" descr="fig16_07">
                <a:extLst>
                  <a:ext uri="{FF2B5EF4-FFF2-40B4-BE49-F238E27FC236}">
                    <a16:creationId xmlns:a16="http://schemas.microsoft.com/office/drawing/2014/main" id="{19ECF460-0126-2844-FFAD-247EBD85161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4" y="2256"/>
                <a:ext cx="818" cy="4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8" name="Group 16">
              <a:extLst>
                <a:ext uri="{FF2B5EF4-FFF2-40B4-BE49-F238E27FC236}">
                  <a16:creationId xmlns:a16="http://schemas.microsoft.com/office/drawing/2014/main" id="{3A79CDC2-ED14-2773-977B-8286DD48DC6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92" y="1208"/>
              <a:ext cx="818" cy="1740"/>
              <a:chOff x="624" y="960"/>
              <a:chExt cx="818" cy="1740"/>
            </a:xfrm>
          </p:grpSpPr>
          <p:pic>
            <p:nvPicPr>
              <p:cNvPr id="9" name="Picture 17" descr="fig16_07">
                <a:extLst>
                  <a:ext uri="{FF2B5EF4-FFF2-40B4-BE49-F238E27FC236}">
                    <a16:creationId xmlns:a16="http://schemas.microsoft.com/office/drawing/2014/main" id="{11DD5ED2-71E3-D3C4-46C1-D780FA2DBA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4" y="960"/>
                <a:ext cx="818" cy="4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" name="Picture 18" descr="fig16_07">
                <a:extLst>
                  <a:ext uri="{FF2B5EF4-FFF2-40B4-BE49-F238E27FC236}">
                    <a16:creationId xmlns:a16="http://schemas.microsoft.com/office/drawing/2014/main" id="{5370C046-2761-733D-D0C7-9355D89415C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4" y="1392"/>
                <a:ext cx="818" cy="4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5" name="Picture 19" descr="fig16_07">
                <a:extLst>
                  <a:ext uri="{FF2B5EF4-FFF2-40B4-BE49-F238E27FC236}">
                    <a16:creationId xmlns:a16="http://schemas.microsoft.com/office/drawing/2014/main" id="{1910C137-C06A-4B72-2A9F-EB250D7BD1D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4" y="1824"/>
                <a:ext cx="818" cy="4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6" name="Picture 20" descr="fig16_07">
                <a:extLst>
                  <a:ext uri="{FF2B5EF4-FFF2-40B4-BE49-F238E27FC236}">
                    <a16:creationId xmlns:a16="http://schemas.microsoft.com/office/drawing/2014/main" id="{4918ED7B-E8CC-43F7-D9CD-810F9CEBA1D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4" y="2256"/>
                <a:ext cx="818" cy="4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25" name="Group 21">
            <a:extLst>
              <a:ext uri="{FF2B5EF4-FFF2-40B4-BE49-F238E27FC236}">
                <a16:creationId xmlns:a16="http://schemas.microsoft.com/office/drawing/2014/main" id="{4784B879-BF2B-8582-2E5A-D0C275F0C755}"/>
              </a:ext>
            </a:extLst>
          </p:cNvPr>
          <p:cNvGrpSpPr>
            <a:grpSpLocks/>
          </p:cNvGrpSpPr>
          <p:nvPr/>
        </p:nvGrpSpPr>
        <p:grpSpPr bwMode="auto">
          <a:xfrm>
            <a:off x="1585144" y="3609797"/>
            <a:ext cx="1676400" cy="1143000"/>
            <a:chOff x="1264" y="1496"/>
            <a:chExt cx="1056" cy="720"/>
          </a:xfrm>
        </p:grpSpPr>
        <p:sp>
          <p:nvSpPr>
            <p:cNvPr id="26" name="AutoShape 22">
              <a:extLst>
                <a:ext uri="{FF2B5EF4-FFF2-40B4-BE49-F238E27FC236}">
                  <a16:creationId xmlns:a16="http://schemas.microsoft.com/office/drawing/2014/main" id="{F523727E-8F82-F62C-BF3F-D288D070A9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6" y="1688"/>
              <a:ext cx="735" cy="352"/>
            </a:xfrm>
            <a:prstGeom prst="roundRect">
              <a:avLst>
                <a:gd name="adj" fmla="val 26134"/>
              </a:avLst>
            </a:prstGeom>
            <a:solidFill>
              <a:srgbClr val="FF9900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7" name="Group 23">
              <a:extLst>
                <a:ext uri="{FF2B5EF4-FFF2-40B4-BE49-F238E27FC236}">
                  <a16:creationId xmlns:a16="http://schemas.microsoft.com/office/drawing/2014/main" id="{D6BA2913-7DEF-34EE-CD73-8B2D53340E2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64" y="1872"/>
              <a:ext cx="1056" cy="0"/>
              <a:chOff x="1344" y="2280"/>
              <a:chExt cx="1056" cy="0"/>
            </a:xfrm>
          </p:grpSpPr>
          <p:sp>
            <p:nvSpPr>
              <p:cNvPr id="31" name="Line 24">
                <a:extLst>
                  <a:ext uri="{FF2B5EF4-FFF2-40B4-BE49-F238E27FC236}">
                    <a16:creationId xmlns:a16="http://schemas.microsoft.com/office/drawing/2014/main" id="{78B3AB6B-8DD7-4639-25A8-917A5AC293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64" y="2280"/>
                <a:ext cx="336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sm" len="lg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2" name="Line 25">
                <a:extLst>
                  <a:ext uri="{FF2B5EF4-FFF2-40B4-BE49-F238E27FC236}">
                    <a16:creationId xmlns:a16="http://schemas.microsoft.com/office/drawing/2014/main" id="{CD996F40-2331-A9C9-448C-E995223701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344" y="2280"/>
                <a:ext cx="336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sm" len="lg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28" name="Group 26">
              <a:extLst>
                <a:ext uri="{FF2B5EF4-FFF2-40B4-BE49-F238E27FC236}">
                  <a16:creationId xmlns:a16="http://schemas.microsoft.com/office/drawing/2014/main" id="{9D43081B-4F4D-F56F-A75E-C92580F007CE}"/>
                </a:ext>
              </a:extLst>
            </p:cNvPr>
            <p:cNvGrpSpPr>
              <a:grpSpLocks/>
            </p:cNvGrpSpPr>
            <p:nvPr/>
          </p:nvGrpSpPr>
          <p:grpSpPr bwMode="auto">
            <a:xfrm rot="-5400000">
              <a:off x="1456" y="1832"/>
              <a:ext cx="720" cy="48"/>
              <a:chOff x="1344" y="2280"/>
              <a:chExt cx="1056" cy="0"/>
            </a:xfrm>
          </p:grpSpPr>
          <p:sp>
            <p:nvSpPr>
              <p:cNvPr id="29" name="Line 27">
                <a:extLst>
                  <a:ext uri="{FF2B5EF4-FFF2-40B4-BE49-F238E27FC236}">
                    <a16:creationId xmlns:a16="http://schemas.microsoft.com/office/drawing/2014/main" id="{55AC4AC5-2F1A-2FD7-270A-9C45598ABB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64" y="2280"/>
                <a:ext cx="336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sm" len="lg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0" name="Line 28">
                <a:extLst>
                  <a:ext uri="{FF2B5EF4-FFF2-40B4-BE49-F238E27FC236}">
                    <a16:creationId xmlns:a16="http://schemas.microsoft.com/office/drawing/2014/main" id="{8C7A8752-0E43-5463-9C52-68D8B6B114D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344" y="2280"/>
                <a:ext cx="336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sm" len="lg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  <p:grpSp>
        <p:nvGrpSpPr>
          <p:cNvPr id="33" name="Group 5">
            <a:extLst>
              <a:ext uri="{FF2B5EF4-FFF2-40B4-BE49-F238E27FC236}">
                <a16:creationId xmlns:a16="http://schemas.microsoft.com/office/drawing/2014/main" id="{314C8505-44A7-21F4-2117-EFC2CEB42D10}"/>
              </a:ext>
            </a:extLst>
          </p:cNvPr>
          <p:cNvGrpSpPr>
            <a:grpSpLocks/>
          </p:cNvGrpSpPr>
          <p:nvPr/>
        </p:nvGrpSpPr>
        <p:grpSpPr bwMode="auto">
          <a:xfrm>
            <a:off x="4410075" y="4009847"/>
            <a:ext cx="4602164" cy="1485900"/>
            <a:chOff x="1432" y="1402"/>
            <a:chExt cx="2899" cy="936"/>
          </a:xfrm>
        </p:grpSpPr>
        <p:sp>
          <p:nvSpPr>
            <p:cNvPr id="34" name="Oval 6">
              <a:extLst>
                <a:ext uri="{FF2B5EF4-FFF2-40B4-BE49-F238E27FC236}">
                  <a16:creationId xmlns:a16="http://schemas.microsoft.com/office/drawing/2014/main" id="{C215458C-32E2-B587-78A3-3CD3777ED3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8" y="1638"/>
              <a:ext cx="1816" cy="470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FF00"/>
                </a:gs>
              </a:gsLst>
              <a:path path="shape">
                <a:fillToRect l="50000" t="50000" r="50000" b="50000"/>
              </a:path>
            </a:gra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Arc 7">
              <a:extLst>
                <a:ext uri="{FF2B5EF4-FFF2-40B4-BE49-F238E27FC236}">
                  <a16:creationId xmlns:a16="http://schemas.microsoft.com/office/drawing/2014/main" id="{8BC65183-27B1-5663-E682-543969D20ED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7" y="1641"/>
              <a:ext cx="92" cy="46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42981"/>
                <a:gd name="T2" fmla="*/ 3071 w 21600"/>
                <a:gd name="T3" fmla="*/ 42981 h 42981"/>
                <a:gd name="T4" fmla="*/ 0 w 21600"/>
                <a:gd name="T5" fmla="*/ 21600 h 42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42981" fill="none" extrusionOk="0">
                  <a:moveTo>
                    <a:pt x="0" y="-1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343"/>
                    <a:pt x="13704" y="41453"/>
                    <a:pt x="3070" y="42980"/>
                  </a:cubicBezTo>
                </a:path>
                <a:path w="21600" h="42981" stroke="0" extrusionOk="0">
                  <a:moveTo>
                    <a:pt x="0" y="-1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343"/>
                    <a:pt x="13704" y="41453"/>
                    <a:pt x="3070" y="4298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Line 8">
              <a:extLst>
                <a:ext uri="{FF2B5EF4-FFF2-40B4-BE49-F238E27FC236}">
                  <a16:creationId xmlns:a16="http://schemas.microsoft.com/office/drawing/2014/main" id="{AC6BEBFA-B09B-EACA-793D-D75E99168C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26" y="1860"/>
              <a:ext cx="4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sm" len="lg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7" name="Text Box 9">
              <a:extLst>
                <a:ext uri="{FF2B5EF4-FFF2-40B4-BE49-F238E27FC236}">
                  <a16:creationId xmlns:a16="http://schemas.microsoft.com/office/drawing/2014/main" id="{E79989E2-0A91-CF28-0475-FA8278873E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34" y="1535"/>
              <a:ext cx="69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2400" dirty="0"/>
                <a:t>v</a:t>
              </a:r>
              <a:r>
                <a:rPr lang="pl-PL" sz="2400" baseline="-25000" dirty="0"/>
                <a:t>wzdłużne</a:t>
              </a:r>
              <a:endParaRPr lang="en-US" sz="2400" baseline="-25000" dirty="0"/>
            </a:p>
          </p:txBody>
        </p:sp>
        <p:sp>
          <p:nvSpPr>
            <p:cNvPr id="38" name="Text Box 10">
              <a:extLst>
                <a:ext uri="{FF2B5EF4-FFF2-40B4-BE49-F238E27FC236}">
                  <a16:creationId xmlns:a16="http://schemas.microsoft.com/office/drawing/2014/main" id="{2A883512-93E6-0A5E-C657-28B8C413DC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31" y="2043"/>
              <a:ext cx="80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2400" dirty="0"/>
                <a:t>v</a:t>
              </a:r>
              <a:r>
                <a:rPr lang="pl-PL" sz="2400" baseline="-25000" dirty="0"/>
                <a:t>poprzeczne</a:t>
              </a:r>
              <a:endParaRPr lang="en-US" sz="2400" dirty="0"/>
            </a:p>
          </p:txBody>
        </p:sp>
        <p:sp>
          <p:nvSpPr>
            <p:cNvPr id="39" name="Line 11">
              <a:extLst>
                <a:ext uri="{FF2B5EF4-FFF2-40B4-BE49-F238E27FC236}">
                  <a16:creationId xmlns:a16="http://schemas.microsoft.com/office/drawing/2014/main" id="{A2B5EA3A-8E3E-1DE2-73A4-5E6DCB8D0E6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34" y="1402"/>
              <a:ext cx="0" cy="22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sm" len="lg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0" name="Line 12">
              <a:extLst>
                <a:ext uri="{FF2B5EF4-FFF2-40B4-BE49-F238E27FC236}">
                  <a16:creationId xmlns:a16="http://schemas.microsoft.com/office/drawing/2014/main" id="{5693F546-933B-D6E1-A764-9DBDD0CF68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4" y="2110"/>
              <a:ext cx="0" cy="22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sm" len="lg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1" name="Arc 13">
              <a:extLst>
                <a:ext uri="{FF2B5EF4-FFF2-40B4-BE49-F238E27FC236}">
                  <a16:creationId xmlns:a16="http://schemas.microsoft.com/office/drawing/2014/main" id="{35B96A72-E22F-D863-EFF9-0E3B4E054F0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740" y="1640"/>
              <a:ext cx="92" cy="46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42981"/>
                <a:gd name="T2" fmla="*/ 3071 w 21600"/>
                <a:gd name="T3" fmla="*/ 42981 h 42981"/>
                <a:gd name="T4" fmla="*/ 0 w 21600"/>
                <a:gd name="T5" fmla="*/ 21600 h 42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42981" fill="none" extrusionOk="0">
                  <a:moveTo>
                    <a:pt x="0" y="-1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343"/>
                    <a:pt x="13704" y="41453"/>
                    <a:pt x="3070" y="42980"/>
                  </a:cubicBezTo>
                </a:path>
                <a:path w="21600" h="42981" stroke="0" extrusionOk="0">
                  <a:moveTo>
                    <a:pt x="0" y="-1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343"/>
                    <a:pt x="13704" y="41453"/>
                    <a:pt x="3070" y="4298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Oval 14">
              <a:extLst>
                <a:ext uri="{FF2B5EF4-FFF2-40B4-BE49-F238E27FC236}">
                  <a16:creationId xmlns:a16="http://schemas.microsoft.com/office/drawing/2014/main" id="{884B8B7E-E195-4B87-819B-FBAE88F419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2" y="1424"/>
              <a:ext cx="2736" cy="90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" name="Line 15">
              <a:extLst>
                <a:ext uri="{FF2B5EF4-FFF2-40B4-BE49-F238E27FC236}">
                  <a16:creationId xmlns:a16="http://schemas.microsoft.com/office/drawing/2014/main" id="{F68A917A-DBAB-59D0-5CE9-4A4E644E1CC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38" y="1868"/>
              <a:ext cx="4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sm" len="lg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976694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daty 7">
            <a:extLst>
              <a:ext uri="{FF2B5EF4-FFF2-40B4-BE49-F238E27FC236}">
                <a16:creationId xmlns:a16="http://schemas.microsoft.com/office/drawing/2014/main" id="{C7FBA4DF-C8AC-651D-0306-B7C4E0AF656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179512" y="6337812"/>
            <a:ext cx="2055813" cy="54757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13"/>
              </a:spcBef>
            </a:pPr>
            <a:r>
              <a:rPr lang="pl-PL" altLang="pl-PL" sz="1200" dirty="0">
                <a:solidFill>
                  <a:schemeClr val="bg1"/>
                </a:solidFill>
              </a:rPr>
              <a:t>19 Października 2026</a:t>
            </a:r>
          </a:p>
          <a:p>
            <a:pPr algn="ctr">
              <a:lnSpc>
                <a:spcPct val="100000"/>
              </a:lnSpc>
              <a:spcBef>
                <a:spcPts val="13"/>
              </a:spcBef>
            </a:pPr>
            <a:r>
              <a:rPr lang="pl-PL" altLang="pl-PL" sz="1200" dirty="0">
                <a:solidFill>
                  <a:schemeClr val="bg1"/>
                </a:solidFill>
              </a:rPr>
              <a:t>Dariusz Bocian, IFJ PAN</a:t>
            </a:r>
          </a:p>
          <a:p>
            <a:pPr algn="ctr">
              <a:lnSpc>
                <a:spcPct val="100000"/>
              </a:lnSpc>
              <a:spcBef>
                <a:spcPts val="13"/>
              </a:spcBef>
            </a:pPr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1" name="Symbol zastępczy stopki 5">
            <a:extLst>
              <a:ext uri="{FF2B5EF4-FFF2-40B4-BE49-F238E27FC236}">
                <a16:creationId xmlns:a16="http://schemas.microsoft.com/office/drawing/2014/main" id="{CA4954FE-7B3B-D6C0-712C-4DC94034F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23728" y="6217216"/>
            <a:ext cx="6192688" cy="596159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>
              <a:lnSpc>
                <a:spcPct val="100000"/>
              </a:lnSpc>
              <a:spcBef>
                <a:spcPts val="13"/>
              </a:spcBef>
            </a:pPr>
            <a:r>
              <a:rPr lang="pl-PL" sz="1200" b="1" dirty="0">
                <a:solidFill>
                  <a:schemeClr val="bg1"/>
                </a:solidFill>
                <a:latin typeface="+mn-lt"/>
              </a:rPr>
              <a:t>Polska Szkoła Akceleratorowa: Wybrane Zagadnienia Akceleracji Cząstek</a:t>
            </a:r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2" name="Symbol zastępczy numeru slajdu 4">
            <a:extLst>
              <a:ext uri="{FF2B5EF4-FFF2-40B4-BE49-F238E27FC236}">
                <a16:creationId xmlns:a16="http://schemas.microsoft.com/office/drawing/2014/main" id="{AE39F21B-E2C0-830C-603E-2CC1F8648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16416" y="6237312"/>
            <a:ext cx="576064" cy="620688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>
              <a:lnSpc>
                <a:spcPct val="100000"/>
              </a:lnSpc>
              <a:spcBef>
                <a:spcPts val="13"/>
              </a:spcBef>
            </a:pPr>
            <a:fld id="{CCA0F215-BD4B-4A29-B4D9-F83ACECCEB6C}" type="slidenum">
              <a:rPr lang="pl-PL" altLang="pl-PL" sz="1200">
                <a:solidFill>
                  <a:schemeClr val="bg1"/>
                </a:solidFill>
              </a:rPr>
              <a:pPr>
                <a:lnSpc>
                  <a:spcPct val="100000"/>
                </a:lnSpc>
                <a:spcBef>
                  <a:spcPts val="13"/>
                </a:spcBef>
              </a:pPr>
              <a:t>17</a:t>
            </a:fld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3" name="Tytuł 1">
            <a:extLst>
              <a:ext uri="{FF2B5EF4-FFF2-40B4-BE49-F238E27FC236}">
                <a16:creationId xmlns:a16="http://schemas.microsoft.com/office/drawing/2014/main" id="{AE9D13F9-F988-F2A4-027F-C66D197D07F5}"/>
              </a:ext>
            </a:extLst>
          </p:cNvPr>
          <p:cNvSpPr txBox="1">
            <a:spLocks/>
          </p:cNvSpPr>
          <p:nvPr/>
        </p:nvSpPr>
        <p:spPr>
          <a:xfrm>
            <a:off x="4139952" y="263615"/>
            <a:ext cx="4921746" cy="501089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 algn="ctr"/>
            <a:r>
              <a:rPr lang="pl-PL" sz="2000" b="1" dirty="0">
                <a:solidFill>
                  <a:schemeClr val="bg1"/>
                </a:solidFill>
              </a:rPr>
              <a:t>Elektromagnesy nadprzewodnikowe</a:t>
            </a:r>
          </a:p>
          <a:p>
            <a:pPr algn="ctr"/>
            <a:r>
              <a:rPr lang="pl-PL" sz="2000" b="1" dirty="0">
                <a:solidFill>
                  <a:schemeClr val="bg1"/>
                </a:solidFill>
              </a:rPr>
              <a:t>gdzie tkwi haczyk?</a:t>
            </a:r>
          </a:p>
        </p:txBody>
      </p:sp>
      <p:pic>
        <p:nvPicPr>
          <p:cNvPr id="3" name="Picture 3" descr="Picture 2">
            <a:extLst>
              <a:ext uri="{FF2B5EF4-FFF2-40B4-BE49-F238E27FC236}">
                <a16:creationId xmlns:a16="http://schemas.microsoft.com/office/drawing/2014/main" id="{DBBC101D-4466-FF32-5F10-468997C7F3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79725"/>
            <a:ext cx="8839200" cy="38036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>
            <a:extLst>
              <a:ext uri="{FF2B5EF4-FFF2-40B4-BE49-F238E27FC236}">
                <a16:creationId xmlns:a16="http://schemas.microsoft.com/office/drawing/2014/main" id="{8B5F1B6D-5878-E91D-FB0A-97AE2ECBB77E}"/>
              </a:ext>
            </a:extLst>
          </p:cNvPr>
          <p:cNvSpPr>
            <a:spLocks/>
          </p:cNvSpPr>
          <p:nvPr/>
        </p:nvSpPr>
        <p:spPr bwMode="auto">
          <a:xfrm>
            <a:off x="1066800" y="1586136"/>
            <a:ext cx="1595438" cy="466725"/>
          </a:xfrm>
          <a:prstGeom prst="accentCallout2">
            <a:avLst>
              <a:gd name="adj1" fmla="val 24491"/>
              <a:gd name="adj2" fmla="val 104778"/>
              <a:gd name="adj3" fmla="val 24491"/>
              <a:gd name="adj4" fmla="val 112440"/>
              <a:gd name="adj5" fmla="val 109523"/>
              <a:gd name="adj6" fmla="val 120495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r" eaLnBrk="1" hangingPunct="1"/>
            <a:r>
              <a:rPr lang="en-US" sz="2400"/>
              <a:t>precursor</a:t>
            </a:r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046CFA06-93F0-A681-0AB8-95B6929BB367}"/>
              </a:ext>
            </a:extLst>
          </p:cNvPr>
          <p:cNvSpPr>
            <a:spLocks/>
          </p:cNvSpPr>
          <p:nvPr/>
        </p:nvSpPr>
        <p:spPr bwMode="auto">
          <a:xfrm>
            <a:off x="1141413" y="2387824"/>
            <a:ext cx="1801812" cy="466725"/>
          </a:xfrm>
          <a:prstGeom prst="accentCallout2">
            <a:avLst>
              <a:gd name="adj1" fmla="val 24491"/>
              <a:gd name="adj2" fmla="val 104227"/>
              <a:gd name="adj3" fmla="val 24491"/>
              <a:gd name="adj4" fmla="val 110926"/>
              <a:gd name="adj5" fmla="val 3741"/>
              <a:gd name="adj6" fmla="val 117972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eaLnBrk="1" hangingPunct="1"/>
            <a:r>
              <a:rPr lang="en-US" sz="2400"/>
              <a:t>propagation</a:t>
            </a:r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632587DC-1067-80A8-6DDB-A747DDCB4E56}"/>
              </a:ext>
            </a:extLst>
          </p:cNvPr>
          <p:cNvSpPr>
            <a:spLocks/>
          </p:cNvSpPr>
          <p:nvPr/>
        </p:nvSpPr>
        <p:spPr bwMode="auto">
          <a:xfrm>
            <a:off x="1990725" y="3110136"/>
            <a:ext cx="1431925" cy="466725"/>
          </a:xfrm>
          <a:prstGeom prst="accentCallout2">
            <a:avLst>
              <a:gd name="adj1" fmla="val 24491"/>
              <a:gd name="adj2" fmla="val 105319"/>
              <a:gd name="adj3" fmla="val 24491"/>
              <a:gd name="adj4" fmla="val 108426"/>
              <a:gd name="adj5" fmla="val -37755"/>
              <a:gd name="adj6" fmla="val 111639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eaLnBrk="1" hangingPunct="1"/>
            <a:r>
              <a:rPr lang="en-US" sz="2400"/>
              <a:t>detection</a:t>
            </a:r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38468870-470C-75FC-29A6-9B091DB55DFF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2452911"/>
            <a:ext cx="7391400" cy="457200"/>
            <a:chOff x="576" y="1872"/>
            <a:chExt cx="4656" cy="288"/>
          </a:xfrm>
        </p:grpSpPr>
        <p:sp>
          <p:nvSpPr>
            <p:cNvPr id="8" name="Line 8">
              <a:extLst>
                <a:ext uri="{FF2B5EF4-FFF2-40B4-BE49-F238E27FC236}">
                  <a16:creationId xmlns:a16="http://schemas.microsoft.com/office/drawing/2014/main" id="{DB32B09A-3EAA-6A3B-8598-660E3778D6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2154"/>
              <a:ext cx="4656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Rectangle 9">
              <a:extLst>
                <a:ext uri="{FF2B5EF4-FFF2-40B4-BE49-F238E27FC236}">
                  <a16:creationId xmlns:a16="http://schemas.microsoft.com/office/drawing/2014/main" id="{AE62099E-1318-8CEB-80B9-95A5DC7F91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2" y="1872"/>
              <a:ext cx="174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28575">
                  <a:solidFill>
                    <a:srgbClr val="0000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1" hangingPunct="1"/>
              <a:r>
                <a:rPr lang="en-US" sz="2400">
                  <a:solidFill>
                    <a:srgbClr val="0000FF"/>
                  </a:solidFill>
                </a:rPr>
                <a:t>detection threshold</a:t>
              </a:r>
            </a:p>
          </p:txBody>
        </p:sp>
      </p:grpSp>
      <p:sp>
        <p:nvSpPr>
          <p:cNvPr id="14" name="AutoShape 10">
            <a:extLst>
              <a:ext uri="{FF2B5EF4-FFF2-40B4-BE49-F238E27FC236}">
                <a16:creationId xmlns:a16="http://schemas.microsoft.com/office/drawing/2014/main" id="{4719FF71-3F42-436F-2841-D7673CC05EC2}"/>
              </a:ext>
            </a:extLst>
          </p:cNvPr>
          <p:cNvSpPr>
            <a:spLocks/>
          </p:cNvSpPr>
          <p:nvPr/>
        </p:nvSpPr>
        <p:spPr bwMode="auto">
          <a:xfrm>
            <a:off x="4648200" y="3519711"/>
            <a:ext cx="1901825" cy="466725"/>
          </a:xfrm>
          <a:prstGeom prst="accentCallout2">
            <a:avLst>
              <a:gd name="adj1" fmla="val 24491"/>
              <a:gd name="adj2" fmla="val -4005"/>
              <a:gd name="adj3" fmla="val 24491"/>
              <a:gd name="adj4" fmla="val -21620"/>
              <a:gd name="adj5" fmla="val -295579"/>
              <a:gd name="adj6" fmla="val -39648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eaLnBrk="1" hangingPunct="1"/>
            <a:r>
              <a:rPr lang="en-US" sz="2400"/>
              <a:t>trigger (t=0)</a:t>
            </a:r>
          </a:p>
        </p:txBody>
      </p:sp>
      <p:sp>
        <p:nvSpPr>
          <p:cNvPr id="15" name="AutoShape 11">
            <a:extLst>
              <a:ext uri="{FF2B5EF4-FFF2-40B4-BE49-F238E27FC236}">
                <a16:creationId xmlns:a16="http://schemas.microsoft.com/office/drawing/2014/main" id="{3A663C9F-FF1F-C420-BEFE-95604FAB2B5E}"/>
              </a:ext>
            </a:extLst>
          </p:cNvPr>
          <p:cNvSpPr>
            <a:spLocks/>
          </p:cNvSpPr>
          <p:nvPr/>
        </p:nvSpPr>
        <p:spPr bwMode="auto">
          <a:xfrm>
            <a:off x="5105400" y="2986311"/>
            <a:ext cx="1724025" cy="466725"/>
          </a:xfrm>
          <a:prstGeom prst="accentCallout2">
            <a:avLst>
              <a:gd name="adj1" fmla="val 24491"/>
              <a:gd name="adj2" fmla="val -4421"/>
              <a:gd name="adj3" fmla="val 24491"/>
              <a:gd name="adj4" fmla="val -35819"/>
              <a:gd name="adj5" fmla="val -175852"/>
              <a:gd name="adj6" fmla="val -6740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eaLnBrk="1" hangingPunct="1"/>
            <a:r>
              <a:rPr lang="en-US" sz="2400"/>
              <a:t>fire heaters</a:t>
            </a:r>
          </a:p>
        </p:txBody>
      </p:sp>
      <p:sp>
        <p:nvSpPr>
          <p:cNvPr id="16" name="AutoShape 12">
            <a:extLst>
              <a:ext uri="{FF2B5EF4-FFF2-40B4-BE49-F238E27FC236}">
                <a16:creationId xmlns:a16="http://schemas.microsoft.com/office/drawing/2014/main" id="{55202FA4-391C-C078-6680-E10101CC7EB2}"/>
              </a:ext>
            </a:extLst>
          </p:cNvPr>
          <p:cNvSpPr>
            <a:spLocks/>
          </p:cNvSpPr>
          <p:nvPr/>
        </p:nvSpPr>
        <p:spPr bwMode="auto">
          <a:xfrm>
            <a:off x="5486400" y="1843311"/>
            <a:ext cx="1038225" cy="466725"/>
          </a:xfrm>
          <a:prstGeom prst="accentCallout2">
            <a:avLst>
              <a:gd name="adj1" fmla="val 24491"/>
              <a:gd name="adj2" fmla="val -7338"/>
              <a:gd name="adj3" fmla="val 24491"/>
              <a:gd name="adj4" fmla="val -26759"/>
              <a:gd name="adj5" fmla="val -63944"/>
              <a:gd name="adj6" fmla="val -46329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eaLnBrk="1" hangingPunct="1"/>
            <a:r>
              <a:rPr lang="en-US" sz="2400"/>
              <a:t>switch</a:t>
            </a:r>
          </a:p>
        </p:txBody>
      </p:sp>
      <p:sp>
        <p:nvSpPr>
          <p:cNvPr id="17" name="AutoShape 13">
            <a:extLst>
              <a:ext uri="{FF2B5EF4-FFF2-40B4-BE49-F238E27FC236}">
                <a16:creationId xmlns:a16="http://schemas.microsoft.com/office/drawing/2014/main" id="{7DE57151-21ED-FBDE-6DAB-DB8A9F85F220}"/>
              </a:ext>
            </a:extLst>
          </p:cNvPr>
          <p:cNvSpPr>
            <a:spLocks/>
          </p:cNvSpPr>
          <p:nvPr/>
        </p:nvSpPr>
        <p:spPr bwMode="auto">
          <a:xfrm>
            <a:off x="6705600" y="1843311"/>
            <a:ext cx="957263" cy="466725"/>
          </a:xfrm>
          <a:prstGeom prst="accentCallout2">
            <a:avLst>
              <a:gd name="adj1" fmla="val 24491"/>
              <a:gd name="adj2" fmla="val 107958"/>
              <a:gd name="adj3" fmla="val 24491"/>
              <a:gd name="adj4" fmla="val 124875"/>
              <a:gd name="adj5" fmla="val -47278"/>
              <a:gd name="adj6" fmla="val 14228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eaLnBrk="1" hangingPunct="1"/>
            <a:r>
              <a:rPr lang="en-US" sz="2400"/>
              <a:t>dump</a:t>
            </a:r>
          </a:p>
        </p:txBody>
      </p:sp>
      <p:grpSp>
        <p:nvGrpSpPr>
          <p:cNvPr id="18" name="Group 14">
            <a:extLst>
              <a:ext uri="{FF2B5EF4-FFF2-40B4-BE49-F238E27FC236}">
                <a16:creationId xmlns:a16="http://schemas.microsoft.com/office/drawing/2014/main" id="{4046752F-6BF3-547B-8CEE-6E6208AF61A1}"/>
              </a:ext>
            </a:extLst>
          </p:cNvPr>
          <p:cNvGrpSpPr>
            <a:grpSpLocks/>
          </p:cNvGrpSpPr>
          <p:nvPr/>
        </p:nvGrpSpPr>
        <p:grpSpPr bwMode="auto">
          <a:xfrm>
            <a:off x="2530475" y="2141761"/>
            <a:ext cx="6254749" cy="3211514"/>
            <a:chOff x="1594" y="1676"/>
            <a:chExt cx="3940" cy="2023"/>
          </a:xfrm>
        </p:grpSpPr>
        <p:sp>
          <p:nvSpPr>
            <p:cNvPr id="19" name="Text Box 15">
              <a:extLst>
                <a:ext uri="{FF2B5EF4-FFF2-40B4-BE49-F238E27FC236}">
                  <a16:creationId xmlns:a16="http://schemas.microsoft.com/office/drawing/2014/main" id="{98D61D78-09E8-00EF-CA2F-61BB40DBFF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8997418">
              <a:off x="1594" y="3336"/>
              <a:ext cx="595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28575">
                  <a:solidFill>
                    <a:srgbClr val="0000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1" hangingPunct="1"/>
              <a:r>
                <a:rPr lang="en-US" sz="2000" i="1" dirty="0" err="1">
                  <a:latin typeface="Times"/>
                  <a:cs typeface="Times"/>
                  <a:sym typeface="Symbol" charset="0"/>
                </a:rPr>
                <a:t>t</a:t>
              </a:r>
              <a:r>
                <a:rPr lang="en-US" sz="2000" i="1" baseline="-25000" dirty="0" err="1">
                  <a:latin typeface="Times"/>
                  <a:cs typeface="Times"/>
                </a:rPr>
                <a:t>detection</a:t>
              </a:r>
              <a:endParaRPr lang="en-US" sz="2000" i="1" dirty="0">
                <a:latin typeface="Times"/>
                <a:cs typeface="Times"/>
              </a:endParaRPr>
            </a:p>
          </p:txBody>
        </p:sp>
        <p:grpSp>
          <p:nvGrpSpPr>
            <p:cNvPr id="20" name="Group 16">
              <a:extLst>
                <a:ext uri="{FF2B5EF4-FFF2-40B4-BE49-F238E27FC236}">
                  <a16:creationId xmlns:a16="http://schemas.microsoft.com/office/drawing/2014/main" id="{9F2A8FB5-1DE4-859C-6906-021117F2A1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34" y="1676"/>
              <a:ext cx="3800" cy="2023"/>
              <a:chOff x="1734" y="1676"/>
              <a:chExt cx="3800" cy="2023"/>
            </a:xfrm>
          </p:grpSpPr>
          <p:sp>
            <p:nvSpPr>
              <p:cNvPr id="21" name="Line 17">
                <a:extLst>
                  <a:ext uri="{FF2B5EF4-FFF2-40B4-BE49-F238E27FC236}">
                    <a16:creationId xmlns:a16="http://schemas.microsoft.com/office/drawing/2014/main" id="{43E43F86-C26C-C0A1-3506-A84521D175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90" y="1676"/>
                <a:ext cx="0" cy="17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" name="Line 18">
                <a:extLst>
                  <a:ext uri="{FF2B5EF4-FFF2-40B4-BE49-F238E27FC236}">
                    <a16:creationId xmlns:a16="http://schemas.microsoft.com/office/drawing/2014/main" id="{4B1A23AE-F98A-4EEA-42F9-87D1652634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65" y="1676"/>
                <a:ext cx="0" cy="17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" name="Line 19">
                <a:extLst>
                  <a:ext uri="{FF2B5EF4-FFF2-40B4-BE49-F238E27FC236}">
                    <a16:creationId xmlns:a16="http://schemas.microsoft.com/office/drawing/2014/main" id="{67F900D9-7D68-0200-ED30-F33C26334F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48" y="1676"/>
                <a:ext cx="0" cy="17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" name="Line 20">
                <a:extLst>
                  <a:ext uri="{FF2B5EF4-FFF2-40B4-BE49-F238E27FC236}">
                    <a16:creationId xmlns:a16="http://schemas.microsoft.com/office/drawing/2014/main" id="{162A7CA0-D598-10CF-00AF-6C235E2CA2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43" y="1676"/>
                <a:ext cx="0" cy="17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" name="Line 21">
                <a:extLst>
                  <a:ext uri="{FF2B5EF4-FFF2-40B4-BE49-F238E27FC236}">
                    <a16:creationId xmlns:a16="http://schemas.microsoft.com/office/drawing/2014/main" id="{62321F04-DDDA-545D-164B-C975474DAD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>
                <a:off x="1828" y="3244"/>
                <a:ext cx="121" cy="11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" name="Line 22">
                <a:extLst>
                  <a:ext uri="{FF2B5EF4-FFF2-40B4-BE49-F238E27FC236}">
                    <a16:creationId xmlns:a16="http://schemas.microsoft.com/office/drawing/2014/main" id="{546FCB15-F9BD-22D1-9877-6C92A66B04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>
                <a:off x="2204" y="3244"/>
                <a:ext cx="121" cy="11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" name="Line 23">
                <a:extLst>
                  <a:ext uri="{FF2B5EF4-FFF2-40B4-BE49-F238E27FC236}">
                    <a16:creationId xmlns:a16="http://schemas.microsoft.com/office/drawing/2014/main" id="{1615BA64-2E6A-D42D-441F-1C15EDF212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>
                <a:off x="2388" y="3244"/>
                <a:ext cx="121" cy="11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" name="Line 24">
                <a:extLst>
                  <a:ext uri="{FF2B5EF4-FFF2-40B4-BE49-F238E27FC236}">
                    <a16:creationId xmlns:a16="http://schemas.microsoft.com/office/drawing/2014/main" id="{8A426ACC-4B2A-316A-88EB-C4D95E4C82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>
                <a:off x="3084" y="3244"/>
                <a:ext cx="121" cy="11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" name="Text Box 25">
                <a:extLst>
                  <a:ext uri="{FF2B5EF4-FFF2-40B4-BE49-F238E27FC236}">
                    <a16:creationId xmlns:a16="http://schemas.microsoft.com/office/drawing/2014/main" id="{95B877F0-3BBB-257F-CC9D-4EE16F38472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8913532">
                <a:off x="2006" y="3336"/>
                <a:ext cx="433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28575">
                    <a:solidFill>
                      <a:srgbClr val="0000FF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 eaLnBrk="1" hangingPunct="1"/>
                <a:r>
                  <a:rPr lang="en-US" sz="2000" i="1" dirty="0" err="1">
                    <a:latin typeface="Times"/>
                    <a:cs typeface="Times"/>
                    <a:sym typeface="Symbol" charset="0"/>
                  </a:rPr>
                  <a:t>t</a:t>
                </a:r>
                <a:r>
                  <a:rPr lang="en-US" sz="2000" i="1" baseline="-25000" dirty="0" err="1">
                    <a:latin typeface="Times"/>
                    <a:cs typeface="Times"/>
                  </a:rPr>
                  <a:t>delay</a:t>
                </a:r>
                <a:endParaRPr lang="en-US" sz="2000" i="1" dirty="0">
                  <a:latin typeface="Times"/>
                  <a:cs typeface="Times"/>
                </a:endParaRPr>
              </a:p>
            </p:txBody>
          </p:sp>
          <p:sp>
            <p:nvSpPr>
              <p:cNvPr id="30" name="Text Box 26">
                <a:extLst>
                  <a:ext uri="{FF2B5EF4-FFF2-40B4-BE49-F238E27FC236}">
                    <a16:creationId xmlns:a16="http://schemas.microsoft.com/office/drawing/2014/main" id="{DE40C47A-3CDB-EF49-42BD-47A702FC612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8766873">
                <a:off x="2464" y="3336"/>
                <a:ext cx="475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28575">
                    <a:solidFill>
                      <a:srgbClr val="0000FF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 eaLnBrk="1" hangingPunct="1"/>
                <a:r>
                  <a:rPr lang="en-US" sz="2000" i="1" dirty="0" err="1">
                    <a:latin typeface="Times"/>
                    <a:cs typeface="Times"/>
                    <a:sym typeface="Symbol" charset="0"/>
                  </a:rPr>
                  <a:t>t</a:t>
                </a:r>
                <a:r>
                  <a:rPr lang="en-US" sz="2000" i="1" baseline="-25000" dirty="0" err="1">
                    <a:latin typeface="Times"/>
                    <a:cs typeface="Times"/>
                  </a:rPr>
                  <a:t>switch</a:t>
                </a:r>
                <a:endParaRPr lang="en-US" sz="2000" i="1" dirty="0">
                  <a:latin typeface="Times"/>
                  <a:cs typeface="Times"/>
                </a:endParaRPr>
              </a:p>
            </p:txBody>
          </p:sp>
          <p:grpSp>
            <p:nvGrpSpPr>
              <p:cNvPr id="31" name="Group 27">
                <a:extLst>
                  <a:ext uri="{FF2B5EF4-FFF2-40B4-BE49-F238E27FC236}">
                    <a16:creationId xmlns:a16="http://schemas.microsoft.com/office/drawing/2014/main" id="{633C4DB2-0A93-B969-6E04-867A74E55FB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34" y="3296"/>
                <a:ext cx="3800" cy="0"/>
                <a:chOff x="1734" y="3470"/>
                <a:chExt cx="3800" cy="0"/>
              </a:xfrm>
            </p:grpSpPr>
            <p:sp>
              <p:nvSpPr>
                <p:cNvPr id="33" name="Line 28">
                  <a:extLst>
                    <a:ext uri="{FF2B5EF4-FFF2-40B4-BE49-F238E27FC236}">
                      <a16:creationId xmlns:a16="http://schemas.microsoft.com/office/drawing/2014/main" id="{1773B27A-3457-0E82-88FC-75AD18ACDE8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5400000">
                  <a:off x="3385" y="1819"/>
                  <a:ext cx="0" cy="330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4" name="Line 29">
                  <a:extLst>
                    <a:ext uri="{FF2B5EF4-FFF2-40B4-BE49-F238E27FC236}">
                      <a16:creationId xmlns:a16="http://schemas.microsoft.com/office/drawing/2014/main" id="{97E95EB0-F72E-8CDD-2957-73D2F15459F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5400000">
                  <a:off x="5297" y="3233"/>
                  <a:ext cx="0" cy="47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32" name="Text Box 30">
                <a:extLst>
                  <a:ext uri="{FF2B5EF4-FFF2-40B4-BE49-F238E27FC236}">
                    <a16:creationId xmlns:a16="http://schemas.microsoft.com/office/drawing/2014/main" id="{37C803FC-6021-F8EC-7837-82C99C8DD6E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91" y="3295"/>
                <a:ext cx="440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28575">
                    <a:solidFill>
                      <a:srgbClr val="0000FF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 eaLnBrk="1" hangingPunct="1"/>
                <a:r>
                  <a:rPr lang="en-US" sz="2000" i="1" dirty="0" err="1">
                    <a:latin typeface="Times"/>
                    <a:cs typeface="Times"/>
                    <a:sym typeface="Symbol" charset="0"/>
                  </a:rPr>
                  <a:t>t</a:t>
                </a:r>
                <a:r>
                  <a:rPr lang="en-US" sz="2000" i="1" baseline="-25000" dirty="0" err="1">
                    <a:latin typeface="Times"/>
                    <a:cs typeface="Times"/>
                  </a:rPr>
                  <a:t>dump</a:t>
                </a:r>
                <a:endParaRPr lang="en-US" sz="2000" i="1" dirty="0">
                  <a:latin typeface="Times"/>
                  <a:cs typeface="Times"/>
                </a:endParaRPr>
              </a:p>
            </p:txBody>
          </p:sp>
        </p:grpSp>
      </p:grpSp>
      <p:sp>
        <p:nvSpPr>
          <p:cNvPr id="35" name="Text Box 31">
            <a:extLst>
              <a:ext uri="{FF2B5EF4-FFF2-40B4-BE49-F238E27FC236}">
                <a16:creationId xmlns:a16="http://schemas.microsoft.com/office/drawing/2014/main" id="{F8EEAC9B-1C29-5669-39B0-1DE46CD3EB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3753" y="5445239"/>
            <a:ext cx="571553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8575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 eaLnBrk="1" hangingPunct="1"/>
            <a:r>
              <a:rPr lang="en-US" sz="1400" i="1" dirty="0" err="1">
                <a:latin typeface="Times"/>
                <a:cs typeface="Times"/>
                <a:sym typeface="Symbol" charset="0"/>
              </a:rPr>
              <a:t>t</a:t>
            </a:r>
            <a:r>
              <a:rPr lang="en-US" sz="1400" i="1" baseline="-25000" dirty="0" err="1">
                <a:latin typeface="Times"/>
                <a:cs typeface="Times"/>
              </a:rPr>
              <a:t>quench</a:t>
            </a:r>
            <a:r>
              <a:rPr lang="en-US" sz="1400" i="1" dirty="0">
                <a:latin typeface="Times"/>
                <a:cs typeface="Times"/>
              </a:rPr>
              <a:t> ≈ </a:t>
            </a:r>
            <a:r>
              <a:rPr lang="en-US" sz="1400" i="1" dirty="0" err="1">
                <a:latin typeface="Times"/>
                <a:cs typeface="Times"/>
                <a:sym typeface="Symbol" charset="0"/>
              </a:rPr>
              <a:t>t</a:t>
            </a:r>
            <a:r>
              <a:rPr lang="en-US" sz="1400" i="1" baseline="-25000" dirty="0" err="1">
                <a:latin typeface="Times"/>
                <a:cs typeface="Times"/>
              </a:rPr>
              <a:t>detection</a:t>
            </a:r>
            <a:r>
              <a:rPr lang="en-US" sz="1400" i="1" dirty="0">
                <a:latin typeface="Times"/>
                <a:cs typeface="Times"/>
              </a:rPr>
              <a:t> + </a:t>
            </a:r>
            <a:r>
              <a:rPr lang="en-US" sz="1400" i="1" dirty="0" err="1">
                <a:latin typeface="Times"/>
                <a:cs typeface="Times"/>
                <a:sym typeface="Symbol" charset="0"/>
              </a:rPr>
              <a:t>t</a:t>
            </a:r>
            <a:r>
              <a:rPr lang="en-US" sz="1400" i="1" baseline="-25000" dirty="0" err="1">
                <a:latin typeface="Times"/>
                <a:cs typeface="Times"/>
              </a:rPr>
              <a:t>delay</a:t>
            </a:r>
            <a:r>
              <a:rPr lang="en-US" sz="1400" i="1" dirty="0">
                <a:latin typeface="Times"/>
                <a:cs typeface="Times"/>
              </a:rPr>
              <a:t> + </a:t>
            </a:r>
            <a:r>
              <a:rPr lang="en-US" sz="1400" i="1" dirty="0" err="1">
                <a:latin typeface="Times"/>
                <a:cs typeface="Times"/>
                <a:sym typeface="Symbol" charset="0"/>
              </a:rPr>
              <a:t>t</a:t>
            </a:r>
            <a:r>
              <a:rPr lang="en-US" sz="1400" i="1" baseline="-25000" dirty="0" err="1">
                <a:latin typeface="Times"/>
                <a:cs typeface="Times"/>
              </a:rPr>
              <a:t>switch</a:t>
            </a:r>
            <a:r>
              <a:rPr lang="en-US" sz="1400" i="1" dirty="0">
                <a:latin typeface="Times"/>
                <a:cs typeface="Times"/>
              </a:rPr>
              <a:t> +f</a:t>
            </a:r>
            <a:r>
              <a:rPr lang="en-US" sz="1400" i="1" baseline="-25000" dirty="0">
                <a:latin typeface="Times"/>
                <a:cs typeface="Times"/>
              </a:rPr>
              <a:t> </a:t>
            </a:r>
            <a:r>
              <a:rPr lang="en-US" sz="1400" i="1" dirty="0" err="1">
                <a:latin typeface="Times"/>
                <a:cs typeface="Times"/>
                <a:sym typeface="Symbol" charset="0"/>
              </a:rPr>
              <a:t>t</a:t>
            </a:r>
            <a:r>
              <a:rPr lang="en-US" sz="1400" i="1" baseline="-25000" dirty="0" err="1">
                <a:latin typeface="Times"/>
                <a:cs typeface="Times"/>
              </a:rPr>
              <a:t>dump</a:t>
            </a:r>
            <a:r>
              <a:rPr lang="en-US" sz="1400" i="1" dirty="0">
                <a:latin typeface="Times"/>
                <a:cs typeface="Times"/>
              </a:rPr>
              <a:t> </a:t>
            </a:r>
          </a:p>
        </p:txBody>
      </p:sp>
      <p:grpSp>
        <p:nvGrpSpPr>
          <p:cNvPr id="36" name="Group 1">
            <a:extLst>
              <a:ext uri="{FF2B5EF4-FFF2-40B4-BE49-F238E27FC236}">
                <a16:creationId xmlns:a16="http://schemas.microsoft.com/office/drawing/2014/main" id="{6A8431A8-85A7-9DC6-152F-09A36D083430}"/>
              </a:ext>
            </a:extLst>
          </p:cNvPr>
          <p:cNvGrpSpPr/>
          <p:nvPr/>
        </p:nvGrpSpPr>
        <p:grpSpPr>
          <a:xfrm>
            <a:off x="3109050" y="5676866"/>
            <a:ext cx="3281875" cy="540350"/>
            <a:chOff x="3007262" y="5877272"/>
            <a:chExt cx="3281875" cy="540350"/>
          </a:xfrm>
        </p:grpSpPr>
        <p:sp>
          <p:nvSpPr>
            <p:cNvPr id="37" name="Text Box 31">
              <a:extLst>
                <a:ext uri="{FF2B5EF4-FFF2-40B4-BE49-F238E27FC236}">
                  <a16:creationId xmlns:a16="http://schemas.microsoft.com/office/drawing/2014/main" id="{1E550321-C524-7857-67BF-AB6BCD13AE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00692" y="6109845"/>
              <a:ext cx="699614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28575">
                  <a:solidFill>
                    <a:srgbClr val="0000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1" hangingPunct="1"/>
              <a:r>
                <a:rPr lang="en-US" sz="1400" i="1" dirty="0" err="1">
                  <a:latin typeface="Times"/>
                  <a:cs typeface="Times"/>
                  <a:sym typeface="Symbol" charset="0"/>
                </a:rPr>
                <a:t>t</a:t>
              </a:r>
              <a:r>
                <a:rPr lang="en-US" sz="1400" i="1" baseline="-25000" dirty="0" err="1">
                  <a:latin typeface="Times"/>
                  <a:cs typeface="Times"/>
                  <a:sym typeface="Symbol" charset="0"/>
                </a:rPr>
                <a:t>discharge</a:t>
              </a:r>
              <a:endParaRPr lang="en-US" sz="1400" i="1" dirty="0">
                <a:latin typeface="Times"/>
                <a:cs typeface="Times"/>
              </a:endParaRPr>
            </a:p>
          </p:txBody>
        </p:sp>
        <p:sp>
          <p:nvSpPr>
            <p:cNvPr id="38" name="Left Brace 2">
              <a:extLst>
                <a:ext uri="{FF2B5EF4-FFF2-40B4-BE49-F238E27FC236}">
                  <a16:creationId xmlns:a16="http://schemas.microsoft.com/office/drawing/2014/main" id="{B957B0E3-C5F9-4474-7EE8-DD7A13060718}"/>
                </a:ext>
              </a:extLst>
            </p:cNvPr>
            <p:cNvSpPr/>
            <p:nvPr/>
          </p:nvSpPr>
          <p:spPr>
            <a:xfrm rot="16200000">
              <a:off x="4468180" y="4416354"/>
              <a:ext cx="360040" cy="3281875"/>
            </a:xfrm>
            <a:prstGeom prst="leftBrace">
              <a:avLst>
                <a:gd name="adj1" fmla="val 36000"/>
                <a:gd name="adj2" fmla="val 50379"/>
              </a:avLst>
            </a:prstGeom>
            <a:ln>
              <a:solidFill>
                <a:srgbClr val="00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</p:grpSp>
      <p:sp>
        <p:nvSpPr>
          <p:cNvPr id="40" name="pole tekstowe 39">
            <a:extLst>
              <a:ext uri="{FF2B5EF4-FFF2-40B4-BE49-F238E27FC236}">
                <a16:creationId xmlns:a16="http://schemas.microsoft.com/office/drawing/2014/main" id="{19F652B9-50B7-44A2-2230-F0ED739FFF9C}"/>
              </a:ext>
            </a:extLst>
          </p:cNvPr>
          <p:cNvSpPr txBox="1"/>
          <p:nvPr/>
        </p:nvSpPr>
        <p:spPr>
          <a:xfrm>
            <a:off x="4989512" y="921012"/>
            <a:ext cx="3985981" cy="338554"/>
          </a:xfrm>
          <a:prstGeom prst="rect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pl-PL" sz="16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Detekcja </a:t>
            </a:r>
            <a:r>
              <a:rPr lang="pl-PL" sz="1600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quenchu</a:t>
            </a:r>
            <a:r>
              <a:rPr lang="pl-PL" sz="16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i działania zabezpieczające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41" name="TextBox 15">
            <a:extLst>
              <a:ext uri="{FF2B5EF4-FFF2-40B4-BE49-F238E27FC236}">
                <a16:creationId xmlns:a16="http://schemas.microsoft.com/office/drawing/2014/main" id="{06936D36-CD62-1474-1E35-DB191602E2C3}"/>
              </a:ext>
            </a:extLst>
          </p:cNvPr>
          <p:cNvSpPr txBox="1"/>
          <p:nvPr/>
        </p:nvSpPr>
        <p:spPr>
          <a:xfrm>
            <a:off x="7525072" y="5953300"/>
            <a:ext cx="1581809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25" i="1" dirty="0">
                <a:ea typeface="Calibri" panose="020F0502020204030204" pitchFamily="34" charset="0"/>
                <a:cs typeface="Calibri" panose="020F0502020204030204" pitchFamily="34" charset="0"/>
              </a:rPr>
              <a:t>Dzięki uprzejmości L. Bottura</a:t>
            </a:r>
            <a:endParaRPr lang="en-CH" sz="825" i="1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373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  <p:bldP spid="5" grpId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daty 7">
            <a:extLst>
              <a:ext uri="{FF2B5EF4-FFF2-40B4-BE49-F238E27FC236}">
                <a16:creationId xmlns:a16="http://schemas.microsoft.com/office/drawing/2014/main" id="{C7FBA4DF-C8AC-651D-0306-B7C4E0AF656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179512" y="6337812"/>
            <a:ext cx="2055813" cy="54757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13"/>
              </a:spcBef>
            </a:pPr>
            <a:r>
              <a:rPr lang="pl-PL" altLang="pl-PL" sz="1200" dirty="0">
                <a:solidFill>
                  <a:schemeClr val="bg1"/>
                </a:solidFill>
              </a:rPr>
              <a:t>19 Października 2026</a:t>
            </a:r>
          </a:p>
          <a:p>
            <a:pPr algn="ctr">
              <a:lnSpc>
                <a:spcPct val="100000"/>
              </a:lnSpc>
              <a:spcBef>
                <a:spcPts val="13"/>
              </a:spcBef>
            </a:pPr>
            <a:r>
              <a:rPr lang="pl-PL" altLang="pl-PL" sz="1200" dirty="0">
                <a:solidFill>
                  <a:schemeClr val="bg1"/>
                </a:solidFill>
              </a:rPr>
              <a:t>Dariusz Bocian, IFJ PAN</a:t>
            </a:r>
          </a:p>
          <a:p>
            <a:pPr algn="ctr">
              <a:lnSpc>
                <a:spcPct val="100000"/>
              </a:lnSpc>
              <a:spcBef>
                <a:spcPts val="13"/>
              </a:spcBef>
            </a:pPr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1" name="Symbol zastępczy stopki 5">
            <a:extLst>
              <a:ext uri="{FF2B5EF4-FFF2-40B4-BE49-F238E27FC236}">
                <a16:creationId xmlns:a16="http://schemas.microsoft.com/office/drawing/2014/main" id="{CA4954FE-7B3B-D6C0-712C-4DC94034F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23728" y="6217216"/>
            <a:ext cx="6192688" cy="596159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>
              <a:lnSpc>
                <a:spcPct val="100000"/>
              </a:lnSpc>
              <a:spcBef>
                <a:spcPts val="13"/>
              </a:spcBef>
            </a:pPr>
            <a:r>
              <a:rPr lang="pl-PL" sz="1200" b="1" dirty="0">
                <a:solidFill>
                  <a:schemeClr val="bg1"/>
                </a:solidFill>
                <a:latin typeface="+mn-lt"/>
              </a:rPr>
              <a:t>Polska Szkoła Akceleratorowa: Wybrane Zagadnienia Akceleracji Cząstek</a:t>
            </a:r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2" name="Symbol zastępczy numeru slajdu 4">
            <a:extLst>
              <a:ext uri="{FF2B5EF4-FFF2-40B4-BE49-F238E27FC236}">
                <a16:creationId xmlns:a16="http://schemas.microsoft.com/office/drawing/2014/main" id="{AE39F21B-E2C0-830C-603E-2CC1F8648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16416" y="6237312"/>
            <a:ext cx="576064" cy="620688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>
              <a:lnSpc>
                <a:spcPct val="100000"/>
              </a:lnSpc>
              <a:spcBef>
                <a:spcPts val="13"/>
              </a:spcBef>
            </a:pPr>
            <a:fld id="{CCA0F215-BD4B-4A29-B4D9-F83ACECCEB6C}" type="slidenum">
              <a:rPr lang="pl-PL" altLang="pl-PL" sz="1200">
                <a:solidFill>
                  <a:schemeClr val="bg1"/>
                </a:solidFill>
              </a:rPr>
              <a:pPr>
                <a:lnSpc>
                  <a:spcPct val="100000"/>
                </a:lnSpc>
                <a:spcBef>
                  <a:spcPts val="13"/>
                </a:spcBef>
              </a:pPr>
              <a:t>18</a:t>
            </a:fld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3" name="Tytuł 1">
            <a:extLst>
              <a:ext uri="{FF2B5EF4-FFF2-40B4-BE49-F238E27FC236}">
                <a16:creationId xmlns:a16="http://schemas.microsoft.com/office/drawing/2014/main" id="{AE9D13F9-F988-F2A4-027F-C66D197D07F5}"/>
              </a:ext>
            </a:extLst>
          </p:cNvPr>
          <p:cNvSpPr txBox="1">
            <a:spLocks/>
          </p:cNvSpPr>
          <p:nvPr/>
        </p:nvSpPr>
        <p:spPr>
          <a:xfrm>
            <a:off x="4139952" y="263615"/>
            <a:ext cx="4921746" cy="501089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 algn="ctr"/>
            <a:r>
              <a:rPr lang="pl-PL" sz="2000" b="1" dirty="0">
                <a:solidFill>
                  <a:schemeClr val="bg1"/>
                </a:solidFill>
              </a:rPr>
              <a:t>Elektromagnesy nadprzewodnikowe</a:t>
            </a:r>
          </a:p>
          <a:p>
            <a:pPr algn="ctr"/>
            <a:r>
              <a:rPr lang="pl-PL" sz="2000" b="1" dirty="0">
                <a:solidFill>
                  <a:schemeClr val="bg1"/>
                </a:solidFill>
              </a:rPr>
              <a:t>gdzie tkwi haczyk?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F1256B28-8F49-077E-1DFE-97A1E94F809C}"/>
              </a:ext>
            </a:extLst>
          </p:cNvPr>
          <p:cNvSpPr txBox="1"/>
          <p:nvPr/>
        </p:nvSpPr>
        <p:spPr>
          <a:xfrm>
            <a:off x="395536" y="1259566"/>
            <a:ext cx="7653128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0" i="0" dirty="0">
                <a:solidFill>
                  <a:srgbClr val="000000"/>
                </a:solidFill>
                <a:effectLst/>
                <a:latin typeface="Segoe UI Web (East European)"/>
              </a:rPr>
              <a:t>Fizyka: </a:t>
            </a:r>
          </a:p>
          <a:p>
            <a:r>
              <a:rPr lang="pl-PL" dirty="0">
                <a:solidFill>
                  <a:srgbClr val="000000"/>
                </a:solidFill>
                <a:latin typeface="Segoe UI Web (East European)"/>
              </a:rPr>
              <a:t>- </a:t>
            </a:r>
            <a:r>
              <a:rPr lang="pl-PL" b="0" i="0" dirty="0">
                <a:solidFill>
                  <a:srgbClr val="000000"/>
                </a:solidFill>
                <a:effectLst/>
                <a:latin typeface="Segoe UI Web (East European)"/>
              </a:rPr>
              <a:t>Czy znamy prędkość propagacji ciepła </a:t>
            </a:r>
            <a:r>
              <a:rPr lang="pl-PL" dirty="0">
                <a:solidFill>
                  <a:srgbClr val="000000"/>
                </a:solidFill>
                <a:latin typeface="Segoe UI Web (East European)"/>
              </a:rPr>
              <a:t>projektowanych</a:t>
            </a:r>
            <a:r>
              <a:rPr lang="pl-PL" b="0" i="0" dirty="0">
                <a:solidFill>
                  <a:srgbClr val="000000"/>
                </a:solidFill>
                <a:effectLst/>
                <a:latin typeface="Segoe UI Web (East European)"/>
              </a:rPr>
              <a:t> magnesów? </a:t>
            </a:r>
          </a:p>
          <a:p>
            <a:endParaRPr lang="pl-PL" dirty="0">
              <a:solidFill>
                <a:srgbClr val="000000"/>
              </a:solidFill>
              <a:latin typeface="Segoe UI Web (East European)"/>
            </a:endParaRPr>
          </a:p>
          <a:p>
            <a:r>
              <a:rPr lang="pl-PL" b="0" i="0" dirty="0">
                <a:solidFill>
                  <a:srgbClr val="000000"/>
                </a:solidFill>
                <a:effectLst/>
                <a:latin typeface="Segoe UI Web (East European)"/>
              </a:rPr>
              <a:t>Ograniczenia: </a:t>
            </a:r>
          </a:p>
          <a:p>
            <a:pPr marL="285750" indent="-285750">
              <a:buFontTx/>
              <a:buChar char="-"/>
            </a:pPr>
            <a:r>
              <a:rPr lang="pl-PL" b="0" i="0" dirty="0">
                <a:solidFill>
                  <a:srgbClr val="000000"/>
                </a:solidFill>
                <a:effectLst/>
                <a:latin typeface="Segoe UI Web (East European)"/>
              </a:rPr>
              <a:t>Jakie są rzeczywiste granice temperatury gorącego punktu? </a:t>
            </a:r>
          </a:p>
          <a:p>
            <a:pPr marL="285750" indent="-285750">
              <a:buFontTx/>
              <a:buChar char="-"/>
            </a:pPr>
            <a:r>
              <a:rPr lang="pl-PL" b="0" i="0" dirty="0">
                <a:solidFill>
                  <a:srgbClr val="000000"/>
                </a:solidFill>
                <a:effectLst/>
                <a:latin typeface="Segoe UI Web (East European)"/>
              </a:rPr>
              <a:t>Jakie jest odpowiednie kryterium napięcia dla naszych magnesów? </a:t>
            </a:r>
          </a:p>
          <a:p>
            <a:endParaRPr lang="pl-PL" dirty="0">
              <a:solidFill>
                <a:srgbClr val="000000"/>
              </a:solidFill>
              <a:latin typeface="Segoe UI Web (East European)"/>
            </a:endParaRPr>
          </a:p>
          <a:p>
            <a:r>
              <a:rPr lang="pl-PL" dirty="0">
                <a:solidFill>
                  <a:srgbClr val="000000"/>
                </a:solidFill>
                <a:latin typeface="Segoe UI Web (East European)"/>
              </a:rPr>
              <a:t>Detekcja</a:t>
            </a:r>
            <a:r>
              <a:rPr lang="pl-PL" b="0" i="0" dirty="0">
                <a:solidFill>
                  <a:srgbClr val="000000"/>
                </a:solidFill>
                <a:effectLst/>
                <a:latin typeface="Segoe UI Web (East European)"/>
              </a:rPr>
              <a:t>: </a:t>
            </a:r>
          </a:p>
          <a:p>
            <a:r>
              <a:rPr lang="pl-PL" b="0" i="0" dirty="0">
                <a:solidFill>
                  <a:srgbClr val="000000"/>
                </a:solidFill>
                <a:effectLst/>
                <a:latin typeface="Segoe UI Web (East European)"/>
              </a:rPr>
              <a:t>Jaka jest najskuteczniejsza metoda wykrywania </a:t>
            </a:r>
            <a:r>
              <a:rPr lang="pl-PL" dirty="0" err="1">
                <a:solidFill>
                  <a:srgbClr val="000000"/>
                </a:solidFill>
                <a:latin typeface="Segoe UI Web (East European)"/>
              </a:rPr>
              <a:t>quenchu</a:t>
            </a:r>
            <a:r>
              <a:rPr lang="pl-PL" b="0" i="0" dirty="0">
                <a:solidFill>
                  <a:srgbClr val="000000"/>
                </a:solidFill>
                <a:effectLst/>
                <a:latin typeface="Segoe UI Web (East European)"/>
              </a:rPr>
              <a:t>? </a:t>
            </a:r>
          </a:p>
          <a:p>
            <a:endParaRPr lang="pl-PL" dirty="0">
              <a:solidFill>
                <a:srgbClr val="000000"/>
              </a:solidFill>
              <a:latin typeface="Segoe UI Web (East European)"/>
            </a:endParaRPr>
          </a:p>
          <a:p>
            <a:r>
              <a:rPr lang="pl-PL" dirty="0" err="1">
                <a:solidFill>
                  <a:srgbClr val="000000"/>
                </a:solidFill>
                <a:latin typeface="Segoe UI Web (East European)"/>
              </a:rPr>
              <a:t>Dump</a:t>
            </a:r>
            <a:r>
              <a:rPr lang="pl-PL" b="0" i="0" dirty="0">
                <a:solidFill>
                  <a:srgbClr val="000000"/>
                </a:solidFill>
                <a:effectLst/>
                <a:latin typeface="Segoe UI Web (East European)"/>
              </a:rPr>
              <a:t>: </a:t>
            </a:r>
          </a:p>
          <a:p>
            <a:r>
              <a:rPr lang="pl-PL" b="0" i="0" dirty="0">
                <a:solidFill>
                  <a:srgbClr val="000000"/>
                </a:solidFill>
                <a:effectLst/>
                <a:latin typeface="Segoe UI Web (East European)"/>
              </a:rPr>
              <a:t>Jaka jest najwydajniejsza metoda wywołania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Segoe UI Web (East European)"/>
              </a:rPr>
              <a:t>quenchu</a:t>
            </a:r>
            <a:r>
              <a:rPr lang="pl-PL" b="0" i="0" dirty="0">
                <a:solidFill>
                  <a:srgbClr val="000000"/>
                </a:solidFill>
                <a:effectLst/>
                <a:latin typeface="Segoe UI Web (East European)"/>
              </a:rPr>
              <a:t>? </a:t>
            </a:r>
          </a:p>
          <a:p>
            <a:endParaRPr lang="pl-PL" b="0" i="0" dirty="0">
              <a:solidFill>
                <a:srgbClr val="000000"/>
              </a:solidFill>
              <a:effectLst/>
              <a:latin typeface="Segoe UI Web (East European)"/>
            </a:endParaRPr>
          </a:p>
          <a:p>
            <a:r>
              <a:rPr lang="pl-PL" b="0" i="0" dirty="0">
                <a:solidFill>
                  <a:srgbClr val="000000"/>
                </a:solidFill>
                <a:effectLst/>
                <a:latin typeface="Segoe UI Web (East European)"/>
              </a:rPr>
              <a:t>Narzędzia: </a:t>
            </a:r>
          </a:p>
          <a:p>
            <a:r>
              <a:rPr lang="pl-PL" b="0" i="0" dirty="0">
                <a:solidFill>
                  <a:srgbClr val="000000"/>
                </a:solidFill>
                <a:effectLst/>
                <a:latin typeface="Segoe UI Web (East European)"/>
              </a:rPr>
              <a:t>Jaka jest optymalna metoda projektowania?</a:t>
            </a:r>
            <a:endParaRPr lang="en-US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CD27FFAE-E608-749E-F6F2-80D662A6C56B}"/>
              </a:ext>
            </a:extLst>
          </p:cNvPr>
          <p:cNvSpPr txBox="1"/>
          <p:nvPr/>
        </p:nvSpPr>
        <p:spPr>
          <a:xfrm>
            <a:off x="6876256" y="921012"/>
            <a:ext cx="2099237" cy="338554"/>
          </a:xfrm>
          <a:prstGeom prst="rect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pl-PL" sz="1600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Quenchu</a:t>
            </a:r>
            <a:r>
              <a:rPr lang="pl-PL" sz="16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i co dalej?</a:t>
            </a:r>
            <a:endParaRPr lang="en-US" sz="1600" dirty="0">
              <a:solidFill>
                <a:srgbClr val="FF0000"/>
              </a:solidFill>
            </a:endParaRPr>
          </a:p>
        </p:txBody>
      </p:sp>
      <p:grpSp>
        <p:nvGrpSpPr>
          <p:cNvPr id="8" name="Group 11">
            <a:extLst>
              <a:ext uri="{FF2B5EF4-FFF2-40B4-BE49-F238E27FC236}">
                <a16:creationId xmlns:a16="http://schemas.microsoft.com/office/drawing/2014/main" id="{24F88AB3-9054-34E1-D00B-E3A617680F0C}"/>
              </a:ext>
            </a:extLst>
          </p:cNvPr>
          <p:cNvGrpSpPr/>
          <p:nvPr/>
        </p:nvGrpSpPr>
        <p:grpSpPr>
          <a:xfrm>
            <a:off x="6454654" y="3105036"/>
            <a:ext cx="2466354" cy="3040172"/>
            <a:chOff x="6156176" y="2492897"/>
            <a:chExt cx="2779588" cy="3728906"/>
          </a:xfrm>
        </p:grpSpPr>
        <p:sp>
          <p:nvSpPr>
            <p:cNvPr id="9" name="TextBox 6">
              <a:extLst>
                <a:ext uri="{FF2B5EF4-FFF2-40B4-BE49-F238E27FC236}">
                  <a16:creationId xmlns:a16="http://schemas.microsoft.com/office/drawing/2014/main" id="{D14F2D68-0280-10C4-22D5-D25552F53557}"/>
                </a:ext>
              </a:extLst>
            </p:cNvPr>
            <p:cNvSpPr txBox="1"/>
            <p:nvPr/>
          </p:nvSpPr>
          <p:spPr>
            <a:xfrm>
              <a:off x="6156176" y="5877271"/>
              <a:ext cx="2779588" cy="3445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sz="1400" dirty="0"/>
                <a:t>Tego więcej nie chcemy</a:t>
              </a:r>
              <a:endParaRPr lang="en-US" sz="1400" dirty="0"/>
            </a:p>
          </p:txBody>
        </p:sp>
        <p:pic>
          <p:nvPicPr>
            <p:cNvPr id="14" name="Picture 3">
              <a:extLst>
                <a:ext uri="{FF2B5EF4-FFF2-40B4-BE49-F238E27FC236}">
                  <a16:creationId xmlns:a16="http://schemas.microsoft.com/office/drawing/2014/main" id="{2FEC440C-83A7-7E4B-E996-4F61CAD136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0192" y="2492897"/>
              <a:ext cx="2557330" cy="3416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08106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daty 7">
            <a:extLst>
              <a:ext uri="{FF2B5EF4-FFF2-40B4-BE49-F238E27FC236}">
                <a16:creationId xmlns:a16="http://schemas.microsoft.com/office/drawing/2014/main" id="{C7FBA4DF-C8AC-651D-0306-B7C4E0AF656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179512" y="6337812"/>
            <a:ext cx="2055813" cy="54757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13"/>
              </a:spcBef>
            </a:pPr>
            <a:r>
              <a:rPr lang="pl-PL" altLang="pl-PL" sz="1200" dirty="0">
                <a:solidFill>
                  <a:schemeClr val="bg1"/>
                </a:solidFill>
              </a:rPr>
              <a:t>19 Października 2026</a:t>
            </a:r>
          </a:p>
          <a:p>
            <a:pPr algn="ctr">
              <a:lnSpc>
                <a:spcPct val="100000"/>
              </a:lnSpc>
              <a:spcBef>
                <a:spcPts val="13"/>
              </a:spcBef>
            </a:pPr>
            <a:r>
              <a:rPr lang="pl-PL" altLang="pl-PL" sz="1200" dirty="0">
                <a:solidFill>
                  <a:schemeClr val="bg1"/>
                </a:solidFill>
              </a:rPr>
              <a:t>Dariusz Bocian, IFJ PAN</a:t>
            </a:r>
          </a:p>
          <a:p>
            <a:pPr algn="ctr">
              <a:lnSpc>
                <a:spcPct val="100000"/>
              </a:lnSpc>
              <a:spcBef>
                <a:spcPts val="13"/>
              </a:spcBef>
            </a:pPr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1" name="Symbol zastępczy stopki 5">
            <a:extLst>
              <a:ext uri="{FF2B5EF4-FFF2-40B4-BE49-F238E27FC236}">
                <a16:creationId xmlns:a16="http://schemas.microsoft.com/office/drawing/2014/main" id="{CA4954FE-7B3B-D6C0-712C-4DC94034F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23728" y="6217216"/>
            <a:ext cx="6192688" cy="596159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>
              <a:lnSpc>
                <a:spcPct val="100000"/>
              </a:lnSpc>
              <a:spcBef>
                <a:spcPts val="13"/>
              </a:spcBef>
            </a:pPr>
            <a:r>
              <a:rPr lang="pl-PL" sz="1200" b="1" dirty="0">
                <a:solidFill>
                  <a:schemeClr val="bg1"/>
                </a:solidFill>
                <a:latin typeface="+mn-lt"/>
              </a:rPr>
              <a:t>Polska Szkoła Akceleratorowa: Wybrane Zagadnienia Akceleracji Cząstek</a:t>
            </a:r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2" name="Symbol zastępczy numeru slajdu 4">
            <a:extLst>
              <a:ext uri="{FF2B5EF4-FFF2-40B4-BE49-F238E27FC236}">
                <a16:creationId xmlns:a16="http://schemas.microsoft.com/office/drawing/2014/main" id="{AE39F21B-E2C0-830C-603E-2CC1F8648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16416" y="6237312"/>
            <a:ext cx="576064" cy="620688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>
              <a:lnSpc>
                <a:spcPct val="100000"/>
              </a:lnSpc>
              <a:spcBef>
                <a:spcPts val="13"/>
              </a:spcBef>
            </a:pPr>
            <a:fld id="{CCA0F215-BD4B-4A29-B4D9-F83ACECCEB6C}" type="slidenum">
              <a:rPr lang="pl-PL" altLang="pl-PL" sz="1200">
                <a:solidFill>
                  <a:schemeClr val="bg1"/>
                </a:solidFill>
              </a:rPr>
              <a:pPr>
                <a:lnSpc>
                  <a:spcPct val="100000"/>
                </a:lnSpc>
                <a:spcBef>
                  <a:spcPts val="13"/>
                </a:spcBef>
              </a:pPr>
              <a:t>19</a:t>
            </a:fld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3" name="Tytuł 1">
            <a:extLst>
              <a:ext uri="{FF2B5EF4-FFF2-40B4-BE49-F238E27FC236}">
                <a16:creationId xmlns:a16="http://schemas.microsoft.com/office/drawing/2014/main" id="{AE9D13F9-F988-F2A4-027F-C66D197D07F5}"/>
              </a:ext>
            </a:extLst>
          </p:cNvPr>
          <p:cNvSpPr txBox="1">
            <a:spLocks/>
          </p:cNvSpPr>
          <p:nvPr/>
        </p:nvSpPr>
        <p:spPr>
          <a:xfrm>
            <a:off x="4139952" y="263615"/>
            <a:ext cx="4921746" cy="501089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 algn="ctr"/>
            <a:r>
              <a:rPr lang="pl-PL" sz="2000" b="1" dirty="0">
                <a:solidFill>
                  <a:schemeClr val="bg1"/>
                </a:solidFill>
              </a:rPr>
              <a:t>Elektromagnesy nadprzewodnikowe</a:t>
            </a:r>
          </a:p>
          <a:p>
            <a:pPr algn="ctr"/>
            <a:r>
              <a:rPr lang="pl-PL" sz="2000" b="1" dirty="0">
                <a:solidFill>
                  <a:schemeClr val="bg1"/>
                </a:solidFill>
              </a:rPr>
              <a:t>co się dzieje w Polsce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A2A6C111-C8E3-5FE3-36F2-7F4FF38B7A00}"/>
              </a:ext>
            </a:extLst>
          </p:cNvPr>
          <p:cNvSpPr txBox="1"/>
          <p:nvPr/>
        </p:nvSpPr>
        <p:spPr>
          <a:xfrm>
            <a:off x="276722" y="923236"/>
            <a:ext cx="8784976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Centrum Inżynierii Kriogenicznych Materiałów i Urządzeń Badawczych (</a:t>
            </a:r>
            <a:r>
              <a:rPr lang="pl-P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CIKMUB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b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jest rozproszoną infrastrukturą naukowo-badawczą składająca się z: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000" dirty="0">
                <a:effectLst/>
                <a:latin typeface="Calibri" panose="020F0502020204030204" pitchFamily="34" charset="0"/>
                <a:ea typeface="TimesNewRomanPSMT_PDF_Subset"/>
                <a:cs typeface="Arial" panose="020B0604020202020204" pitchFamily="34" charset="0"/>
              </a:rPr>
              <a:t>Działu Budowy Aparatury i Infrastruktury Naukowej (</a:t>
            </a:r>
            <a:r>
              <a:rPr lang="pl-PL" sz="1000" b="1" dirty="0">
                <a:effectLst/>
                <a:latin typeface="Calibri" panose="020F0502020204030204" pitchFamily="34" charset="0"/>
                <a:ea typeface="TimesNewRomanPSMT_PDF_Subset"/>
                <a:cs typeface="Arial" panose="020B0604020202020204" pitchFamily="34" charset="0"/>
              </a:rPr>
              <a:t>DAI</a:t>
            </a:r>
            <a:r>
              <a:rPr lang="pl-PL" sz="1000" dirty="0">
                <a:effectLst/>
                <a:latin typeface="Calibri" panose="020F0502020204030204" pitchFamily="34" charset="0"/>
                <a:ea typeface="TimesNewRomanPSMT_PDF_Subset"/>
                <a:cs typeface="Arial" panose="020B0604020202020204" pitchFamily="34" charset="0"/>
              </a:rPr>
              <a:t>) na terenie Instytutu Fizyki Jądrowej im. H. Niewodniczańskiego Polskiej Akademii Nauk (IFJ PAN),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Akademickiego Centrum Materiałów i Nanotechnologii (</a:t>
            </a:r>
            <a:r>
              <a:rPr lang="pl-PL" sz="1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ACMiN</a:t>
            </a:r>
            <a:r>
              <a:rPr lang="pl-PL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r>
              <a:rPr lang="pl-PL" sz="1000" dirty="0">
                <a:effectLst/>
                <a:latin typeface="Calibri" panose="020F0502020204030204" pitchFamily="34" charset="0"/>
                <a:ea typeface="TimesNewRomanPSMT_PDF_Subset"/>
                <a:cs typeface="Arial" panose="020B0604020202020204" pitchFamily="34" charset="0"/>
              </a:rPr>
              <a:t> na terenie Akademii Górniczo-Hutniczej (AGH) </a:t>
            </a:r>
            <a:endParaRPr lang="pl-PL" sz="1000" dirty="0">
              <a:ea typeface="TimesNewRomanPSMT_PDF_Subset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000" dirty="0">
                <a:effectLst/>
                <a:latin typeface="Calibri" panose="020F0502020204030204" pitchFamily="34" charset="0"/>
                <a:ea typeface="TimesNewRomanPSMT_PDF_Subset"/>
                <a:cs typeface="Arial" panose="020B0604020202020204" pitchFamily="34" charset="0"/>
              </a:rPr>
              <a:t>Laboratorium Ekstremalnie Niskich Temperatur (</a:t>
            </a:r>
            <a:r>
              <a:rPr lang="pl-PL" sz="1000" b="1" dirty="0">
                <a:effectLst/>
                <a:latin typeface="Calibri" panose="020F0502020204030204" pitchFamily="34" charset="0"/>
                <a:ea typeface="TimesNewRomanPSMT_PDF_Subset"/>
                <a:cs typeface="Arial" panose="020B0604020202020204" pitchFamily="34" charset="0"/>
              </a:rPr>
              <a:t>LENT</a:t>
            </a:r>
            <a:r>
              <a:rPr lang="pl-PL" sz="1000" dirty="0">
                <a:effectLst/>
                <a:latin typeface="Calibri" panose="020F0502020204030204" pitchFamily="34" charset="0"/>
                <a:ea typeface="TimesNewRomanPSMT_PDF_Subset"/>
                <a:cs typeface="Arial" panose="020B0604020202020204" pitchFamily="34" charset="0"/>
              </a:rPr>
              <a:t>) dla Wydziału Mechanicznego Politechniki Krakowskiej (PK) na terenie kampusu „Czyżyny” Politechniki Krakowskiej (PK)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A8B75588-62CC-DD3A-D6E3-45E5EF24B6C0}"/>
              </a:ext>
            </a:extLst>
          </p:cNvPr>
          <p:cNvSpPr txBox="1"/>
          <p:nvPr/>
        </p:nvSpPr>
        <p:spPr>
          <a:xfrm>
            <a:off x="215893" y="2125168"/>
            <a:ext cx="8568952" cy="1548886"/>
          </a:xfrm>
          <a:prstGeom prst="rect">
            <a:avLst/>
          </a:prstGeom>
          <a:solidFill>
            <a:srgbClr val="33CCCC"/>
          </a:solidFill>
        </p:spPr>
        <p:txBody>
          <a:bodyPr wrap="square">
            <a:spAutoFit/>
          </a:bodyPr>
          <a:lstStyle/>
          <a:p>
            <a:pPr marL="171450" indent="-17145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l-PL" sz="1100" b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materiały i konstrukcje pracujące w niskich i ekstremalnie niskich temperaturach. </a:t>
            </a:r>
            <a:endParaRPr lang="pl-PL" sz="1100" dirty="0">
              <a:solidFill>
                <a:srgbClr val="00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54400" lvl="1" indent="-172800" algn="just">
              <a:spcBef>
                <a:spcPts val="6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pl-PL" sz="11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magnesy nadprzewodnikowe</a:t>
            </a:r>
            <a:r>
              <a:rPr lang="pl-PL" sz="110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l-PL" sz="1100" b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→ </a:t>
            </a:r>
            <a:r>
              <a:rPr lang="pl-PL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materiały konstrukcyjne (stale austenityczne, miedź, aluminium) </a:t>
            </a:r>
            <a:endParaRPr lang="pl-PL" sz="1100" dirty="0">
              <a:solidFill>
                <a:srgbClr val="00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0"/>
              </a:spcAft>
            </a:pPr>
            <a:r>
              <a:rPr lang="pl-PL" sz="1100" b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			               → </a:t>
            </a:r>
            <a:r>
              <a:rPr lang="pl-PL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materiały o strukturze kompozytowej </a:t>
            </a:r>
            <a:endParaRPr lang="pl-PL" sz="1100" dirty="0">
              <a:solidFill>
                <a:srgbClr val="00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just">
              <a:spcBef>
                <a:spcPts val="0"/>
              </a:spcBef>
              <a:spcAft>
                <a:spcPts val="0"/>
              </a:spcAft>
            </a:pPr>
            <a:r>
              <a:rPr lang="pl-PL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                                       wielowłóknowe nadprzewodniki typu </a:t>
            </a:r>
            <a:r>
              <a:rPr lang="pl-PL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NbTi</a:t>
            </a:r>
            <a:r>
              <a:rPr lang="pl-PL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Nb</a:t>
            </a:r>
            <a:r>
              <a:rPr lang="pl-PL" sz="1100" baseline="-25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pl-PL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Sn lub MgB</a:t>
            </a:r>
            <a:r>
              <a:rPr lang="pl-PL" sz="1100" baseline="-25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pl-PL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w osnowie miedzianej, </a:t>
            </a:r>
          </a:p>
          <a:p>
            <a:pPr lvl="1" algn="just">
              <a:spcBef>
                <a:spcPts val="0"/>
              </a:spcBef>
              <a:spcAft>
                <a:spcPts val="0"/>
              </a:spcAft>
            </a:pPr>
            <a:r>
              <a:rPr lang="pl-PL" sz="1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                                                              </a:t>
            </a:r>
            <a:r>
              <a:rPr lang="pl-PL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nadprzewodniki wysokotemperaturowe typu YBCO, BSCCO oraz </a:t>
            </a:r>
            <a:r>
              <a:rPr lang="pl-PL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FeSC</a:t>
            </a:r>
            <a:r>
              <a:rPr lang="pl-PL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napylane na metalowe taśmy. </a:t>
            </a:r>
          </a:p>
          <a:p>
            <a:pPr marL="554400" lvl="1" indent="-172800" algn="just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pl-PL" sz="110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badanie zjawisk </a:t>
            </a:r>
            <a:r>
              <a:rPr lang="pl-PL" sz="1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zachodzących materiałach p</a:t>
            </a:r>
            <a:r>
              <a:rPr lang="pl-PL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odczas pracy w ekstremalnie niskich temperaturach np. zjawisko nieciągłego płynięcia plastycznego lub</a:t>
            </a:r>
            <a:r>
              <a:rPr lang="pl-PL" sz="1100" dirty="0">
                <a:effectLst/>
                <a:latin typeface="Calibri" panose="020F0502020204030204" pitchFamily="34" charset="0"/>
                <a:ea typeface="TimesNewRomanPSMT_PDF_Subset"/>
                <a:cs typeface="Arial" panose="020B0604020202020204" pitchFamily="34" charset="0"/>
              </a:rPr>
              <a:t> </a:t>
            </a:r>
            <a:r>
              <a:rPr lang="pl-PL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zjawisko ewolucji pól mikro-uszkodzeń</a:t>
            </a:r>
            <a:r>
              <a:rPr lang="pl-PL" sz="1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⇒ </a:t>
            </a:r>
            <a:r>
              <a:rPr lang="pl-PL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szybkie zniszczenie konstrukcji.</a:t>
            </a:r>
          </a:p>
          <a:p>
            <a:pPr marL="554400" lvl="1" indent="-172800" algn="just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pl-PL" sz="11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projektowanie i budowa </a:t>
            </a:r>
            <a:r>
              <a:rPr lang="pl-PL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konstrukcji pracujących w warunkach obciążeń złożonych w ekstremalnie niskich temperaturach.</a:t>
            </a:r>
            <a:endParaRPr lang="pl-PL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AB4E084D-6D4E-3F0E-55CD-B1AD2A7219E6}"/>
              </a:ext>
            </a:extLst>
          </p:cNvPr>
          <p:cNvSpPr/>
          <p:nvPr/>
        </p:nvSpPr>
        <p:spPr>
          <a:xfrm>
            <a:off x="323528" y="5972736"/>
            <a:ext cx="3225862" cy="21544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Superconductivity in single crystalline ThBe</a:t>
            </a:r>
            <a:r>
              <a:rPr lang="en-US" sz="800" baseline="-25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13</a:t>
            </a:r>
            <a:r>
              <a:rPr lang="en-US" sz="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and LuBe</a:t>
            </a:r>
            <a:r>
              <a:rPr lang="en-US" sz="800" baseline="-25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13</a:t>
            </a:r>
            <a:endParaRPr lang="en-US" sz="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C528DFC8-FAA8-36CB-3453-70E28A900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722" y="3784125"/>
            <a:ext cx="2986066" cy="2160240"/>
          </a:xfrm>
          <a:prstGeom prst="rect">
            <a:avLst/>
          </a:prstGeom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449AF664-3BF9-5149-58A4-48F0D7ED8105}"/>
              </a:ext>
            </a:extLst>
          </p:cNvPr>
          <p:cNvSpPr/>
          <p:nvPr/>
        </p:nvSpPr>
        <p:spPr>
          <a:xfrm>
            <a:off x="118406" y="5634182"/>
            <a:ext cx="2128830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i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K.Uhlířová</a:t>
            </a:r>
            <a:r>
              <a:rPr lang="en-US" sz="8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l-PL" sz="8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et al., </a:t>
            </a:r>
            <a:r>
              <a:rPr lang="en-US" sz="800" i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Physica</a:t>
            </a:r>
            <a:r>
              <a:rPr lang="en-US" sz="8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B: Condensed Matter (2018)</a:t>
            </a:r>
            <a:endParaRPr lang="pl-PL" sz="80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E633E739-2514-0A26-352F-A70D4DE73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8480" y="3765553"/>
            <a:ext cx="4428743" cy="2178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F81B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DE0A3D14-A5AC-A0B6-9931-039E4A95BBA7}"/>
              </a:ext>
            </a:extLst>
          </p:cNvPr>
          <p:cNvSpPr txBox="1"/>
          <p:nvPr/>
        </p:nvSpPr>
        <p:spPr>
          <a:xfrm>
            <a:off x="3985323" y="5972736"/>
            <a:ext cx="489213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8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Nieciągłe Płynięcie Plastyczne (NPP) podczas obciążeń złożonych w temperaturze -269°C</a:t>
            </a:r>
            <a:endParaRPr lang="pl-PL" sz="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0AEF04DB-3FB3-9169-29E6-0B82B52AAA59}"/>
              </a:ext>
            </a:extLst>
          </p:cNvPr>
          <p:cNvSpPr txBox="1"/>
          <p:nvPr/>
        </p:nvSpPr>
        <p:spPr>
          <a:xfrm>
            <a:off x="2430976" y="5711126"/>
            <a:ext cx="64807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ACMiN</a:t>
            </a:r>
            <a:endParaRPr lang="pl-PL" sz="1100" dirty="0"/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9FBAA647-9B37-48A3-CE58-5A9ADF5F7CEA}"/>
              </a:ext>
            </a:extLst>
          </p:cNvPr>
          <p:cNvSpPr txBox="1"/>
          <p:nvPr/>
        </p:nvSpPr>
        <p:spPr>
          <a:xfrm>
            <a:off x="8493301" y="5757846"/>
            <a:ext cx="55780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100" b="1" dirty="0">
                <a:effectLst/>
                <a:latin typeface="Calibri" panose="020F0502020204030204" pitchFamily="34" charset="0"/>
                <a:ea typeface="TimesNewRomanPSMT_PDF_Subset"/>
                <a:cs typeface="Arial" panose="020B0604020202020204" pitchFamily="34" charset="0"/>
              </a:rPr>
              <a:t>LENT</a:t>
            </a:r>
            <a:endParaRPr lang="pl-PL" sz="1100" dirty="0"/>
          </a:p>
        </p:txBody>
      </p:sp>
    </p:spTree>
    <p:extLst>
      <p:ext uri="{BB962C8B-B14F-4D97-AF65-F5344CB8AC3E}">
        <p14:creationId xmlns:p14="http://schemas.microsoft.com/office/powerpoint/2010/main" val="17651226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daty 7">
            <a:extLst>
              <a:ext uri="{FF2B5EF4-FFF2-40B4-BE49-F238E27FC236}">
                <a16:creationId xmlns:a16="http://schemas.microsoft.com/office/drawing/2014/main" id="{C7FBA4DF-C8AC-651D-0306-B7C4E0AF656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179512" y="6337812"/>
            <a:ext cx="2055813" cy="54757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13"/>
              </a:spcBef>
            </a:pPr>
            <a:r>
              <a:rPr lang="pl-PL" altLang="pl-PL" sz="1200" dirty="0">
                <a:solidFill>
                  <a:schemeClr val="bg1"/>
                </a:solidFill>
              </a:rPr>
              <a:t>19 Października 2026</a:t>
            </a:r>
          </a:p>
          <a:p>
            <a:pPr algn="ctr">
              <a:lnSpc>
                <a:spcPct val="100000"/>
              </a:lnSpc>
              <a:spcBef>
                <a:spcPts val="13"/>
              </a:spcBef>
            </a:pPr>
            <a:r>
              <a:rPr lang="pl-PL" altLang="pl-PL" sz="1200" dirty="0">
                <a:solidFill>
                  <a:schemeClr val="bg1"/>
                </a:solidFill>
              </a:rPr>
              <a:t>Dariusz Bocian, IFJ PAN</a:t>
            </a:r>
          </a:p>
          <a:p>
            <a:pPr algn="ctr">
              <a:lnSpc>
                <a:spcPct val="100000"/>
              </a:lnSpc>
              <a:spcBef>
                <a:spcPts val="13"/>
              </a:spcBef>
            </a:pPr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1" name="Symbol zastępczy stopki 5">
            <a:extLst>
              <a:ext uri="{FF2B5EF4-FFF2-40B4-BE49-F238E27FC236}">
                <a16:creationId xmlns:a16="http://schemas.microsoft.com/office/drawing/2014/main" id="{CA4954FE-7B3B-D6C0-712C-4DC94034F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23728" y="6217216"/>
            <a:ext cx="6192688" cy="596159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>
              <a:lnSpc>
                <a:spcPct val="100000"/>
              </a:lnSpc>
              <a:spcBef>
                <a:spcPts val="13"/>
              </a:spcBef>
            </a:pPr>
            <a:r>
              <a:rPr lang="pl-PL" sz="1200" b="1" dirty="0">
                <a:solidFill>
                  <a:schemeClr val="bg1"/>
                </a:solidFill>
                <a:latin typeface="+mn-lt"/>
              </a:rPr>
              <a:t>Polska Szkoła Akceleratorowa: Wybrane Zagadnienia Akceleracji Cząstek</a:t>
            </a:r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2" name="Symbol zastępczy numeru slajdu 4">
            <a:extLst>
              <a:ext uri="{FF2B5EF4-FFF2-40B4-BE49-F238E27FC236}">
                <a16:creationId xmlns:a16="http://schemas.microsoft.com/office/drawing/2014/main" id="{AE39F21B-E2C0-830C-603E-2CC1F8648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16416" y="6237312"/>
            <a:ext cx="576064" cy="620688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>
              <a:lnSpc>
                <a:spcPct val="100000"/>
              </a:lnSpc>
              <a:spcBef>
                <a:spcPts val="13"/>
              </a:spcBef>
            </a:pPr>
            <a:fld id="{CCA0F215-BD4B-4A29-B4D9-F83ACECCEB6C}" type="slidenum">
              <a:rPr lang="pl-PL" altLang="pl-PL" sz="1200">
                <a:solidFill>
                  <a:schemeClr val="bg1"/>
                </a:solidFill>
              </a:rPr>
              <a:pPr>
                <a:lnSpc>
                  <a:spcPct val="100000"/>
                </a:lnSpc>
                <a:spcBef>
                  <a:spcPts val="13"/>
                </a:spcBef>
              </a:pPr>
              <a:t>20</a:t>
            </a:fld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3" name="Tytuł 1">
            <a:extLst>
              <a:ext uri="{FF2B5EF4-FFF2-40B4-BE49-F238E27FC236}">
                <a16:creationId xmlns:a16="http://schemas.microsoft.com/office/drawing/2014/main" id="{AE9D13F9-F988-F2A4-027F-C66D197D07F5}"/>
              </a:ext>
            </a:extLst>
          </p:cNvPr>
          <p:cNvSpPr txBox="1">
            <a:spLocks/>
          </p:cNvSpPr>
          <p:nvPr/>
        </p:nvSpPr>
        <p:spPr>
          <a:xfrm>
            <a:off x="4139952" y="263615"/>
            <a:ext cx="4921746" cy="501089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 algn="ctr"/>
            <a:r>
              <a:rPr lang="pl-PL" sz="2000" b="1" dirty="0">
                <a:solidFill>
                  <a:schemeClr val="bg1"/>
                </a:solidFill>
              </a:rPr>
              <a:t>Elektromagnesy nadprzewodnikowe</a:t>
            </a:r>
          </a:p>
          <a:p>
            <a:pPr algn="ctr"/>
            <a:r>
              <a:rPr lang="pl-PL" sz="2000" b="1" dirty="0">
                <a:solidFill>
                  <a:schemeClr val="bg1"/>
                </a:solidFill>
              </a:rPr>
              <a:t>co się dzieje w Polsce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0C496271-72FD-7F35-8B6F-30E6E3DD8AA7}"/>
              </a:ext>
            </a:extLst>
          </p:cNvPr>
          <p:cNvSpPr txBox="1"/>
          <p:nvPr/>
        </p:nvSpPr>
        <p:spPr>
          <a:xfrm>
            <a:off x="755576" y="1052736"/>
            <a:ext cx="7928990" cy="34646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Konferencja </a:t>
            </a:r>
            <a:r>
              <a:rPr lang="pl-PL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Superconductivity</a:t>
            </a:r>
            <a:r>
              <a:rPr lang="pl-P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&amp; </a:t>
            </a:r>
            <a:r>
              <a:rPr lang="pl-PL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Particle</a:t>
            </a:r>
            <a:r>
              <a:rPr lang="pl-P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AcceleratorS</a:t>
            </a:r>
            <a:r>
              <a:rPr lang="pl-P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(SPAS)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przedstawienie najnowszych dokonań w dziedzinie  nadprzewodnictwa stosowanego </a:t>
            </a:r>
          </a:p>
          <a:p>
            <a:pPr marL="1028700" lvl="1">
              <a:lnSpc>
                <a:spcPct val="107000"/>
              </a:lnSpc>
              <a:spcAft>
                <a:spcPts val="800"/>
              </a:spcAft>
              <a:buFont typeface="Cambria" panose="02040503050406030204" pitchFamily="18" charset="0"/>
              <a:buChar char="→"/>
            </a:pPr>
            <a:r>
              <a:rPr lang="pl-PL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akceleratory cząstek,</a:t>
            </a:r>
          </a:p>
          <a:p>
            <a:pPr marL="1028700" lvl="1">
              <a:lnSpc>
                <a:spcPct val="107000"/>
              </a:lnSpc>
              <a:spcAft>
                <a:spcPts val="800"/>
              </a:spcAft>
              <a:buFont typeface="Cambria" panose="02040503050406030204" pitchFamily="18" charset="0"/>
              <a:buChar char="→"/>
            </a:pPr>
            <a:r>
              <a:rPr lang="pl-PL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fuzji termojądrowa,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badania technik mikrofalowych </a:t>
            </a:r>
          </a:p>
          <a:p>
            <a:pPr marL="1028700" lvl="1">
              <a:lnSpc>
                <a:spcPct val="107000"/>
              </a:lnSpc>
              <a:spcAft>
                <a:spcPts val="800"/>
              </a:spcAft>
              <a:buFont typeface="Cambria" panose="02040503050406030204" pitchFamily="18" charset="0"/>
              <a:buChar char="→"/>
            </a:pPr>
            <a:r>
              <a:rPr lang="pl-PL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akceleratory cząstek,</a:t>
            </a:r>
          </a:p>
          <a:p>
            <a:pPr marL="1028700" lvl="1">
              <a:lnSpc>
                <a:spcPct val="107000"/>
              </a:lnSpc>
              <a:spcAft>
                <a:spcPts val="800"/>
              </a:spcAft>
              <a:buFont typeface="Cambria" panose="02040503050406030204" pitchFamily="18" charset="0"/>
              <a:buChar char="→"/>
            </a:pPr>
            <a:r>
              <a:rPr lang="pl-PL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fuzji termojądrowa,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badania w dziedzinie materiałów dla fuzji termojądrowej. </a:t>
            </a:r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CE8C4BE3-9004-AA6F-E945-D307B26EEA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4447802"/>
            <a:ext cx="2516759" cy="1675379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B0C34CEE-607D-C23F-8785-52FD0E17CD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4434816"/>
            <a:ext cx="2555775" cy="1701352"/>
          </a:xfrm>
          <a:prstGeom prst="rect">
            <a:avLst/>
          </a:prstGeom>
        </p:spPr>
      </p:pic>
      <p:pic>
        <p:nvPicPr>
          <p:cNvPr id="20" name="Obraz 19">
            <a:extLst>
              <a:ext uri="{FF2B5EF4-FFF2-40B4-BE49-F238E27FC236}">
                <a16:creationId xmlns:a16="http://schemas.microsoft.com/office/drawing/2014/main" id="{9AEE2050-63CA-8B18-909C-87D590680F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787573"/>
            <a:ext cx="1567524" cy="1925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3323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daty 7">
            <a:extLst>
              <a:ext uri="{FF2B5EF4-FFF2-40B4-BE49-F238E27FC236}">
                <a16:creationId xmlns:a16="http://schemas.microsoft.com/office/drawing/2014/main" id="{C7FBA4DF-C8AC-651D-0306-B7C4E0AF656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179512" y="6337812"/>
            <a:ext cx="2055813" cy="54757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13"/>
              </a:spcBef>
            </a:pPr>
            <a:r>
              <a:rPr lang="pl-PL" altLang="pl-PL" sz="1200" dirty="0">
                <a:solidFill>
                  <a:schemeClr val="bg1"/>
                </a:solidFill>
              </a:rPr>
              <a:t>19 Października 2026</a:t>
            </a:r>
          </a:p>
          <a:p>
            <a:pPr algn="ctr">
              <a:lnSpc>
                <a:spcPct val="100000"/>
              </a:lnSpc>
              <a:spcBef>
                <a:spcPts val="13"/>
              </a:spcBef>
            </a:pPr>
            <a:r>
              <a:rPr lang="pl-PL" altLang="pl-PL" sz="1200" dirty="0">
                <a:solidFill>
                  <a:schemeClr val="bg1"/>
                </a:solidFill>
              </a:rPr>
              <a:t>Dariusz Bocian, IFJ PAN</a:t>
            </a:r>
          </a:p>
          <a:p>
            <a:pPr algn="ctr">
              <a:lnSpc>
                <a:spcPct val="100000"/>
              </a:lnSpc>
              <a:spcBef>
                <a:spcPts val="13"/>
              </a:spcBef>
            </a:pPr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1" name="Symbol zastępczy stopki 5">
            <a:extLst>
              <a:ext uri="{FF2B5EF4-FFF2-40B4-BE49-F238E27FC236}">
                <a16:creationId xmlns:a16="http://schemas.microsoft.com/office/drawing/2014/main" id="{CA4954FE-7B3B-D6C0-712C-4DC94034F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23728" y="6217216"/>
            <a:ext cx="6192688" cy="596159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>
              <a:lnSpc>
                <a:spcPct val="100000"/>
              </a:lnSpc>
              <a:spcBef>
                <a:spcPts val="13"/>
              </a:spcBef>
            </a:pPr>
            <a:r>
              <a:rPr lang="pl-PL" sz="1200" b="1" dirty="0">
                <a:solidFill>
                  <a:schemeClr val="bg1"/>
                </a:solidFill>
                <a:latin typeface="+mn-lt"/>
              </a:rPr>
              <a:t>Polska Szkoła Akceleratorowa: Wybrane Zagadnienia Akceleracji Cząstek</a:t>
            </a:r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2" name="Symbol zastępczy numeru slajdu 4">
            <a:extLst>
              <a:ext uri="{FF2B5EF4-FFF2-40B4-BE49-F238E27FC236}">
                <a16:creationId xmlns:a16="http://schemas.microsoft.com/office/drawing/2014/main" id="{AE39F21B-E2C0-830C-603E-2CC1F8648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16416" y="6237312"/>
            <a:ext cx="576064" cy="620688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>
              <a:lnSpc>
                <a:spcPct val="100000"/>
              </a:lnSpc>
              <a:spcBef>
                <a:spcPts val="13"/>
              </a:spcBef>
            </a:pPr>
            <a:fld id="{CCA0F215-BD4B-4A29-B4D9-F83ACECCEB6C}" type="slidenum">
              <a:rPr lang="pl-PL" altLang="pl-PL" sz="1200">
                <a:solidFill>
                  <a:schemeClr val="bg1"/>
                </a:solidFill>
              </a:rPr>
              <a:pPr>
                <a:lnSpc>
                  <a:spcPct val="100000"/>
                </a:lnSpc>
                <a:spcBef>
                  <a:spcPts val="13"/>
                </a:spcBef>
              </a:pPr>
              <a:t>21</a:t>
            </a:fld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3" name="Tytuł 1">
            <a:extLst>
              <a:ext uri="{FF2B5EF4-FFF2-40B4-BE49-F238E27FC236}">
                <a16:creationId xmlns:a16="http://schemas.microsoft.com/office/drawing/2014/main" id="{AE9D13F9-F988-F2A4-027F-C66D197D07F5}"/>
              </a:ext>
            </a:extLst>
          </p:cNvPr>
          <p:cNvSpPr txBox="1">
            <a:spLocks/>
          </p:cNvSpPr>
          <p:nvPr/>
        </p:nvSpPr>
        <p:spPr>
          <a:xfrm>
            <a:off x="4139952" y="263615"/>
            <a:ext cx="4921746" cy="501089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 algn="ctr"/>
            <a:r>
              <a:rPr lang="pl-PL" sz="2000" b="1" dirty="0">
                <a:solidFill>
                  <a:schemeClr val="bg1"/>
                </a:solidFill>
              </a:rPr>
              <a:t>Akceleratory cząstek w Polsce</a:t>
            </a:r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973CFB20-6ABD-B99C-28CB-7899078388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331" b="92292" l="2762" r="94000">
                        <a14:foregroundMark x1="89524" y1="32860" x2="89524" y2="32860"/>
                        <a14:foregroundMark x1="94095" y1="46045" x2="94095" y2="46045"/>
                        <a14:foregroundMark x1="7143" y1="62677" x2="7143" y2="62677"/>
                        <a14:foregroundMark x1="2857" y1="84990" x2="2857" y2="84990"/>
                        <a14:foregroundMark x1="9333" y1="92292" x2="9333" y2="922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722" y="811429"/>
            <a:ext cx="6035040" cy="2833595"/>
          </a:xfrm>
          <a:prstGeom prst="rect">
            <a:avLst/>
          </a:prstGeom>
        </p:spPr>
      </p:pic>
      <p:pic>
        <p:nvPicPr>
          <p:cNvPr id="16" name="Picture 7">
            <a:extLst>
              <a:ext uri="{FF2B5EF4-FFF2-40B4-BE49-F238E27FC236}">
                <a16:creationId xmlns:a16="http://schemas.microsoft.com/office/drawing/2014/main" id="{EB787C36-4515-80EE-38B3-96E22F846C0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232" y="5081647"/>
            <a:ext cx="4839896" cy="643441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2D8F67CA-8C5B-6D86-FF6E-0D53D114585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15" y="980728"/>
            <a:ext cx="1907624" cy="375656"/>
          </a:xfrm>
          <a:prstGeom prst="rect">
            <a:avLst/>
          </a:prstGeom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E6F02277-CBBD-6DB4-3EFC-24F093E518D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3324792"/>
            <a:ext cx="2787572" cy="1256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Google Shape;547;p10">
            <a:extLst>
              <a:ext uri="{FF2B5EF4-FFF2-40B4-BE49-F238E27FC236}">
                <a16:creationId xmlns:a16="http://schemas.microsoft.com/office/drawing/2014/main" id="{7E933053-5992-B96B-D2B9-A8D6632FBAF7}"/>
              </a:ext>
            </a:extLst>
          </p:cNvPr>
          <p:cNvSpPr txBox="1">
            <a:spLocks/>
          </p:cNvSpPr>
          <p:nvPr/>
        </p:nvSpPr>
        <p:spPr>
          <a:xfrm>
            <a:off x="35250" y="4787810"/>
            <a:ext cx="2520950" cy="29067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7500" tIns="34275" rIns="68569" bIns="13500" rtlCol="0" anchor="t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rgbClr val="666666"/>
              </a:buClr>
              <a:buSzPts val="4200"/>
            </a:pPr>
            <a:r>
              <a:rPr lang="pl-PL" sz="1350" b="1" dirty="0">
                <a:latin typeface="Arial Narrow" panose="020B0606020202030204" pitchFamily="34" charset="0"/>
              </a:rPr>
              <a:t>ESS </a:t>
            </a:r>
            <a:r>
              <a:rPr lang="en-US" sz="1350" b="1" dirty="0">
                <a:latin typeface="Arial Narrow" panose="020B0606020202030204" pitchFamily="34" charset="0"/>
              </a:rPr>
              <a:t>Accelerator</a:t>
            </a:r>
            <a:endParaRPr lang="en-US" sz="1350" dirty="0"/>
          </a:p>
        </p:txBody>
      </p:sp>
      <p:pic>
        <p:nvPicPr>
          <p:cNvPr id="20" name="Obraz 2">
            <a:extLst>
              <a:ext uri="{FF2B5EF4-FFF2-40B4-BE49-F238E27FC236}">
                <a16:creationId xmlns:a16="http://schemas.microsoft.com/office/drawing/2014/main" id="{B0AD3C30-2150-E1D1-80E6-242CF5E919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3943" y="980728"/>
            <a:ext cx="2339578" cy="1620440"/>
          </a:xfrm>
          <a:prstGeom prst="rect">
            <a:avLst/>
          </a:prstGeom>
          <a:noFill/>
          <a:ln>
            <a:noFill/>
          </a:ln>
          <a:effectLst>
            <a:softEdge rad="1651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7988D5EF-D0D1-2769-8262-D499F672295F}"/>
              </a:ext>
            </a:extLst>
          </p:cNvPr>
          <p:cNvCxnSpPr>
            <a:cxnSpLocks/>
          </p:cNvCxnSpPr>
          <p:nvPr/>
        </p:nvCxnSpPr>
        <p:spPr>
          <a:xfrm flipV="1">
            <a:off x="1079281" y="5517457"/>
            <a:ext cx="0" cy="41526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Łącznik prosty ze strzałką 21">
            <a:extLst>
              <a:ext uri="{FF2B5EF4-FFF2-40B4-BE49-F238E27FC236}">
                <a16:creationId xmlns:a16="http://schemas.microsoft.com/office/drawing/2014/main" id="{2EC4666E-34FF-02FD-B0EB-481B7DE47AA1}"/>
              </a:ext>
            </a:extLst>
          </p:cNvPr>
          <p:cNvCxnSpPr>
            <a:cxnSpLocks/>
          </p:cNvCxnSpPr>
          <p:nvPr/>
        </p:nvCxnSpPr>
        <p:spPr>
          <a:xfrm flipV="1">
            <a:off x="2742162" y="5517457"/>
            <a:ext cx="0" cy="41526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Łącznik prosty ze strzałką 22">
            <a:extLst>
              <a:ext uri="{FF2B5EF4-FFF2-40B4-BE49-F238E27FC236}">
                <a16:creationId xmlns:a16="http://schemas.microsoft.com/office/drawing/2014/main" id="{6B7CEA1E-C19F-6185-CE33-F0FBDA71184A}"/>
              </a:ext>
            </a:extLst>
          </p:cNvPr>
          <p:cNvCxnSpPr>
            <a:cxnSpLocks/>
          </p:cNvCxnSpPr>
          <p:nvPr/>
        </p:nvCxnSpPr>
        <p:spPr>
          <a:xfrm flipV="1">
            <a:off x="1931001" y="5534018"/>
            <a:ext cx="0" cy="41526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CAB1828C-057C-AFEF-3AB7-1DDA1B4B4E85}"/>
              </a:ext>
            </a:extLst>
          </p:cNvPr>
          <p:cNvCxnSpPr>
            <a:cxnSpLocks/>
          </p:cNvCxnSpPr>
          <p:nvPr/>
        </p:nvCxnSpPr>
        <p:spPr>
          <a:xfrm flipV="1">
            <a:off x="3719242" y="5602005"/>
            <a:ext cx="0" cy="34727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Łącznik prosty ze strzałką 24">
            <a:extLst>
              <a:ext uri="{FF2B5EF4-FFF2-40B4-BE49-F238E27FC236}">
                <a16:creationId xmlns:a16="http://schemas.microsoft.com/office/drawing/2014/main" id="{BE04CB84-0F73-E2C0-9907-4CCF96DFEF4A}"/>
              </a:ext>
            </a:extLst>
          </p:cNvPr>
          <p:cNvCxnSpPr>
            <a:cxnSpLocks/>
          </p:cNvCxnSpPr>
          <p:nvPr/>
        </p:nvCxnSpPr>
        <p:spPr>
          <a:xfrm flipH="1" flipV="1">
            <a:off x="3210046" y="5602005"/>
            <a:ext cx="509196" cy="34727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Łącznik prosty ze strzałką 25">
            <a:extLst>
              <a:ext uri="{FF2B5EF4-FFF2-40B4-BE49-F238E27FC236}">
                <a16:creationId xmlns:a16="http://schemas.microsoft.com/office/drawing/2014/main" id="{AAE143D8-9328-9A8A-A678-D877FE60A202}"/>
              </a:ext>
            </a:extLst>
          </p:cNvPr>
          <p:cNvCxnSpPr>
            <a:cxnSpLocks/>
          </p:cNvCxnSpPr>
          <p:nvPr/>
        </p:nvCxnSpPr>
        <p:spPr>
          <a:xfrm flipV="1">
            <a:off x="3719243" y="5602005"/>
            <a:ext cx="596932" cy="34727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0" descr="logo PWr kolor poziom ang  bez tla">
            <a:extLst>
              <a:ext uri="{FF2B5EF4-FFF2-40B4-BE49-F238E27FC236}">
                <a16:creationId xmlns:a16="http://schemas.microsoft.com/office/drawing/2014/main" id="{6FA11E3A-0CC6-C3EE-AB40-51CEBF6824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189" y="1437113"/>
            <a:ext cx="1187053" cy="253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Group 14640">
            <a:extLst>
              <a:ext uri="{FF2B5EF4-FFF2-40B4-BE49-F238E27FC236}">
                <a16:creationId xmlns:a16="http://schemas.microsoft.com/office/drawing/2014/main" id="{6F173280-A2C9-4236-A7A8-8B8D58742EBE}"/>
              </a:ext>
            </a:extLst>
          </p:cNvPr>
          <p:cNvGrpSpPr>
            <a:grpSpLocks/>
          </p:cNvGrpSpPr>
          <p:nvPr/>
        </p:nvGrpSpPr>
        <p:grpSpPr bwMode="auto">
          <a:xfrm>
            <a:off x="81824" y="1433108"/>
            <a:ext cx="837009" cy="570310"/>
            <a:chOff x="1" y="0"/>
            <a:chExt cx="2004059" cy="1450340"/>
          </a:xfrm>
        </p:grpSpPr>
        <p:pic>
          <p:nvPicPr>
            <p:cNvPr id="29" name="Picture 30">
              <a:extLst>
                <a:ext uri="{FF2B5EF4-FFF2-40B4-BE49-F238E27FC236}">
                  <a16:creationId xmlns:a16="http://schemas.microsoft.com/office/drawing/2014/main" id="{02693589-9320-E618-16DE-BFE08160A1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3180" y="1071880"/>
              <a:ext cx="690880" cy="378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" name="Picture 32">
              <a:extLst>
                <a:ext uri="{FF2B5EF4-FFF2-40B4-BE49-F238E27FC236}">
                  <a16:creationId xmlns:a16="http://schemas.microsoft.com/office/drawing/2014/main" id="{915D38B4-E0CA-FB53-1977-EBE866280F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399999">
              <a:off x="346711" y="770890"/>
              <a:ext cx="297180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37">
              <a:extLst>
                <a:ext uri="{FF2B5EF4-FFF2-40B4-BE49-F238E27FC236}">
                  <a16:creationId xmlns:a16="http://schemas.microsoft.com/office/drawing/2014/main" id="{E54DDD33-0FC9-61E3-1426-B803A2B992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9700" y="568960"/>
              <a:ext cx="495300" cy="464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Picture 39">
              <a:extLst>
                <a:ext uri="{FF2B5EF4-FFF2-40B4-BE49-F238E27FC236}">
                  <a16:creationId xmlns:a16="http://schemas.microsoft.com/office/drawing/2014/main" id="{9762FD4B-1C8A-6A38-A321-2448D22FC7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740" y="0"/>
              <a:ext cx="1082040" cy="546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Picture 41">
              <a:extLst>
                <a:ext uri="{FF2B5EF4-FFF2-40B4-BE49-F238E27FC236}">
                  <a16:creationId xmlns:a16="http://schemas.microsoft.com/office/drawing/2014/main" id="{8800A29A-7BDC-99DD-C3D3-0B50C7E2D4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" y="541020"/>
              <a:ext cx="492760" cy="492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4" name="Obraz 33">
            <a:extLst>
              <a:ext uri="{FF2B5EF4-FFF2-40B4-BE49-F238E27FC236}">
                <a16:creationId xmlns:a16="http://schemas.microsoft.com/office/drawing/2014/main" id="{ACB9A105-F498-4ED2-E223-D81386E316C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8524" y="2648601"/>
            <a:ext cx="1803174" cy="1352381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10C5CD8A-FB76-FBC5-4460-E1B6F9D482C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0152" y="4584292"/>
            <a:ext cx="1837564" cy="1378173"/>
          </a:xfrm>
          <a:prstGeom prst="rect">
            <a:avLst/>
          </a:prstGeom>
        </p:spPr>
      </p:pic>
      <p:pic>
        <p:nvPicPr>
          <p:cNvPr id="36" name="Obraz 35">
            <a:extLst>
              <a:ext uri="{FF2B5EF4-FFF2-40B4-BE49-F238E27FC236}">
                <a16:creationId xmlns:a16="http://schemas.microsoft.com/office/drawing/2014/main" id="{DA570F3C-B284-F616-0398-A791DF09BB9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6148" y="4581128"/>
            <a:ext cx="1037743" cy="1383657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9A0D6DF1-4EE1-89B0-008E-859C8AC9021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0486" y="2851472"/>
            <a:ext cx="1844876" cy="1383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972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daty 7">
            <a:extLst>
              <a:ext uri="{FF2B5EF4-FFF2-40B4-BE49-F238E27FC236}">
                <a16:creationId xmlns:a16="http://schemas.microsoft.com/office/drawing/2014/main" id="{C7FBA4DF-C8AC-651D-0306-B7C4E0AF656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179512" y="6337812"/>
            <a:ext cx="2055813" cy="54757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13"/>
              </a:spcBef>
            </a:pPr>
            <a:r>
              <a:rPr lang="pl-PL" altLang="pl-PL" sz="1200" dirty="0">
                <a:solidFill>
                  <a:schemeClr val="bg1"/>
                </a:solidFill>
              </a:rPr>
              <a:t>19 Października 2026</a:t>
            </a:r>
          </a:p>
          <a:p>
            <a:pPr algn="ctr">
              <a:lnSpc>
                <a:spcPct val="100000"/>
              </a:lnSpc>
              <a:spcBef>
                <a:spcPts val="13"/>
              </a:spcBef>
            </a:pPr>
            <a:r>
              <a:rPr lang="pl-PL" altLang="pl-PL" sz="1200" dirty="0">
                <a:solidFill>
                  <a:schemeClr val="bg1"/>
                </a:solidFill>
              </a:rPr>
              <a:t>Dariusz Bocian, IFJ PAN</a:t>
            </a:r>
          </a:p>
          <a:p>
            <a:pPr algn="ctr">
              <a:lnSpc>
                <a:spcPct val="100000"/>
              </a:lnSpc>
              <a:spcBef>
                <a:spcPts val="13"/>
              </a:spcBef>
            </a:pPr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1" name="Symbol zastępczy stopki 5">
            <a:extLst>
              <a:ext uri="{FF2B5EF4-FFF2-40B4-BE49-F238E27FC236}">
                <a16:creationId xmlns:a16="http://schemas.microsoft.com/office/drawing/2014/main" id="{CA4954FE-7B3B-D6C0-712C-4DC94034F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23728" y="6217216"/>
            <a:ext cx="6192688" cy="596159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>
              <a:lnSpc>
                <a:spcPct val="100000"/>
              </a:lnSpc>
              <a:spcBef>
                <a:spcPts val="13"/>
              </a:spcBef>
            </a:pPr>
            <a:r>
              <a:rPr lang="pl-PL" sz="1200" b="1" dirty="0">
                <a:solidFill>
                  <a:schemeClr val="bg1"/>
                </a:solidFill>
                <a:latin typeface="+mn-lt"/>
              </a:rPr>
              <a:t>Polska Szkoła Akceleratorowa: Wybrane Zagadnienia Akceleracji Cząstek</a:t>
            </a:r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2" name="Symbol zastępczy numeru slajdu 4">
            <a:extLst>
              <a:ext uri="{FF2B5EF4-FFF2-40B4-BE49-F238E27FC236}">
                <a16:creationId xmlns:a16="http://schemas.microsoft.com/office/drawing/2014/main" id="{AE39F21B-E2C0-830C-603E-2CC1F8648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16416" y="6237312"/>
            <a:ext cx="576064" cy="620688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7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1pPr>
            <a:lvl2pPr>
              <a:lnSpc>
                <a:spcPct val="75000"/>
              </a:lnSpc>
              <a:spcBef>
                <a:spcPts val="11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>
              <a:lnSpc>
                <a:spcPct val="75000"/>
              </a:lnSpc>
              <a:spcBef>
                <a:spcPts val="86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>
              <a:lnSpc>
                <a:spcPct val="75000"/>
              </a:lnSpc>
              <a:spcBef>
                <a:spcPts val="57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75000"/>
              </a:lnSpc>
              <a:spcBef>
                <a:spcPts val="28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>
              <a:lnSpc>
                <a:spcPct val="100000"/>
              </a:lnSpc>
              <a:spcBef>
                <a:spcPts val="13"/>
              </a:spcBef>
            </a:pPr>
            <a:fld id="{CCA0F215-BD4B-4A29-B4D9-F83ACECCEB6C}" type="slidenum">
              <a:rPr lang="pl-PL" altLang="pl-PL" sz="1200">
                <a:solidFill>
                  <a:schemeClr val="bg1"/>
                </a:solidFill>
              </a:rPr>
              <a:pPr>
                <a:lnSpc>
                  <a:spcPct val="100000"/>
                </a:lnSpc>
                <a:spcBef>
                  <a:spcPts val="13"/>
                </a:spcBef>
              </a:pPr>
              <a:t>22</a:t>
            </a:fld>
            <a:endParaRPr lang="pl-PL" altLang="pl-PL" sz="1200" dirty="0">
              <a:solidFill>
                <a:schemeClr val="bg1"/>
              </a:solidFill>
            </a:endParaRPr>
          </a:p>
        </p:txBody>
      </p:sp>
      <p:sp>
        <p:nvSpPr>
          <p:cNvPr id="13" name="Tytuł 1">
            <a:extLst>
              <a:ext uri="{FF2B5EF4-FFF2-40B4-BE49-F238E27FC236}">
                <a16:creationId xmlns:a16="http://schemas.microsoft.com/office/drawing/2014/main" id="{AE9D13F9-F988-F2A4-027F-C66D197D07F5}"/>
              </a:ext>
            </a:extLst>
          </p:cNvPr>
          <p:cNvSpPr txBox="1">
            <a:spLocks/>
          </p:cNvSpPr>
          <p:nvPr/>
        </p:nvSpPr>
        <p:spPr>
          <a:xfrm>
            <a:off x="4139952" y="263615"/>
            <a:ext cx="4921746" cy="501089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2pPr>
            <a:lvl3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3pPr>
            <a:lvl4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4pPr>
            <a:lvl5pPr algn="l" rtl="0" eaLnBrk="0" fontAlgn="base" hangingPunct="0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5pPr>
            <a:lvl6pPr marL="25146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6pPr>
            <a:lvl7pPr marL="29718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7pPr>
            <a:lvl8pPr marL="34290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8pPr>
            <a:lvl9pPr marL="3886200" indent="-228600" algn="l" rtl="0" fontAlgn="base">
              <a:lnSpc>
                <a:spcPct val="8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cs typeface="DejaVu Sans" charset="0"/>
              </a:defRPr>
            </a:lvl9pPr>
          </a:lstStyle>
          <a:p>
            <a:pPr algn="ctr"/>
            <a:r>
              <a:rPr lang="pl-PL" sz="2000" b="1" dirty="0">
                <a:solidFill>
                  <a:schemeClr val="bg1"/>
                </a:solidFill>
              </a:rPr>
              <a:t>DZIĘKUJĘ za UWAGĘ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AF0DA31D-18AF-E489-D05C-D347B0F74866}"/>
              </a:ext>
            </a:extLst>
          </p:cNvPr>
          <p:cNvSpPr txBox="1"/>
          <p:nvPr/>
        </p:nvSpPr>
        <p:spPr>
          <a:xfrm>
            <a:off x="168790" y="3140968"/>
            <a:ext cx="8775794" cy="830997"/>
          </a:xfrm>
          <a:prstGeom prst="rect">
            <a:avLst/>
          </a:prstGeom>
          <a:solidFill>
            <a:srgbClr val="33CCCC"/>
          </a:solidFill>
        </p:spPr>
        <p:txBody>
          <a:bodyPr wrap="square" rtlCol="0">
            <a:sp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pl-PL" sz="1600" dirty="0">
              <a:solidFill>
                <a:prstClr val="black"/>
              </a:solidFill>
              <a:latin typeface="Calibri"/>
              <a:cs typeface="+mn-cs"/>
            </a:endParaRPr>
          </a:p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l-PL" sz="1600" dirty="0">
                <a:solidFill>
                  <a:prstClr val="black"/>
                </a:solidFill>
                <a:latin typeface="Calibri"/>
                <a:cs typeface="+mn-cs"/>
              </a:rPr>
              <a:t>Dariusz Bocian (</a:t>
            </a:r>
            <a:r>
              <a:rPr lang="pl-PL" sz="1600" dirty="0">
                <a:solidFill>
                  <a:srgbClr val="0070C0"/>
                </a:solidFill>
                <a:latin typeface="Calibri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Dariusz.Bocian@ifj.edu.pl</a:t>
            </a:r>
            <a:r>
              <a:rPr lang="pl-PL" sz="1600" dirty="0">
                <a:solidFill>
                  <a:prstClr val="black"/>
                </a:solidFill>
                <a:latin typeface="Calibri"/>
                <a:cs typeface="+mn-cs"/>
              </a:rPr>
              <a:t>)</a:t>
            </a:r>
          </a:p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pl-PL" sz="16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F6C2F9E2-93E1-4376-56C7-A31D454633D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74" b="30741"/>
          <a:stretch/>
        </p:blipFill>
        <p:spPr>
          <a:xfrm>
            <a:off x="138120" y="4005064"/>
            <a:ext cx="8775794" cy="1248809"/>
          </a:xfrm>
          <a:prstGeom prst="rect">
            <a:avLst/>
          </a:prstGeom>
          <a:effectLst>
            <a:glow>
              <a:schemeClr val="accent1"/>
            </a:glow>
            <a:reflection endPos="27000" dir="5400000" sy="-100000" algn="bl" rotWithShape="0"/>
          </a:effectLst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74C77210-5E22-84B1-CD6D-9FCECD13A5A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14" r="5000" b="39630"/>
          <a:stretch/>
        </p:blipFill>
        <p:spPr>
          <a:xfrm>
            <a:off x="168789" y="1415945"/>
            <a:ext cx="8806423" cy="1680413"/>
          </a:xfrm>
          <a:prstGeom prst="rect">
            <a:avLst/>
          </a:prstGeom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3956473288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Calibri"/>
        <a:ea typeface=""/>
        <a:cs typeface="DejaVu Sans"/>
      </a:majorFont>
      <a:minorFont>
        <a:latin typeface="Calibri"/>
        <a:ea typeface=""/>
        <a:cs typeface="DejaVu Sans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0">
          <a:lnSpc>
            <a:spcPct val="83000"/>
          </a:lnSpc>
          <a:spcBef>
            <a:spcPts val="13"/>
          </a:spcBef>
          <a:spcAft>
            <a:spcPts val="13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l-PL" sz="1800" b="0" i="0" u="none" strike="noStrike" cap="none" normalizeH="0" baseline="0" smtClean="0">
            <a:ln>
              <a:noFill/>
            </a:ln>
            <a:effectLst/>
            <a:latin typeface="Calibri" panose="020F0502020204030204" pitchFamily="34" charset="0"/>
            <a:cs typeface="DejaVu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0">
          <a:lnSpc>
            <a:spcPct val="83000"/>
          </a:lnSpc>
          <a:spcBef>
            <a:spcPts val="13"/>
          </a:spcBef>
          <a:spcAft>
            <a:spcPts val="13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l-PL" sz="1800" b="0" i="0" u="none" strike="noStrike" cap="none" normalizeH="0" baseline="0" smtClean="0">
            <a:ln>
              <a:noFill/>
            </a:ln>
            <a:effectLst/>
            <a:latin typeface="Calibri" panose="020F0502020204030204" pitchFamily="34" charset="0"/>
            <a:cs typeface="DejaVu Sans" charset="0"/>
          </a:defRPr>
        </a:defPPr>
      </a:lstStyle>
    </a:lnDef>
  </a:objectDefaults>
  <a:extraClrSchemeLst>
    <a:extraClrScheme>
      <a:clrScheme name="Motyw pakietu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yw pakietu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1117</TotalTime>
  <Words>2137</Words>
  <Application>Microsoft Office PowerPoint</Application>
  <PresentationFormat>Pokaz na ekranie (4:3)</PresentationFormat>
  <Paragraphs>572</Paragraphs>
  <Slides>22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14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22</vt:i4>
      </vt:variant>
    </vt:vector>
  </HeadingPairs>
  <TitlesOfParts>
    <vt:vector size="38" baseType="lpstr">
      <vt:lpstr>Aptos</vt:lpstr>
      <vt:lpstr>Arial</vt:lpstr>
      <vt:lpstr>Arial Narrow</vt:lpstr>
      <vt:lpstr>Arial Rounded MT Bold</vt:lpstr>
      <vt:lpstr>Calibri</vt:lpstr>
      <vt:lpstr>Cambria</vt:lpstr>
      <vt:lpstr>Courier New</vt:lpstr>
      <vt:lpstr>Gill Sans</vt:lpstr>
      <vt:lpstr>Segoe UI Web (East European)</vt:lpstr>
      <vt:lpstr>Tahoma</vt:lpstr>
      <vt:lpstr>Times</vt:lpstr>
      <vt:lpstr>Times New Roman</vt:lpstr>
      <vt:lpstr>TimesNewRomanPSMT_PDF_Subset</vt:lpstr>
      <vt:lpstr>Verdana</vt:lpstr>
      <vt:lpstr>Motyw pakietu Office</vt:lpstr>
      <vt:lpstr>Projekt niestandardowy</vt:lpstr>
      <vt:lpstr>Polska Szkoła Akceleratorowa: Wybrane Zagadnienia Akceleracji Cząstek  </vt:lpstr>
      <vt:lpstr>Akceleratory cząstek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Od cyklotronu do różnych oblicz fizyki  w IFJ PAN</dc:title>
  <dc:creator>Sekretariat</dc:creator>
  <cp:lastModifiedBy>Dariusz Bocian</cp:lastModifiedBy>
  <cp:revision>126</cp:revision>
  <dcterms:modified xsi:type="dcterms:W3CDTF">2026-10-19T07:26:57Z</dcterms:modified>
</cp:coreProperties>
</file>