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webm" ContentType="video/webm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0"/>
  </p:notesMasterIdLst>
  <p:sldIdLst>
    <p:sldId id="256" r:id="rId3"/>
    <p:sldId id="257" r:id="rId4"/>
    <p:sldId id="272" r:id="rId5"/>
    <p:sldId id="258" r:id="rId6"/>
    <p:sldId id="273" r:id="rId7"/>
    <p:sldId id="563" r:id="rId8"/>
    <p:sldId id="368" r:id="rId9"/>
    <p:sldId id="366" r:id="rId10"/>
    <p:sldId id="571" r:id="rId11"/>
    <p:sldId id="572" r:id="rId12"/>
    <p:sldId id="260" r:id="rId13"/>
    <p:sldId id="267" r:id="rId14"/>
    <p:sldId id="265" r:id="rId15"/>
    <p:sldId id="269" r:id="rId16"/>
    <p:sldId id="564" r:id="rId17"/>
    <p:sldId id="271" r:id="rId18"/>
    <p:sldId id="26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2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0C0C"/>
    <a:srgbClr val="003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1A501E-CF7F-423F-81AC-5569571C48BC}" v="21" dt="2026-08-28T23:00:05.0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5032" autoAdjust="0"/>
  </p:normalViewPr>
  <p:slideViewPr>
    <p:cSldViewPr snapToGrid="0" showGuides="1">
      <p:cViewPr varScale="1">
        <p:scale>
          <a:sx n="117" d="100"/>
          <a:sy n="117" d="100"/>
        </p:scale>
        <p:origin x="156" y="84"/>
      </p:cViewPr>
      <p:guideLst>
        <p:guide orient="horz" pos="2160"/>
        <p:guide pos="42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unck, Nicolas F." userId="ed2c8ab3-ff76-4103-9f01-1c27f8a2d806" providerId="ADAL" clId="{8EF1BA64-B742-4607-BBAC-81401C1B5E1E}"/>
    <pc:docChg chg="undo custSel addSld delSld modSld sldOrd delMainMaster">
      <pc:chgData name="Schunck, Nicolas F." userId="ed2c8ab3-ff76-4103-9f01-1c27f8a2d806" providerId="ADAL" clId="{8EF1BA64-B742-4607-BBAC-81401C1B5E1E}" dt="2026-08-28T23:12:26.902" v="5221" actId="20577"/>
      <pc:docMkLst>
        <pc:docMk/>
      </pc:docMkLst>
      <pc:sldChg chg="modSp mod">
        <pc:chgData name="Schunck, Nicolas F." userId="ed2c8ab3-ff76-4103-9f01-1c27f8a2d806" providerId="ADAL" clId="{8EF1BA64-B742-4607-BBAC-81401C1B5E1E}" dt="2026-08-17T15:18:33.565" v="175" actId="404"/>
        <pc:sldMkLst>
          <pc:docMk/>
          <pc:sldMk cId="0" sldId="256"/>
        </pc:sldMkLst>
        <pc:spChg chg="mod">
          <ac:chgData name="Schunck, Nicolas F." userId="ed2c8ab3-ff76-4103-9f01-1c27f8a2d806" providerId="ADAL" clId="{8EF1BA64-B742-4607-BBAC-81401C1B5E1E}" dt="2026-08-17T15:18:33.565" v="175" actId="404"/>
          <ac:spMkLst>
            <pc:docMk/>
            <pc:sldMk cId="0" sldId="256"/>
            <ac:spMk id="805" creationId="{00000000-0000-0000-0000-000000000000}"/>
          </ac:spMkLst>
        </pc:spChg>
        <pc:spChg chg="mod">
          <ac:chgData name="Schunck, Nicolas F." userId="ed2c8ab3-ff76-4103-9f01-1c27f8a2d806" providerId="ADAL" clId="{8EF1BA64-B742-4607-BBAC-81401C1B5E1E}" dt="2026-08-17T15:18:31.469" v="174" actId="404"/>
          <ac:spMkLst>
            <pc:docMk/>
            <pc:sldMk cId="0" sldId="256"/>
            <ac:spMk id="806" creationId="{00000000-0000-0000-0000-000000000000}"/>
          </ac:spMkLst>
        </pc:spChg>
        <pc:spChg chg="mod">
          <ac:chgData name="Schunck, Nicolas F." userId="ed2c8ab3-ff76-4103-9f01-1c27f8a2d806" providerId="ADAL" clId="{8EF1BA64-B742-4607-BBAC-81401C1B5E1E}" dt="2026-08-17T15:17:53.073" v="97" actId="20577"/>
          <ac:spMkLst>
            <pc:docMk/>
            <pc:sldMk cId="0" sldId="256"/>
            <ac:spMk id="807" creationId="{00000000-0000-0000-0000-000000000000}"/>
          </ac:spMkLst>
        </pc:spChg>
      </pc:sldChg>
      <pc:sldChg chg="delSp modSp mod ord">
        <pc:chgData name="Schunck, Nicolas F." userId="ed2c8ab3-ff76-4103-9f01-1c27f8a2d806" providerId="ADAL" clId="{8EF1BA64-B742-4607-BBAC-81401C1B5E1E}" dt="2026-08-28T22:04:29.102" v="2422" actId="478"/>
        <pc:sldMkLst>
          <pc:docMk/>
          <pc:sldMk cId="0" sldId="257"/>
        </pc:sldMkLst>
        <pc:spChg chg="mod">
          <ac:chgData name="Schunck, Nicolas F." userId="ed2c8ab3-ff76-4103-9f01-1c27f8a2d806" providerId="ADAL" clId="{8EF1BA64-B742-4607-BBAC-81401C1B5E1E}" dt="2026-08-27T14:33:08.026" v="262" actId="1076"/>
          <ac:spMkLst>
            <pc:docMk/>
            <pc:sldMk cId="0" sldId="257"/>
            <ac:spMk id="2" creationId="{4532FBB3-759F-F935-7A98-BA69B9A708BA}"/>
          </ac:spMkLst>
        </pc:spChg>
        <pc:spChg chg="mod">
          <ac:chgData name="Schunck, Nicolas F." userId="ed2c8ab3-ff76-4103-9f01-1c27f8a2d806" providerId="ADAL" clId="{8EF1BA64-B742-4607-BBAC-81401C1B5E1E}" dt="2026-08-27T14:38:28.317" v="276" actId="207"/>
          <ac:spMkLst>
            <pc:docMk/>
            <pc:sldMk cId="0" sldId="257"/>
            <ac:spMk id="814" creationId="{00000000-0000-0000-0000-000000000000}"/>
          </ac:spMkLst>
        </pc:spChg>
        <pc:spChg chg="del">
          <ac:chgData name="Schunck, Nicolas F." userId="ed2c8ab3-ff76-4103-9f01-1c27f8a2d806" providerId="ADAL" clId="{8EF1BA64-B742-4607-BBAC-81401C1B5E1E}" dt="2026-08-28T22:04:29.102" v="2422" actId="478"/>
          <ac:spMkLst>
            <pc:docMk/>
            <pc:sldMk cId="0" sldId="257"/>
            <ac:spMk id="815" creationId="{00000000-0000-0000-0000-000000000000}"/>
          </ac:spMkLst>
        </pc:spChg>
        <pc:picChg chg="mod">
          <ac:chgData name="Schunck, Nicolas F." userId="ed2c8ab3-ff76-4103-9f01-1c27f8a2d806" providerId="ADAL" clId="{8EF1BA64-B742-4607-BBAC-81401C1B5E1E}" dt="2026-08-27T14:33:05.414" v="261" actId="1076"/>
          <ac:picMkLst>
            <pc:docMk/>
            <pc:sldMk cId="0" sldId="257"/>
            <ac:picMk id="816" creationId="{00000000-0000-0000-0000-000000000000}"/>
          </ac:picMkLst>
        </pc:picChg>
      </pc:sldChg>
      <pc:sldChg chg="addSp delSp modSp mod modClrScheme chgLayout">
        <pc:chgData name="Schunck, Nicolas F." userId="ed2c8ab3-ff76-4103-9f01-1c27f8a2d806" providerId="ADAL" clId="{8EF1BA64-B742-4607-BBAC-81401C1B5E1E}" dt="2026-08-27T14:43:51.916" v="428" actId="14100"/>
        <pc:sldMkLst>
          <pc:docMk/>
          <pc:sldMk cId="0" sldId="258"/>
        </pc:sldMkLst>
        <pc:spChg chg="add mod">
          <ac:chgData name="Schunck, Nicolas F." userId="ed2c8ab3-ff76-4103-9f01-1c27f8a2d806" providerId="ADAL" clId="{8EF1BA64-B742-4607-BBAC-81401C1B5E1E}" dt="2026-08-27T14:43:51.916" v="428" actId="14100"/>
          <ac:spMkLst>
            <pc:docMk/>
            <pc:sldMk cId="0" sldId="258"/>
            <ac:spMk id="9" creationId="{82E2D947-2C01-7EC8-FECE-883DC106832F}"/>
          </ac:spMkLst>
        </pc:spChg>
        <pc:spChg chg="del mod">
          <ac:chgData name="Schunck, Nicolas F." userId="ed2c8ab3-ff76-4103-9f01-1c27f8a2d806" providerId="ADAL" clId="{8EF1BA64-B742-4607-BBAC-81401C1B5E1E}" dt="2026-08-27T14:37:36.139" v="270" actId="478"/>
          <ac:spMkLst>
            <pc:docMk/>
            <pc:sldMk cId="0" sldId="258"/>
            <ac:spMk id="819" creationId="{00000000-0000-0000-0000-000000000000}"/>
          </ac:spMkLst>
        </pc:spChg>
      </pc:sldChg>
      <pc:sldChg chg="addSp delSp modSp mod">
        <pc:chgData name="Schunck, Nicolas F." userId="ed2c8ab3-ff76-4103-9f01-1c27f8a2d806" providerId="ADAL" clId="{8EF1BA64-B742-4607-BBAC-81401C1B5E1E}" dt="2026-08-28T23:10:09.065" v="5071" actId="20577"/>
        <pc:sldMkLst>
          <pc:docMk/>
          <pc:sldMk cId="0" sldId="260"/>
        </pc:sldMkLst>
        <pc:spChg chg="mod">
          <ac:chgData name="Schunck, Nicolas F." userId="ed2c8ab3-ff76-4103-9f01-1c27f8a2d806" providerId="ADAL" clId="{8EF1BA64-B742-4607-BBAC-81401C1B5E1E}" dt="2026-08-28T22:25:18.728" v="3065" actId="1076"/>
          <ac:spMkLst>
            <pc:docMk/>
            <pc:sldMk cId="0" sldId="260"/>
            <ac:spMk id="3" creationId="{AE5AB0FC-4FA3-15F9-4284-9F12D6FE19FE}"/>
          </ac:spMkLst>
        </pc:spChg>
        <pc:spChg chg="del">
          <ac:chgData name="Schunck, Nicolas F." userId="ed2c8ab3-ff76-4103-9f01-1c27f8a2d806" providerId="ADAL" clId="{8EF1BA64-B742-4607-BBAC-81401C1B5E1E}" dt="2026-08-28T22:23:26.111" v="3056" actId="478"/>
          <ac:spMkLst>
            <pc:docMk/>
            <pc:sldMk cId="0" sldId="260"/>
            <ac:spMk id="10" creationId="{E1D056DD-B19B-E775-1DD3-CE197791DC25}"/>
          </ac:spMkLst>
        </pc:spChg>
        <pc:spChg chg="del">
          <ac:chgData name="Schunck, Nicolas F." userId="ed2c8ab3-ff76-4103-9f01-1c27f8a2d806" providerId="ADAL" clId="{8EF1BA64-B742-4607-BBAC-81401C1B5E1E}" dt="2026-08-28T22:23:26.111" v="3056" actId="478"/>
          <ac:spMkLst>
            <pc:docMk/>
            <pc:sldMk cId="0" sldId="260"/>
            <ac:spMk id="12" creationId="{472A36A7-CBA8-7022-C20F-EBA2E66AC779}"/>
          </ac:spMkLst>
        </pc:spChg>
        <pc:spChg chg="add mod">
          <ac:chgData name="Schunck, Nicolas F." userId="ed2c8ab3-ff76-4103-9f01-1c27f8a2d806" providerId="ADAL" clId="{8EF1BA64-B742-4607-BBAC-81401C1B5E1E}" dt="2026-08-28T22:26:26.449" v="3085" actId="1076"/>
          <ac:spMkLst>
            <pc:docMk/>
            <pc:sldMk cId="0" sldId="260"/>
            <ac:spMk id="13" creationId="{0A6A2F85-09D8-E27A-1394-8E6926BEC8EF}"/>
          </ac:spMkLst>
        </pc:spChg>
        <pc:spChg chg="del">
          <ac:chgData name="Schunck, Nicolas F." userId="ed2c8ab3-ff76-4103-9f01-1c27f8a2d806" providerId="ADAL" clId="{8EF1BA64-B742-4607-BBAC-81401C1B5E1E}" dt="2026-08-28T22:23:26.111" v="3056" actId="478"/>
          <ac:spMkLst>
            <pc:docMk/>
            <pc:sldMk cId="0" sldId="260"/>
            <ac:spMk id="18" creationId="{E6D70BAC-050B-C6C5-B66F-2AEBDB53F1B5}"/>
          </ac:spMkLst>
        </pc:spChg>
        <pc:spChg chg="del">
          <ac:chgData name="Schunck, Nicolas F." userId="ed2c8ab3-ff76-4103-9f01-1c27f8a2d806" providerId="ADAL" clId="{8EF1BA64-B742-4607-BBAC-81401C1B5E1E}" dt="2026-08-28T22:23:26.111" v="3056" actId="478"/>
          <ac:spMkLst>
            <pc:docMk/>
            <pc:sldMk cId="0" sldId="260"/>
            <ac:spMk id="20" creationId="{EF21B6DF-F885-A713-A892-D753B89BD4C7}"/>
          </ac:spMkLst>
        </pc:spChg>
        <pc:spChg chg="add mod">
          <ac:chgData name="Schunck, Nicolas F." userId="ed2c8ab3-ff76-4103-9f01-1c27f8a2d806" providerId="ADAL" clId="{8EF1BA64-B742-4607-BBAC-81401C1B5E1E}" dt="2026-08-28T22:34:08.621" v="3112" actId="20577"/>
          <ac:spMkLst>
            <pc:docMk/>
            <pc:sldMk cId="0" sldId="260"/>
            <ac:spMk id="23" creationId="{B9E6413E-C455-4E97-6727-AF31A81801D5}"/>
          </ac:spMkLst>
        </pc:spChg>
        <pc:spChg chg="add mod">
          <ac:chgData name="Schunck, Nicolas F." userId="ed2c8ab3-ff76-4103-9f01-1c27f8a2d806" providerId="ADAL" clId="{8EF1BA64-B742-4607-BBAC-81401C1B5E1E}" dt="2026-08-28T22:33:46.533" v="3111" actId="14100"/>
          <ac:spMkLst>
            <pc:docMk/>
            <pc:sldMk cId="0" sldId="260"/>
            <ac:spMk id="29" creationId="{B308448C-7CEF-F3E4-E44E-890087A5B77A}"/>
          </ac:spMkLst>
        </pc:spChg>
        <pc:spChg chg="add mod">
          <ac:chgData name="Schunck, Nicolas F." userId="ed2c8ab3-ff76-4103-9f01-1c27f8a2d806" providerId="ADAL" clId="{8EF1BA64-B742-4607-BBAC-81401C1B5E1E}" dt="2026-08-28T22:35:23.499" v="3325" actId="20577"/>
          <ac:spMkLst>
            <pc:docMk/>
            <pc:sldMk cId="0" sldId="260"/>
            <ac:spMk id="30" creationId="{38A3A931-1F97-8242-1062-B576C3C5DC36}"/>
          </ac:spMkLst>
        </pc:spChg>
        <pc:spChg chg="add mod">
          <ac:chgData name="Schunck, Nicolas F." userId="ed2c8ab3-ff76-4103-9f01-1c27f8a2d806" providerId="ADAL" clId="{8EF1BA64-B742-4607-BBAC-81401C1B5E1E}" dt="2026-08-28T22:40:36.934" v="4034" actId="20577"/>
          <ac:spMkLst>
            <pc:docMk/>
            <pc:sldMk cId="0" sldId="260"/>
            <ac:spMk id="33" creationId="{5F59733B-D07C-B105-1E5C-10FA39E63297}"/>
          </ac:spMkLst>
        </pc:spChg>
        <pc:spChg chg="add mod">
          <ac:chgData name="Schunck, Nicolas F." userId="ed2c8ab3-ff76-4103-9f01-1c27f8a2d806" providerId="ADAL" clId="{8EF1BA64-B742-4607-BBAC-81401C1B5E1E}" dt="2026-08-28T22:36:41.095" v="3696" actId="14100"/>
          <ac:spMkLst>
            <pc:docMk/>
            <pc:sldMk cId="0" sldId="260"/>
            <ac:spMk id="36" creationId="{B18D1111-9635-F003-7E20-4C563A12B568}"/>
          </ac:spMkLst>
        </pc:spChg>
        <pc:spChg chg="add mod">
          <ac:chgData name="Schunck, Nicolas F." userId="ed2c8ab3-ff76-4103-9f01-1c27f8a2d806" providerId="ADAL" clId="{8EF1BA64-B742-4607-BBAC-81401C1B5E1E}" dt="2026-08-28T22:40:09.534" v="4003" actId="1076"/>
          <ac:spMkLst>
            <pc:docMk/>
            <pc:sldMk cId="0" sldId="260"/>
            <ac:spMk id="38" creationId="{787F070C-E87C-DF7B-2383-F376BB016668}"/>
          </ac:spMkLst>
        </pc:spChg>
        <pc:spChg chg="add mod">
          <ac:chgData name="Schunck, Nicolas F." userId="ed2c8ab3-ff76-4103-9f01-1c27f8a2d806" providerId="ADAL" clId="{8EF1BA64-B742-4607-BBAC-81401C1B5E1E}" dt="2026-08-28T22:39:56.864" v="4001" actId="20577"/>
          <ac:spMkLst>
            <pc:docMk/>
            <pc:sldMk cId="0" sldId="260"/>
            <ac:spMk id="40" creationId="{1833D02E-365D-317C-E1BA-23034882DF17}"/>
          </ac:spMkLst>
        </pc:spChg>
        <pc:spChg chg="add mod">
          <ac:chgData name="Schunck, Nicolas F." userId="ed2c8ab3-ff76-4103-9f01-1c27f8a2d806" providerId="ADAL" clId="{8EF1BA64-B742-4607-BBAC-81401C1B5E1E}" dt="2026-08-28T22:39:30.573" v="3907" actId="692"/>
          <ac:spMkLst>
            <pc:docMk/>
            <pc:sldMk cId="0" sldId="260"/>
            <ac:spMk id="41" creationId="{9AEBCA99-3358-EC8F-E364-944D194F127B}"/>
          </ac:spMkLst>
        </pc:spChg>
        <pc:spChg chg="add mod">
          <ac:chgData name="Schunck, Nicolas F." userId="ed2c8ab3-ff76-4103-9f01-1c27f8a2d806" providerId="ADAL" clId="{8EF1BA64-B742-4607-BBAC-81401C1B5E1E}" dt="2026-08-28T22:39:32.944" v="3908" actId="692"/>
          <ac:spMkLst>
            <pc:docMk/>
            <pc:sldMk cId="0" sldId="260"/>
            <ac:spMk id="43" creationId="{6946B495-070E-170D-8002-9ADB1D9E6758}"/>
          </ac:spMkLst>
        </pc:spChg>
        <pc:spChg chg="add mod">
          <ac:chgData name="Schunck, Nicolas F." userId="ed2c8ab3-ff76-4103-9f01-1c27f8a2d806" providerId="ADAL" clId="{8EF1BA64-B742-4607-BBAC-81401C1B5E1E}" dt="2026-08-28T23:10:09.065" v="5071" actId="20577"/>
          <ac:spMkLst>
            <pc:docMk/>
            <pc:sldMk cId="0" sldId="260"/>
            <ac:spMk id="44" creationId="{3BE10D4B-86A3-271D-6C7F-1F55ADD50D82}"/>
          </ac:spMkLst>
        </pc:spChg>
        <pc:spChg chg="del">
          <ac:chgData name="Schunck, Nicolas F." userId="ed2c8ab3-ff76-4103-9f01-1c27f8a2d806" providerId="ADAL" clId="{8EF1BA64-B742-4607-BBAC-81401C1B5E1E}" dt="2026-08-28T22:23:26.111" v="3056" actId="478"/>
          <ac:spMkLst>
            <pc:docMk/>
            <pc:sldMk cId="0" sldId="260"/>
            <ac:spMk id="45" creationId="{002C0E90-6D4C-9C13-6182-FAFCD2DF2098}"/>
          </ac:spMkLst>
        </pc:spChg>
        <pc:spChg chg="add mod">
          <ac:chgData name="Schunck, Nicolas F." userId="ed2c8ab3-ff76-4103-9f01-1c27f8a2d806" providerId="ADAL" clId="{8EF1BA64-B742-4607-BBAC-81401C1B5E1E}" dt="2026-08-28T22:39:25.849" v="3906" actId="1038"/>
          <ac:spMkLst>
            <pc:docMk/>
            <pc:sldMk cId="0" sldId="260"/>
            <ac:spMk id="48" creationId="{64721F33-62D5-1559-ECD7-4144E7C1AEA0}"/>
          </ac:spMkLst>
        </pc:spChg>
        <pc:spChg chg="add del">
          <ac:chgData name="Schunck, Nicolas F." userId="ed2c8ab3-ff76-4103-9f01-1c27f8a2d806" providerId="ADAL" clId="{8EF1BA64-B742-4607-BBAC-81401C1B5E1E}" dt="2026-08-28T23:00:27.201" v="4593" actId="22"/>
          <ac:spMkLst>
            <pc:docMk/>
            <pc:sldMk cId="0" sldId="260"/>
            <ac:spMk id="50" creationId="{34F1E43A-AD6B-360B-5821-62D2D0EBAB84}"/>
          </ac:spMkLst>
        </pc:spChg>
        <pc:spChg chg="mod">
          <ac:chgData name="Schunck, Nicolas F." userId="ed2c8ab3-ff76-4103-9f01-1c27f8a2d806" providerId="ADAL" clId="{8EF1BA64-B742-4607-BBAC-81401C1B5E1E}" dt="2026-08-28T22:23:22.213" v="3055" actId="20577"/>
          <ac:spMkLst>
            <pc:docMk/>
            <pc:sldMk cId="0" sldId="260"/>
            <ac:spMk id="840" creationId="{00000000-0000-0000-0000-000000000000}"/>
          </ac:spMkLst>
        </pc:spChg>
        <pc:picChg chg="del mod">
          <ac:chgData name="Schunck, Nicolas F." userId="ed2c8ab3-ff76-4103-9f01-1c27f8a2d806" providerId="ADAL" clId="{8EF1BA64-B742-4607-BBAC-81401C1B5E1E}" dt="2026-08-28T22:22:39.929" v="3017" actId="478"/>
          <ac:picMkLst>
            <pc:docMk/>
            <pc:sldMk cId="0" sldId="260"/>
            <ac:picMk id="4" creationId="{570B1FF4-7E3A-69D8-0780-8818BB8B3B59}"/>
          </ac:picMkLst>
        </pc:picChg>
        <pc:picChg chg="add del mod">
          <ac:chgData name="Schunck, Nicolas F." userId="ed2c8ab3-ff76-4103-9f01-1c27f8a2d806" providerId="ADAL" clId="{8EF1BA64-B742-4607-BBAC-81401C1B5E1E}" dt="2026-08-28T22:26:22.906" v="3084" actId="478"/>
          <ac:picMkLst>
            <pc:docMk/>
            <pc:sldMk cId="0" sldId="260"/>
            <ac:picMk id="5" creationId="{FF108CD7-01FB-9A61-7AD8-3EBF778B41C0}"/>
          </ac:picMkLst>
        </pc:picChg>
        <pc:picChg chg="del mod">
          <ac:chgData name="Schunck, Nicolas F." userId="ed2c8ab3-ff76-4103-9f01-1c27f8a2d806" providerId="ADAL" clId="{8EF1BA64-B742-4607-BBAC-81401C1B5E1E}" dt="2026-08-28T22:25:50.287" v="3078" actId="478"/>
          <ac:picMkLst>
            <pc:docMk/>
            <pc:sldMk cId="0" sldId="260"/>
            <ac:picMk id="7" creationId="{C3957C2D-3383-1E02-BB56-5CDEE6A55BFD}"/>
          </ac:picMkLst>
        </pc:picChg>
        <pc:picChg chg="add mod">
          <ac:chgData name="Schunck, Nicolas F." userId="ed2c8ab3-ff76-4103-9f01-1c27f8a2d806" providerId="ADAL" clId="{8EF1BA64-B742-4607-BBAC-81401C1B5E1E}" dt="2026-08-28T22:26:21.678" v="3083" actId="14100"/>
          <ac:picMkLst>
            <pc:docMk/>
            <pc:sldMk cId="0" sldId="260"/>
            <ac:picMk id="8" creationId="{C5E16382-7419-4BFF-0230-8F5C5E8376F4}"/>
          </ac:picMkLst>
        </pc:picChg>
        <pc:picChg chg="del">
          <ac:chgData name="Schunck, Nicolas F." userId="ed2c8ab3-ff76-4103-9f01-1c27f8a2d806" providerId="ADAL" clId="{8EF1BA64-B742-4607-BBAC-81401C1B5E1E}" dt="2026-08-28T22:22:50.698" v="3018" actId="478"/>
          <ac:picMkLst>
            <pc:docMk/>
            <pc:sldMk cId="0" sldId="260"/>
            <ac:picMk id="9" creationId="{6B526485-16E2-1803-9A5D-9522BEC75311}"/>
          </ac:picMkLst>
        </pc:picChg>
        <pc:picChg chg="add mod">
          <ac:chgData name="Schunck, Nicolas F." userId="ed2c8ab3-ff76-4103-9f01-1c27f8a2d806" providerId="ADAL" clId="{8EF1BA64-B742-4607-BBAC-81401C1B5E1E}" dt="2026-08-28T22:40:06.520" v="4002" actId="1076"/>
          <ac:picMkLst>
            <pc:docMk/>
            <pc:sldMk cId="0" sldId="260"/>
            <ac:picMk id="16" creationId="{80E5CAF4-C3FD-FE23-3A11-50BCA4589D06}"/>
          </ac:picMkLst>
        </pc:picChg>
        <pc:picChg chg="add mod modCrop">
          <ac:chgData name="Schunck, Nicolas F." userId="ed2c8ab3-ff76-4103-9f01-1c27f8a2d806" providerId="ADAL" clId="{8EF1BA64-B742-4607-BBAC-81401C1B5E1E}" dt="2026-08-28T22:36:55.598" v="3698" actId="1076"/>
          <ac:picMkLst>
            <pc:docMk/>
            <pc:sldMk cId="0" sldId="260"/>
            <ac:picMk id="19" creationId="{94D3ECDD-1A33-C1D4-4A9A-D112B81C7BA6}"/>
          </ac:picMkLst>
        </pc:picChg>
        <pc:picChg chg="add mod">
          <ac:chgData name="Schunck, Nicolas F." userId="ed2c8ab3-ff76-4103-9f01-1c27f8a2d806" providerId="ADAL" clId="{8EF1BA64-B742-4607-BBAC-81401C1B5E1E}" dt="2026-08-28T22:33:15.154" v="3098" actId="1076"/>
          <ac:picMkLst>
            <pc:docMk/>
            <pc:sldMk cId="0" sldId="260"/>
            <ac:picMk id="26" creationId="{9314F0DD-DDBE-8DFA-A3F8-F28E0A44A450}"/>
          </ac:picMkLst>
        </pc:picChg>
        <pc:cxnChg chg="del">
          <ac:chgData name="Schunck, Nicolas F." userId="ed2c8ab3-ff76-4103-9f01-1c27f8a2d806" providerId="ADAL" clId="{8EF1BA64-B742-4607-BBAC-81401C1B5E1E}" dt="2026-08-28T22:23:26.111" v="3056" actId="478"/>
          <ac:cxnSpMkLst>
            <pc:docMk/>
            <pc:sldMk cId="0" sldId="260"/>
            <ac:cxnSpMk id="21" creationId="{E41F07A1-A55D-EF22-3D72-86F5764B1DCE}"/>
          </ac:cxnSpMkLst>
        </pc:cxnChg>
        <pc:cxnChg chg="del">
          <ac:chgData name="Schunck, Nicolas F." userId="ed2c8ab3-ff76-4103-9f01-1c27f8a2d806" providerId="ADAL" clId="{8EF1BA64-B742-4607-BBAC-81401C1B5E1E}" dt="2026-08-28T22:23:26.111" v="3056" actId="478"/>
          <ac:cxnSpMkLst>
            <pc:docMk/>
            <pc:sldMk cId="0" sldId="260"/>
            <ac:cxnSpMk id="24" creationId="{7A4F6D8A-8E8D-7EBB-6DCC-2874072FBF1C}"/>
          </ac:cxnSpMkLst>
        </pc:cxnChg>
        <pc:cxnChg chg="del">
          <ac:chgData name="Schunck, Nicolas F." userId="ed2c8ab3-ff76-4103-9f01-1c27f8a2d806" providerId="ADAL" clId="{8EF1BA64-B742-4607-BBAC-81401C1B5E1E}" dt="2026-08-28T22:23:26.111" v="3056" actId="478"/>
          <ac:cxnSpMkLst>
            <pc:docMk/>
            <pc:sldMk cId="0" sldId="260"/>
            <ac:cxnSpMk id="27" creationId="{4B9469D5-D9BC-9069-896A-C3B3673BD701}"/>
          </ac:cxnSpMkLst>
        </pc:cxnChg>
        <pc:cxnChg chg="del">
          <ac:chgData name="Schunck, Nicolas F." userId="ed2c8ab3-ff76-4103-9f01-1c27f8a2d806" providerId="ADAL" clId="{8EF1BA64-B742-4607-BBAC-81401C1B5E1E}" dt="2026-08-28T22:23:26.111" v="3056" actId="478"/>
          <ac:cxnSpMkLst>
            <pc:docMk/>
            <pc:sldMk cId="0" sldId="260"/>
            <ac:cxnSpMk id="32" creationId="{9F8DBD53-82C2-06DC-70A2-915914049952}"/>
          </ac:cxnSpMkLst>
        </pc:cxnChg>
        <pc:cxnChg chg="del mod">
          <ac:chgData name="Schunck, Nicolas F." userId="ed2c8ab3-ff76-4103-9f01-1c27f8a2d806" providerId="ADAL" clId="{8EF1BA64-B742-4607-BBAC-81401C1B5E1E}" dt="2026-08-28T22:23:26.111" v="3056" actId="478"/>
          <ac:cxnSpMkLst>
            <pc:docMk/>
            <pc:sldMk cId="0" sldId="260"/>
            <ac:cxnSpMk id="46" creationId="{A76F91C4-1DD3-BFFD-9183-9536B24F9E3B}"/>
          </ac:cxnSpMkLst>
        </pc:cxnChg>
      </pc:sldChg>
      <pc:sldChg chg="addSp delSp modSp mod">
        <pc:chgData name="Schunck, Nicolas F." userId="ed2c8ab3-ff76-4103-9f01-1c27f8a2d806" providerId="ADAL" clId="{8EF1BA64-B742-4607-BBAC-81401C1B5E1E}" dt="2026-08-28T23:10:56.827" v="5107" actId="6549"/>
        <pc:sldMkLst>
          <pc:docMk/>
          <pc:sldMk cId="2479586672" sldId="265"/>
        </pc:sldMkLst>
        <pc:spChg chg="add mod">
          <ac:chgData name="Schunck, Nicolas F." userId="ed2c8ab3-ff76-4103-9f01-1c27f8a2d806" providerId="ADAL" clId="{8EF1BA64-B742-4607-BBAC-81401C1B5E1E}" dt="2026-08-28T22:47:35.443" v="4508" actId="403"/>
          <ac:spMkLst>
            <pc:docMk/>
            <pc:sldMk cId="2479586672" sldId="265"/>
            <ac:spMk id="6" creationId="{79EEF431-2225-667A-F799-92A5926AA21A}"/>
          </ac:spMkLst>
        </pc:spChg>
        <pc:spChg chg="add mod">
          <ac:chgData name="Schunck, Nicolas F." userId="ed2c8ab3-ff76-4103-9f01-1c27f8a2d806" providerId="ADAL" clId="{8EF1BA64-B742-4607-BBAC-81401C1B5E1E}" dt="2026-08-28T22:46:23.635" v="4480" actId="1076"/>
          <ac:spMkLst>
            <pc:docMk/>
            <pc:sldMk cId="2479586672" sldId="265"/>
            <ac:spMk id="7" creationId="{41DC4883-0AE4-B7B3-D3D3-880277DE117A}"/>
          </ac:spMkLst>
        </pc:spChg>
        <pc:spChg chg="mod">
          <ac:chgData name="Schunck, Nicolas F." userId="ed2c8ab3-ff76-4103-9f01-1c27f8a2d806" providerId="ADAL" clId="{8EF1BA64-B742-4607-BBAC-81401C1B5E1E}" dt="2026-08-28T22:43:20.028" v="4471" actId="1076"/>
          <ac:spMkLst>
            <pc:docMk/>
            <pc:sldMk cId="2479586672" sldId="265"/>
            <ac:spMk id="8" creationId="{017E5DD9-19C4-83CD-7C22-D1CC90737659}"/>
          </ac:spMkLst>
        </pc:spChg>
        <pc:spChg chg="del mod">
          <ac:chgData name="Schunck, Nicolas F." userId="ed2c8ab3-ff76-4103-9f01-1c27f8a2d806" providerId="ADAL" clId="{8EF1BA64-B742-4607-BBAC-81401C1B5E1E}" dt="2026-08-27T15:08:11.815" v="1027" actId="478"/>
          <ac:spMkLst>
            <pc:docMk/>
            <pc:sldMk cId="2479586672" sldId="265"/>
            <ac:spMk id="10" creationId="{FFA4089E-AE68-C1D9-D429-FFAB69095DF3}"/>
          </ac:spMkLst>
        </pc:spChg>
        <pc:spChg chg="add mod">
          <ac:chgData name="Schunck, Nicolas F." userId="ed2c8ab3-ff76-4103-9f01-1c27f8a2d806" providerId="ADAL" clId="{8EF1BA64-B742-4607-BBAC-81401C1B5E1E}" dt="2026-08-28T22:47:02.973" v="4504" actId="20577"/>
          <ac:spMkLst>
            <pc:docMk/>
            <pc:sldMk cId="2479586672" sldId="265"/>
            <ac:spMk id="12" creationId="{0CE84E5D-5797-6D2B-E2CB-BDA96F4CEF76}"/>
          </ac:spMkLst>
        </pc:spChg>
        <pc:spChg chg="mod">
          <ac:chgData name="Schunck, Nicolas F." userId="ed2c8ab3-ff76-4103-9f01-1c27f8a2d806" providerId="ADAL" clId="{8EF1BA64-B742-4607-BBAC-81401C1B5E1E}" dt="2026-08-28T23:10:56.827" v="5107" actId="6549"/>
          <ac:spMkLst>
            <pc:docMk/>
            <pc:sldMk cId="2479586672" sldId="265"/>
            <ac:spMk id="840" creationId="{044593BB-3CD8-C0F8-2AC9-173A20ACF149}"/>
          </ac:spMkLst>
        </pc:spChg>
        <pc:picChg chg="mod">
          <ac:chgData name="Schunck, Nicolas F." userId="ed2c8ab3-ff76-4103-9f01-1c27f8a2d806" providerId="ADAL" clId="{8EF1BA64-B742-4607-BBAC-81401C1B5E1E}" dt="2026-08-28T22:43:18.258" v="4470" actId="1076"/>
          <ac:picMkLst>
            <pc:docMk/>
            <pc:sldMk cId="2479586672" sldId="265"/>
            <ac:picMk id="3" creationId="{32E63BA4-0C93-472A-498C-37D9A2DC773E}"/>
          </ac:picMkLst>
        </pc:picChg>
        <pc:picChg chg="add mod">
          <ac:chgData name="Schunck, Nicolas F." userId="ed2c8ab3-ff76-4103-9f01-1c27f8a2d806" providerId="ADAL" clId="{8EF1BA64-B742-4607-BBAC-81401C1B5E1E}" dt="2026-08-28T22:46:21.249" v="4479" actId="14100"/>
          <ac:picMkLst>
            <pc:docMk/>
            <pc:sldMk cId="2479586672" sldId="265"/>
            <ac:picMk id="4" creationId="{B8D2398A-878F-53CA-63E3-D5A0C337E80C}"/>
          </ac:picMkLst>
        </pc:picChg>
        <pc:picChg chg="mod">
          <ac:chgData name="Schunck, Nicolas F." userId="ed2c8ab3-ff76-4103-9f01-1c27f8a2d806" providerId="ADAL" clId="{8EF1BA64-B742-4607-BBAC-81401C1B5E1E}" dt="2026-08-28T22:43:21.612" v="4472" actId="1076"/>
          <ac:picMkLst>
            <pc:docMk/>
            <pc:sldMk cId="2479586672" sldId="265"/>
            <ac:picMk id="5" creationId="{6E6027C2-F85A-E544-3466-403B7A119255}"/>
          </ac:picMkLst>
        </pc:picChg>
        <pc:picChg chg="add mod">
          <ac:chgData name="Schunck, Nicolas F." userId="ed2c8ab3-ff76-4103-9f01-1c27f8a2d806" providerId="ADAL" clId="{8EF1BA64-B742-4607-BBAC-81401C1B5E1E}" dt="2026-08-28T22:46:33.836" v="4483" actId="14100"/>
          <ac:picMkLst>
            <pc:docMk/>
            <pc:sldMk cId="2479586672" sldId="265"/>
            <ac:picMk id="10" creationId="{AE4D3830-D6E2-F645-048F-3E52C58080F1}"/>
          </ac:picMkLst>
        </pc:picChg>
      </pc:sldChg>
      <pc:sldChg chg="addSp delSp modSp mod ord">
        <pc:chgData name="Schunck, Nicolas F." userId="ed2c8ab3-ff76-4103-9f01-1c27f8a2d806" providerId="ADAL" clId="{8EF1BA64-B742-4607-BBAC-81401C1B5E1E}" dt="2026-08-28T23:10:24.388" v="5074" actId="1076"/>
        <pc:sldMkLst>
          <pc:docMk/>
          <pc:sldMk cId="3526627695" sldId="267"/>
        </pc:sldMkLst>
        <pc:spChg chg="del mod">
          <ac:chgData name="Schunck, Nicolas F." userId="ed2c8ab3-ff76-4103-9f01-1c27f8a2d806" providerId="ADAL" clId="{8EF1BA64-B742-4607-BBAC-81401C1B5E1E}" dt="2026-08-28T23:07:52" v="4756" actId="478"/>
          <ac:spMkLst>
            <pc:docMk/>
            <pc:sldMk cId="3526627695" sldId="267"/>
            <ac:spMk id="2" creationId="{ADEDF961-650C-B3EC-BF35-E1FFCE20FDAB}"/>
          </ac:spMkLst>
        </pc:spChg>
        <pc:spChg chg="add mod">
          <ac:chgData name="Schunck, Nicolas F." userId="ed2c8ab3-ff76-4103-9f01-1c27f8a2d806" providerId="ADAL" clId="{8EF1BA64-B742-4607-BBAC-81401C1B5E1E}" dt="2026-08-28T23:07:56.530" v="4757" actId="1076"/>
          <ac:spMkLst>
            <pc:docMk/>
            <pc:sldMk cId="3526627695" sldId="267"/>
            <ac:spMk id="11" creationId="{6D0C7593-52E0-B284-EA1F-C8D34FD275A8}"/>
          </ac:spMkLst>
        </pc:spChg>
        <pc:spChg chg="del">
          <ac:chgData name="Schunck, Nicolas F." userId="ed2c8ab3-ff76-4103-9f01-1c27f8a2d806" providerId="ADAL" clId="{8EF1BA64-B742-4607-BBAC-81401C1B5E1E}" dt="2026-08-28T22:40:51.891" v="4035" actId="478"/>
          <ac:spMkLst>
            <pc:docMk/>
            <pc:sldMk cId="3526627695" sldId="267"/>
            <ac:spMk id="13" creationId="{33D56EAE-7A4E-3C5B-5B08-C5C25318E9BF}"/>
          </ac:spMkLst>
        </pc:spChg>
        <pc:spChg chg="add mod">
          <ac:chgData name="Schunck, Nicolas F." userId="ed2c8ab3-ff76-4103-9f01-1c27f8a2d806" providerId="ADAL" clId="{8EF1BA64-B742-4607-BBAC-81401C1B5E1E}" dt="2026-08-28T23:00:11.273" v="4586" actId="14100"/>
          <ac:spMkLst>
            <pc:docMk/>
            <pc:sldMk cId="3526627695" sldId="267"/>
            <ac:spMk id="14" creationId="{9F8AD53E-9110-5A1E-BEDD-87773A74280C}"/>
          </ac:spMkLst>
        </pc:spChg>
        <pc:spChg chg="add mod">
          <ac:chgData name="Schunck, Nicolas F." userId="ed2c8ab3-ff76-4103-9f01-1c27f8a2d806" providerId="ADAL" clId="{8EF1BA64-B742-4607-BBAC-81401C1B5E1E}" dt="2026-08-28T23:01:37.374" v="4722" actId="1076"/>
          <ac:spMkLst>
            <pc:docMk/>
            <pc:sldMk cId="3526627695" sldId="267"/>
            <ac:spMk id="15" creationId="{04A3CD9C-3190-CBD2-E443-5F70D2D30846}"/>
          </ac:spMkLst>
        </pc:spChg>
        <pc:spChg chg="add mod">
          <ac:chgData name="Schunck, Nicolas F." userId="ed2c8ab3-ff76-4103-9f01-1c27f8a2d806" providerId="ADAL" clId="{8EF1BA64-B742-4607-BBAC-81401C1B5E1E}" dt="2026-08-28T23:10:24.388" v="5074" actId="1076"/>
          <ac:spMkLst>
            <pc:docMk/>
            <pc:sldMk cId="3526627695" sldId="267"/>
            <ac:spMk id="16" creationId="{91CA7F69-159D-2452-9D8F-6DA4E59E1519}"/>
          </ac:spMkLst>
        </pc:spChg>
        <pc:spChg chg="add mod">
          <ac:chgData name="Schunck, Nicolas F." userId="ed2c8ab3-ff76-4103-9f01-1c27f8a2d806" providerId="ADAL" clId="{8EF1BA64-B742-4607-BBAC-81401C1B5E1E}" dt="2026-08-28T23:10:20.776" v="5073" actId="1076"/>
          <ac:spMkLst>
            <pc:docMk/>
            <pc:sldMk cId="3526627695" sldId="267"/>
            <ac:spMk id="20" creationId="{A1D84155-B5ED-C3B2-5539-8E7652A71A48}"/>
          </ac:spMkLst>
        </pc:spChg>
        <pc:spChg chg="add mod">
          <ac:chgData name="Schunck, Nicolas F." userId="ed2c8ab3-ff76-4103-9f01-1c27f8a2d806" providerId="ADAL" clId="{8EF1BA64-B742-4607-BBAC-81401C1B5E1E}" dt="2026-08-28T23:08:30.369" v="4892" actId="14100"/>
          <ac:spMkLst>
            <pc:docMk/>
            <pc:sldMk cId="3526627695" sldId="267"/>
            <ac:spMk id="22" creationId="{0AA58838-2F34-74DD-DCC0-FDF96D7A2122}"/>
          </ac:spMkLst>
        </pc:spChg>
        <pc:spChg chg="mod">
          <ac:chgData name="Schunck, Nicolas F." userId="ed2c8ab3-ff76-4103-9f01-1c27f8a2d806" providerId="ADAL" clId="{8EF1BA64-B742-4607-BBAC-81401C1B5E1E}" dt="2026-08-28T23:09:09.068" v="5005" actId="14100"/>
          <ac:spMkLst>
            <pc:docMk/>
            <pc:sldMk cId="3526627695" sldId="267"/>
            <ac:spMk id="840" creationId="{1253E72B-2810-0831-BF1F-A2A3DC1BDAB5}"/>
          </ac:spMkLst>
        </pc:spChg>
        <pc:picChg chg="mod">
          <ac:chgData name="Schunck, Nicolas F." userId="ed2c8ab3-ff76-4103-9f01-1c27f8a2d806" providerId="ADAL" clId="{8EF1BA64-B742-4607-BBAC-81401C1B5E1E}" dt="2026-08-28T23:01:38.695" v="4723" actId="1076"/>
          <ac:picMkLst>
            <pc:docMk/>
            <pc:sldMk cId="3526627695" sldId="267"/>
            <ac:picMk id="3" creationId="{575ED696-0997-B7E2-C3E2-C62F8A0A5750}"/>
          </ac:picMkLst>
        </pc:picChg>
        <pc:picChg chg="add del mod">
          <ac:chgData name="Schunck, Nicolas F." userId="ed2c8ab3-ff76-4103-9f01-1c27f8a2d806" providerId="ADAL" clId="{8EF1BA64-B742-4607-BBAC-81401C1B5E1E}" dt="2026-08-27T14:58:34.790" v="829" actId="478"/>
          <ac:picMkLst>
            <pc:docMk/>
            <pc:sldMk cId="3526627695" sldId="267"/>
            <ac:picMk id="5" creationId="{B1F54BD9-2377-21E5-DD09-89E574FAC270}"/>
          </ac:picMkLst>
        </pc:picChg>
        <pc:picChg chg="add mod">
          <ac:chgData name="Schunck, Nicolas F." userId="ed2c8ab3-ff76-4103-9f01-1c27f8a2d806" providerId="ADAL" clId="{8EF1BA64-B742-4607-BBAC-81401C1B5E1E}" dt="2026-08-28T23:00:14.947" v="4588" actId="1076"/>
          <ac:picMkLst>
            <pc:docMk/>
            <pc:sldMk cId="3526627695" sldId="267"/>
            <ac:picMk id="5" creationId="{FA90CDC5-94FC-E7AD-23F3-C5A0E10ACBF8}"/>
          </ac:picMkLst>
        </pc:picChg>
        <pc:picChg chg="add mod">
          <ac:chgData name="Schunck, Nicolas F." userId="ed2c8ab3-ff76-4103-9f01-1c27f8a2d806" providerId="ADAL" clId="{8EF1BA64-B742-4607-BBAC-81401C1B5E1E}" dt="2026-08-28T23:00:21.001" v="4591" actId="1076"/>
          <ac:picMkLst>
            <pc:docMk/>
            <pc:sldMk cId="3526627695" sldId="267"/>
            <ac:picMk id="7" creationId="{0EF46299-6123-A027-2F6A-E8730E918979}"/>
          </ac:picMkLst>
        </pc:picChg>
        <pc:picChg chg="add mod modCrop">
          <ac:chgData name="Schunck, Nicolas F." userId="ed2c8ab3-ff76-4103-9f01-1c27f8a2d806" providerId="ADAL" clId="{8EF1BA64-B742-4607-BBAC-81401C1B5E1E}" dt="2026-08-28T23:01:28.835" v="4721" actId="1076"/>
          <ac:picMkLst>
            <pc:docMk/>
            <pc:sldMk cId="3526627695" sldId="267"/>
            <ac:picMk id="8" creationId="{CC606556-4287-A8D3-C9A6-ACF683985024}"/>
          </ac:picMkLst>
        </pc:picChg>
        <pc:picChg chg="add del mod">
          <ac:chgData name="Schunck, Nicolas F." userId="ed2c8ab3-ff76-4103-9f01-1c27f8a2d806" providerId="ADAL" clId="{8EF1BA64-B742-4607-BBAC-81401C1B5E1E}" dt="2026-08-28T22:59:14.621" v="4577" actId="478"/>
          <ac:picMkLst>
            <pc:docMk/>
            <pc:sldMk cId="3526627695" sldId="267"/>
            <ac:picMk id="9" creationId="{EE930335-BA66-330E-62DD-0A9F5BEFFD77}"/>
          </ac:picMkLst>
        </pc:picChg>
        <pc:picChg chg="del">
          <ac:chgData name="Schunck, Nicolas F." userId="ed2c8ab3-ff76-4103-9f01-1c27f8a2d806" providerId="ADAL" clId="{8EF1BA64-B742-4607-BBAC-81401C1B5E1E}" dt="2026-08-27T14:48:08.615" v="646" actId="478"/>
          <ac:picMkLst>
            <pc:docMk/>
            <pc:sldMk cId="3526627695" sldId="267"/>
            <ac:picMk id="10" creationId="{3BFDCA04-1566-DCF1-929A-BBB869F85B89}"/>
          </ac:picMkLst>
        </pc:picChg>
        <pc:picChg chg="del">
          <ac:chgData name="Schunck, Nicolas F." userId="ed2c8ab3-ff76-4103-9f01-1c27f8a2d806" providerId="ADAL" clId="{8EF1BA64-B742-4607-BBAC-81401C1B5E1E}" dt="2026-08-27T14:48:10.475" v="647" actId="478"/>
          <ac:picMkLst>
            <pc:docMk/>
            <pc:sldMk cId="3526627695" sldId="267"/>
            <ac:picMk id="12" creationId="{6BC5BA7D-4D62-6348-70F2-8FC32E8AC00B}"/>
          </ac:picMkLst>
        </pc:picChg>
        <pc:picChg chg="add mod">
          <ac:chgData name="Schunck, Nicolas F." userId="ed2c8ab3-ff76-4103-9f01-1c27f8a2d806" providerId="ADAL" clId="{8EF1BA64-B742-4607-BBAC-81401C1B5E1E}" dt="2026-08-28T23:10:18.228" v="5072" actId="1076"/>
          <ac:picMkLst>
            <pc:docMk/>
            <pc:sldMk cId="3526627695" sldId="267"/>
            <ac:picMk id="18" creationId="{5A19EB45-F5CF-8F51-CEC8-5B114FBDA76E}"/>
          </ac:picMkLst>
        </pc:picChg>
      </pc:sldChg>
      <pc:sldChg chg="addSp delSp modSp mod ord">
        <pc:chgData name="Schunck, Nicolas F." userId="ed2c8ab3-ff76-4103-9f01-1c27f8a2d806" providerId="ADAL" clId="{8EF1BA64-B742-4607-BBAC-81401C1B5E1E}" dt="2026-08-28T23:11:12.220" v="5114" actId="14100"/>
        <pc:sldMkLst>
          <pc:docMk/>
          <pc:sldMk cId="2901664137" sldId="269"/>
        </pc:sldMkLst>
        <pc:spChg chg="mod">
          <ac:chgData name="Schunck, Nicolas F." userId="ed2c8ab3-ff76-4103-9f01-1c27f8a2d806" providerId="ADAL" clId="{8EF1BA64-B742-4607-BBAC-81401C1B5E1E}" dt="2026-08-28T22:18:19.929" v="2700" actId="1076"/>
          <ac:spMkLst>
            <pc:docMk/>
            <pc:sldMk cId="2901664137" sldId="269"/>
            <ac:spMk id="4" creationId="{0C64403A-BE4E-72B4-FA23-1322000CDF1A}"/>
          </ac:spMkLst>
        </pc:spChg>
        <pc:spChg chg="del mod">
          <ac:chgData name="Schunck, Nicolas F." userId="ed2c8ab3-ff76-4103-9f01-1c27f8a2d806" providerId="ADAL" clId="{8EF1BA64-B742-4607-BBAC-81401C1B5E1E}" dt="2026-08-28T22:19:23.502" v="2817" actId="478"/>
          <ac:spMkLst>
            <pc:docMk/>
            <pc:sldMk cId="2901664137" sldId="269"/>
            <ac:spMk id="8" creationId="{C2FDD2A1-C78D-3502-3448-35B815FCE526}"/>
          </ac:spMkLst>
        </pc:spChg>
        <pc:spChg chg="add mod">
          <ac:chgData name="Schunck, Nicolas F." userId="ed2c8ab3-ff76-4103-9f01-1c27f8a2d806" providerId="ADAL" clId="{8EF1BA64-B742-4607-BBAC-81401C1B5E1E}" dt="2026-08-28T22:17:14.609" v="2681" actId="1076"/>
          <ac:spMkLst>
            <pc:docMk/>
            <pc:sldMk cId="2901664137" sldId="269"/>
            <ac:spMk id="9" creationId="{B3A6F026-D4B6-6FDF-D3BC-8391F372957C}"/>
          </ac:spMkLst>
        </pc:spChg>
        <pc:spChg chg="add mod">
          <ac:chgData name="Schunck, Nicolas F." userId="ed2c8ab3-ff76-4103-9f01-1c27f8a2d806" providerId="ADAL" clId="{8EF1BA64-B742-4607-BBAC-81401C1B5E1E}" dt="2026-08-28T22:17:58.199" v="2689" actId="1076"/>
          <ac:spMkLst>
            <pc:docMk/>
            <pc:sldMk cId="2901664137" sldId="269"/>
            <ac:spMk id="11" creationId="{27AEC9A4-167D-DE04-E90D-E92D212CE980}"/>
          </ac:spMkLst>
        </pc:spChg>
        <pc:spChg chg="mod">
          <ac:chgData name="Schunck, Nicolas F." userId="ed2c8ab3-ff76-4103-9f01-1c27f8a2d806" providerId="ADAL" clId="{8EF1BA64-B742-4607-BBAC-81401C1B5E1E}" dt="2026-08-28T22:22:24.551" v="3015" actId="20577"/>
          <ac:spMkLst>
            <pc:docMk/>
            <pc:sldMk cId="2901664137" sldId="269"/>
            <ac:spMk id="12" creationId="{0E50C1F1-5D1D-6DCD-AF8B-55F403701CB7}"/>
          </ac:spMkLst>
        </pc:spChg>
        <pc:spChg chg="mod">
          <ac:chgData name="Schunck, Nicolas F." userId="ed2c8ab3-ff76-4103-9f01-1c27f8a2d806" providerId="ADAL" clId="{8EF1BA64-B742-4607-BBAC-81401C1B5E1E}" dt="2026-08-28T23:11:12.220" v="5114" actId="14100"/>
          <ac:spMkLst>
            <pc:docMk/>
            <pc:sldMk cId="2901664137" sldId="269"/>
            <ac:spMk id="840" creationId="{184472A5-1561-24DD-36A8-71AB1D710F3F}"/>
          </ac:spMkLst>
        </pc:spChg>
        <pc:picChg chg="add mod">
          <ac:chgData name="Schunck, Nicolas F." userId="ed2c8ab3-ff76-4103-9f01-1c27f8a2d806" providerId="ADAL" clId="{8EF1BA64-B742-4607-BBAC-81401C1B5E1E}" dt="2026-08-28T22:17:25.122" v="2684" actId="14100"/>
          <ac:picMkLst>
            <pc:docMk/>
            <pc:sldMk cId="2901664137" sldId="269"/>
            <ac:picMk id="3" creationId="{368EABFA-32EF-AB4B-EF52-F89FA9B3BC35}"/>
          </ac:picMkLst>
        </pc:picChg>
        <pc:picChg chg="mod">
          <ac:chgData name="Schunck, Nicolas F." userId="ed2c8ab3-ff76-4103-9f01-1c27f8a2d806" providerId="ADAL" clId="{8EF1BA64-B742-4607-BBAC-81401C1B5E1E}" dt="2026-08-28T22:18:11.806" v="2695" actId="14100"/>
          <ac:picMkLst>
            <pc:docMk/>
            <pc:sldMk cId="2901664137" sldId="269"/>
            <ac:picMk id="5" creationId="{5FB963BD-0517-C67F-8757-C5ADF373197D}"/>
          </ac:picMkLst>
        </pc:picChg>
        <pc:picChg chg="mod ord modCrop">
          <ac:chgData name="Schunck, Nicolas F." userId="ed2c8ab3-ff76-4103-9f01-1c27f8a2d806" providerId="ADAL" clId="{8EF1BA64-B742-4607-BBAC-81401C1B5E1E}" dt="2026-08-28T22:18:22.253" v="2701" actId="1076"/>
          <ac:picMkLst>
            <pc:docMk/>
            <pc:sldMk cId="2901664137" sldId="269"/>
            <ac:picMk id="6" creationId="{25957C72-21F8-10D8-E69E-150DFB2A9384}"/>
          </ac:picMkLst>
        </pc:picChg>
        <pc:picChg chg="add mod modCrop">
          <ac:chgData name="Schunck, Nicolas F." userId="ed2c8ab3-ff76-4103-9f01-1c27f8a2d806" providerId="ADAL" clId="{8EF1BA64-B742-4607-BBAC-81401C1B5E1E}" dt="2026-08-28T22:17:53.866" v="2688" actId="732"/>
          <ac:picMkLst>
            <pc:docMk/>
            <pc:sldMk cId="2901664137" sldId="269"/>
            <ac:picMk id="7" creationId="{5D0C759A-2E45-1269-079F-27FA99270014}"/>
          </ac:picMkLst>
        </pc:picChg>
        <pc:picChg chg="add del mod">
          <ac:chgData name="Schunck, Nicolas F." userId="ed2c8ab3-ff76-4103-9f01-1c27f8a2d806" providerId="ADAL" clId="{8EF1BA64-B742-4607-BBAC-81401C1B5E1E}" dt="2026-08-28T22:21:13.579" v="2931" actId="22"/>
          <ac:picMkLst>
            <pc:docMk/>
            <pc:sldMk cId="2901664137" sldId="269"/>
            <ac:picMk id="14" creationId="{D70DDE01-0039-331E-3C34-CC6E9900470C}"/>
          </ac:picMkLst>
        </pc:picChg>
        <pc:picChg chg="add mod">
          <ac:chgData name="Schunck, Nicolas F." userId="ed2c8ab3-ff76-4103-9f01-1c27f8a2d806" providerId="ADAL" clId="{8EF1BA64-B742-4607-BBAC-81401C1B5E1E}" dt="2026-08-28T22:22:02.826" v="2943" actId="1076"/>
          <ac:picMkLst>
            <pc:docMk/>
            <pc:sldMk cId="2901664137" sldId="269"/>
            <ac:picMk id="16" creationId="{78830C88-E358-A3E9-88DD-9BD4C83226F9}"/>
          </ac:picMkLst>
        </pc:picChg>
      </pc:sldChg>
      <pc:sldChg chg="addSp delSp modSp mod">
        <pc:chgData name="Schunck, Nicolas F." userId="ed2c8ab3-ff76-4103-9f01-1c27f8a2d806" providerId="ADAL" clId="{8EF1BA64-B742-4607-BBAC-81401C1B5E1E}" dt="2026-08-28T23:12:26.902" v="5221" actId="20577"/>
        <pc:sldMkLst>
          <pc:docMk/>
          <pc:sldMk cId="1895840345" sldId="271"/>
        </pc:sldMkLst>
        <pc:spChg chg="del">
          <ac:chgData name="Schunck, Nicolas F." userId="ed2c8ab3-ff76-4103-9f01-1c27f8a2d806" providerId="ADAL" clId="{8EF1BA64-B742-4607-BBAC-81401C1B5E1E}" dt="2026-08-27T15:22:08.593" v="1527" actId="478"/>
          <ac:spMkLst>
            <pc:docMk/>
            <pc:sldMk cId="1895840345" sldId="271"/>
            <ac:spMk id="2" creationId="{4B2281FA-B707-76B3-2690-49ECB9AF1D13}"/>
          </ac:spMkLst>
        </pc:spChg>
        <pc:spChg chg="add mod">
          <ac:chgData name="Schunck, Nicolas F." userId="ed2c8ab3-ff76-4103-9f01-1c27f8a2d806" providerId="ADAL" clId="{8EF1BA64-B742-4607-BBAC-81401C1B5E1E}" dt="2026-08-28T23:12:26.902" v="5221" actId="20577"/>
          <ac:spMkLst>
            <pc:docMk/>
            <pc:sldMk cId="1895840345" sldId="271"/>
            <ac:spMk id="7" creationId="{D93BF1A0-7DDC-0549-9C5E-26B86D316E5E}"/>
          </ac:spMkLst>
        </pc:spChg>
        <pc:spChg chg="add mod">
          <ac:chgData name="Schunck, Nicolas F." userId="ed2c8ab3-ff76-4103-9f01-1c27f8a2d806" providerId="ADAL" clId="{8EF1BA64-B742-4607-BBAC-81401C1B5E1E}" dt="2026-08-27T15:26:46.425" v="1904" actId="1076"/>
          <ac:spMkLst>
            <pc:docMk/>
            <pc:sldMk cId="1895840345" sldId="271"/>
            <ac:spMk id="9" creationId="{7E015E27-2B22-57E3-57A3-C7C4F88B1F98}"/>
          </ac:spMkLst>
        </pc:spChg>
        <pc:spChg chg="mod">
          <ac:chgData name="Schunck, Nicolas F." userId="ed2c8ab3-ff76-4103-9f01-1c27f8a2d806" providerId="ADAL" clId="{8EF1BA64-B742-4607-BBAC-81401C1B5E1E}" dt="2026-08-27T15:22:44.339" v="1538" actId="14100"/>
          <ac:spMkLst>
            <pc:docMk/>
            <pc:sldMk cId="1895840345" sldId="271"/>
            <ac:spMk id="840" creationId="{ACB0FF6B-A687-D60C-09BD-BB9ACD5DEA85}"/>
          </ac:spMkLst>
        </pc:spChg>
        <pc:graphicFrameChg chg="del">
          <ac:chgData name="Schunck, Nicolas F." userId="ed2c8ab3-ff76-4103-9f01-1c27f8a2d806" providerId="ADAL" clId="{8EF1BA64-B742-4607-BBAC-81401C1B5E1E}" dt="2026-08-27T15:22:06.897" v="1526" actId="478"/>
          <ac:graphicFrameMkLst>
            <pc:docMk/>
            <pc:sldMk cId="1895840345" sldId="271"/>
            <ac:graphicFrameMk id="3" creationId="{7C2CAA67-C97B-C815-6B0A-433DFF05AE77}"/>
          </ac:graphicFrameMkLst>
        </pc:graphicFrameChg>
        <pc:picChg chg="add mod">
          <ac:chgData name="Schunck, Nicolas F." userId="ed2c8ab3-ff76-4103-9f01-1c27f8a2d806" providerId="ADAL" clId="{8EF1BA64-B742-4607-BBAC-81401C1B5E1E}" dt="2026-08-27T15:22:13.387" v="1530" actId="1076"/>
          <ac:picMkLst>
            <pc:docMk/>
            <pc:sldMk cId="1895840345" sldId="271"/>
            <ac:picMk id="5" creationId="{9CDA279E-E0C9-E516-60BB-2FBF17CCEB20}"/>
          </ac:picMkLst>
        </pc:picChg>
      </pc:sldChg>
      <pc:sldChg chg="addSp delSp modSp add mod modClrScheme chgLayout">
        <pc:chgData name="Schunck, Nicolas F." userId="ed2c8ab3-ff76-4103-9f01-1c27f8a2d806" providerId="ADAL" clId="{8EF1BA64-B742-4607-BBAC-81401C1B5E1E}" dt="2026-08-27T14:40:27.597" v="365" actId="20577"/>
        <pc:sldMkLst>
          <pc:docMk/>
          <pc:sldMk cId="0" sldId="272"/>
        </pc:sldMkLst>
        <pc:spChg chg="del">
          <ac:chgData name="Schunck, Nicolas F." userId="ed2c8ab3-ff76-4103-9f01-1c27f8a2d806" providerId="ADAL" clId="{8EF1BA64-B742-4607-BBAC-81401C1B5E1E}" dt="2026-08-27T14:38:42.537" v="277" actId="478"/>
          <ac:spMkLst>
            <pc:docMk/>
            <pc:sldMk cId="0" sldId="272"/>
            <ac:spMk id="8" creationId="{1CF7068C-2E72-9A00-D0B7-4036859ACDAB}"/>
          </ac:spMkLst>
        </pc:spChg>
        <pc:spChg chg="add mod">
          <ac:chgData name="Schunck, Nicolas F." userId="ed2c8ab3-ff76-4103-9f01-1c27f8a2d806" providerId="ADAL" clId="{8EF1BA64-B742-4607-BBAC-81401C1B5E1E}" dt="2026-08-27T14:40:27.597" v="365" actId="20577"/>
          <ac:spMkLst>
            <pc:docMk/>
            <pc:sldMk cId="0" sldId="272"/>
            <ac:spMk id="9" creationId="{888A79B4-3A7E-9F8C-89F1-81EA23A747B7}"/>
          </ac:spMkLst>
        </pc:spChg>
      </pc:sldChg>
      <pc:sldChg chg="modSp add del mod modClrScheme chgLayout">
        <pc:chgData name="Schunck, Nicolas F." userId="ed2c8ab3-ff76-4103-9f01-1c27f8a2d806" providerId="ADAL" clId="{8EF1BA64-B742-4607-BBAC-81401C1B5E1E}" dt="2026-08-28T21:55:23.200" v="2012" actId="20577"/>
        <pc:sldMkLst>
          <pc:docMk/>
          <pc:sldMk cId="0" sldId="273"/>
        </pc:sldMkLst>
        <pc:spChg chg="mod">
          <ac:chgData name="Schunck, Nicolas F." userId="ed2c8ab3-ff76-4103-9f01-1c27f8a2d806" providerId="ADAL" clId="{8EF1BA64-B742-4607-BBAC-81401C1B5E1E}" dt="2026-08-27T14:41:36.810" v="378" actId="1076"/>
          <ac:spMkLst>
            <pc:docMk/>
            <pc:sldMk cId="0" sldId="273"/>
            <ac:spMk id="5" creationId="{0C26D394-BE24-FCF0-48E2-5C5A98FCF063}"/>
          </ac:spMkLst>
        </pc:spChg>
        <pc:spChg chg="mod">
          <ac:chgData name="Schunck, Nicolas F." userId="ed2c8ab3-ff76-4103-9f01-1c27f8a2d806" providerId="ADAL" clId="{8EF1BA64-B742-4607-BBAC-81401C1B5E1E}" dt="2026-08-28T21:55:14.038" v="2010" actId="1076"/>
          <ac:spMkLst>
            <pc:docMk/>
            <pc:sldMk cId="0" sldId="273"/>
            <ac:spMk id="11" creationId="{F0EB3831-6101-EA7C-2CBB-350D344D4D3F}"/>
          </ac:spMkLst>
        </pc:spChg>
        <pc:spChg chg="mod ord">
          <ac:chgData name="Schunck, Nicolas F." userId="ed2c8ab3-ff76-4103-9f01-1c27f8a2d806" providerId="ADAL" clId="{8EF1BA64-B742-4607-BBAC-81401C1B5E1E}" dt="2026-08-28T21:55:23.200" v="2012" actId="20577"/>
          <ac:spMkLst>
            <pc:docMk/>
            <pc:sldMk cId="0" sldId="273"/>
            <ac:spMk id="290" creationId="{00000000-0000-0000-0000-000000000000}"/>
          </ac:spMkLst>
        </pc:spChg>
        <pc:spChg chg="mod">
          <ac:chgData name="Schunck, Nicolas F." userId="ed2c8ab3-ff76-4103-9f01-1c27f8a2d806" providerId="ADAL" clId="{8EF1BA64-B742-4607-BBAC-81401C1B5E1E}" dt="2026-08-27T14:44:00.180" v="429" actId="14100"/>
          <ac:spMkLst>
            <pc:docMk/>
            <pc:sldMk cId="0" sldId="273"/>
            <ac:spMk id="342" creationId="{00000000-0000-0000-0000-000000000000}"/>
          </ac:spMkLst>
        </pc:spChg>
        <pc:cxnChg chg="mod">
          <ac:chgData name="Schunck, Nicolas F." userId="ed2c8ab3-ff76-4103-9f01-1c27f8a2d806" providerId="ADAL" clId="{8EF1BA64-B742-4607-BBAC-81401C1B5E1E}" dt="2026-08-28T21:55:16.725" v="2011" actId="14100"/>
          <ac:cxnSpMkLst>
            <pc:docMk/>
            <pc:sldMk cId="0" sldId="273"/>
            <ac:cxnSpMk id="12" creationId="{D048895F-992C-17B3-1B06-227C9A863EA4}"/>
          </ac:cxnSpMkLst>
        </pc:cxnChg>
      </pc:sldChg>
      <pc:sldChg chg="addSp delSp modSp add del mod">
        <pc:chgData name="Schunck, Nicolas F." userId="ed2c8ab3-ff76-4103-9f01-1c27f8a2d806" providerId="ADAL" clId="{8EF1BA64-B742-4607-BBAC-81401C1B5E1E}" dt="2026-08-28T22:12:58.984" v="2583" actId="1076"/>
        <pc:sldMkLst>
          <pc:docMk/>
          <pc:sldMk cId="1260474300" sldId="366"/>
        </pc:sldMkLst>
        <pc:spChg chg="add mod">
          <ac:chgData name="Schunck, Nicolas F." userId="ed2c8ab3-ff76-4103-9f01-1c27f8a2d806" providerId="ADAL" clId="{8EF1BA64-B742-4607-BBAC-81401C1B5E1E}" dt="2026-08-28T22:12:56.169" v="2582" actId="1076"/>
          <ac:spMkLst>
            <pc:docMk/>
            <pc:sldMk cId="1260474300" sldId="366"/>
            <ac:spMk id="3" creationId="{0A122159-564E-2A60-ED02-A7ABB0BC53F9}"/>
          </ac:spMkLst>
        </pc:spChg>
        <pc:spChg chg="mod">
          <ac:chgData name="Schunck, Nicolas F." userId="ed2c8ab3-ff76-4103-9f01-1c27f8a2d806" providerId="ADAL" clId="{8EF1BA64-B742-4607-BBAC-81401C1B5E1E}" dt="2026-08-27T15:06:48.298" v="879" actId="20577"/>
          <ac:spMkLst>
            <pc:docMk/>
            <pc:sldMk cId="1260474300" sldId="366"/>
            <ac:spMk id="852" creationId="{00000000-0000-0000-0000-000000000000}"/>
          </ac:spMkLst>
        </pc:spChg>
        <pc:spChg chg="del">
          <ac:chgData name="Schunck, Nicolas F." userId="ed2c8ab3-ff76-4103-9f01-1c27f8a2d806" providerId="ADAL" clId="{8EF1BA64-B742-4607-BBAC-81401C1B5E1E}" dt="2026-08-28T22:04:22.281" v="2420" actId="478"/>
          <ac:spMkLst>
            <pc:docMk/>
            <pc:sldMk cId="1260474300" sldId="366"/>
            <ac:spMk id="853" creationId="{00000000-0000-0000-0000-000000000000}"/>
          </ac:spMkLst>
        </pc:spChg>
        <pc:grpChg chg="mod">
          <ac:chgData name="Schunck, Nicolas F." userId="ed2c8ab3-ff76-4103-9f01-1c27f8a2d806" providerId="ADAL" clId="{8EF1BA64-B742-4607-BBAC-81401C1B5E1E}" dt="2026-08-28T22:12:58.984" v="2583" actId="1076"/>
          <ac:grpSpMkLst>
            <pc:docMk/>
            <pc:sldMk cId="1260474300" sldId="366"/>
            <ac:grpSpMk id="7" creationId="{3FBD0B01-99E3-2B34-7841-0456AE938372}"/>
          </ac:grpSpMkLst>
        </pc:grpChg>
      </pc:sldChg>
      <pc:sldChg chg="delSp add del mod">
        <pc:chgData name="Schunck, Nicolas F." userId="ed2c8ab3-ff76-4103-9f01-1c27f8a2d806" providerId="ADAL" clId="{8EF1BA64-B742-4607-BBAC-81401C1B5E1E}" dt="2026-08-28T22:04:19.565" v="2419" actId="478"/>
        <pc:sldMkLst>
          <pc:docMk/>
          <pc:sldMk cId="788492148" sldId="368"/>
        </pc:sldMkLst>
        <pc:spChg chg="del">
          <ac:chgData name="Schunck, Nicolas F." userId="ed2c8ab3-ff76-4103-9f01-1c27f8a2d806" providerId="ADAL" clId="{8EF1BA64-B742-4607-BBAC-81401C1B5E1E}" dt="2026-08-28T22:04:19.565" v="2419" actId="478"/>
          <ac:spMkLst>
            <pc:docMk/>
            <pc:sldMk cId="788492148" sldId="368"/>
            <ac:spMk id="35" creationId="{130119C2-07C4-4155-5501-F37AC7D0278A}"/>
          </ac:spMkLst>
        </pc:spChg>
      </pc:sldChg>
      <pc:sldChg chg="addSp delSp modSp add mod modClrScheme chgLayout">
        <pc:chgData name="Schunck, Nicolas F." userId="ed2c8ab3-ff76-4103-9f01-1c27f8a2d806" providerId="ADAL" clId="{8EF1BA64-B742-4607-BBAC-81401C1B5E1E}" dt="2026-08-28T21:58:13.545" v="2017" actId="1076"/>
        <pc:sldMkLst>
          <pc:docMk/>
          <pc:sldMk cId="1200623509" sldId="563"/>
        </pc:sldMkLst>
        <pc:spChg chg="mod">
          <ac:chgData name="Schunck, Nicolas F." userId="ed2c8ab3-ff76-4103-9f01-1c27f8a2d806" providerId="ADAL" clId="{8EF1BA64-B742-4607-BBAC-81401C1B5E1E}" dt="2026-08-28T21:55:38.644" v="2013" actId="1076"/>
          <ac:spMkLst>
            <pc:docMk/>
            <pc:sldMk cId="1200623509" sldId="563"/>
            <ac:spMk id="2" creationId="{28625D5F-BDA3-15C3-13A9-96D504436DB8}"/>
          </ac:spMkLst>
        </pc:spChg>
        <pc:spChg chg="mod">
          <ac:chgData name="Schunck, Nicolas F." userId="ed2c8ab3-ff76-4103-9f01-1c27f8a2d806" providerId="ADAL" clId="{8EF1BA64-B742-4607-BBAC-81401C1B5E1E}" dt="2026-08-27T14:42:08.714" v="388" actId="14100"/>
          <ac:spMkLst>
            <pc:docMk/>
            <pc:sldMk cId="1200623509" sldId="563"/>
            <ac:spMk id="4" creationId="{40A82884-85DC-DB77-C13C-FD755FD3F9E8}"/>
          </ac:spMkLst>
        </pc:spChg>
        <pc:spChg chg="mod ord">
          <ac:chgData name="Schunck, Nicolas F." userId="ed2c8ab3-ff76-4103-9f01-1c27f8a2d806" providerId="ADAL" clId="{8EF1BA64-B742-4607-BBAC-81401C1B5E1E}" dt="2026-08-27T14:44:20.463" v="495" actId="20577"/>
          <ac:spMkLst>
            <pc:docMk/>
            <pc:sldMk cId="1200623509" sldId="563"/>
            <ac:spMk id="342" creationId="{608F7590-B801-56C3-1272-A2C48AC75357}"/>
          </ac:spMkLst>
        </pc:spChg>
        <pc:picChg chg="del">
          <ac:chgData name="Schunck, Nicolas F." userId="ed2c8ab3-ff76-4103-9f01-1c27f8a2d806" providerId="ADAL" clId="{8EF1BA64-B742-4607-BBAC-81401C1B5E1E}" dt="2026-08-28T21:58:04.449" v="2014" actId="478"/>
          <ac:picMkLst>
            <pc:docMk/>
            <pc:sldMk cId="1200623509" sldId="563"/>
            <ac:picMk id="7" creationId="{BFFD428F-F87F-3A7B-C80A-72C5E7AD6DFC}"/>
          </ac:picMkLst>
        </pc:picChg>
        <pc:picChg chg="add mod">
          <ac:chgData name="Schunck, Nicolas F." userId="ed2c8ab3-ff76-4103-9f01-1c27f8a2d806" providerId="ADAL" clId="{8EF1BA64-B742-4607-BBAC-81401C1B5E1E}" dt="2026-08-28T21:58:13.545" v="2017" actId="1076"/>
          <ac:picMkLst>
            <pc:docMk/>
            <pc:sldMk cId="1200623509" sldId="563"/>
            <ac:picMk id="9" creationId="{C247EED1-A79D-7A65-2582-014EC03E3BFB}"/>
          </ac:picMkLst>
        </pc:picChg>
      </pc:sldChg>
      <pc:sldChg chg="addSp delSp modSp add mod">
        <pc:chgData name="Schunck, Nicolas F." userId="ed2c8ab3-ff76-4103-9f01-1c27f8a2d806" providerId="ADAL" clId="{8EF1BA64-B742-4607-BBAC-81401C1B5E1E}" dt="2026-08-28T23:12:01.063" v="5212" actId="20577"/>
        <pc:sldMkLst>
          <pc:docMk/>
          <pc:sldMk cId="499331801" sldId="564"/>
        </pc:sldMkLst>
        <pc:spChg chg="add mod">
          <ac:chgData name="Schunck, Nicolas F." userId="ed2c8ab3-ff76-4103-9f01-1c27f8a2d806" providerId="ADAL" clId="{8EF1BA64-B742-4607-BBAC-81401C1B5E1E}" dt="2026-08-27T15:19:47.057" v="1401" actId="1076"/>
          <ac:spMkLst>
            <pc:docMk/>
            <pc:sldMk cId="499331801" sldId="564"/>
            <ac:spMk id="5" creationId="{183D32E0-AFA1-AD92-31AF-1ACB230E4133}"/>
          </ac:spMkLst>
        </pc:spChg>
        <pc:spChg chg="add mod">
          <ac:chgData name="Schunck, Nicolas F." userId="ed2c8ab3-ff76-4103-9f01-1c27f8a2d806" providerId="ADAL" clId="{8EF1BA64-B742-4607-BBAC-81401C1B5E1E}" dt="2026-08-27T15:19:43.141" v="1400" actId="20577"/>
          <ac:spMkLst>
            <pc:docMk/>
            <pc:sldMk cId="499331801" sldId="564"/>
            <ac:spMk id="9" creationId="{75104D2E-C5F8-4D35-1598-8AC5CFFF751A}"/>
          </ac:spMkLst>
        </pc:spChg>
        <pc:spChg chg="add mod">
          <ac:chgData name="Schunck, Nicolas F." userId="ed2c8ab3-ff76-4103-9f01-1c27f8a2d806" providerId="ADAL" clId="{8EF1BA64-B742-4607-BBAC-81401C1B5E1E}" dt="2026-08-27T15:20:33.134" v="1525" actId="27636"/>
          <ac:spMkLst>
            <pc:docMk/>
            <pc:sldMk cId="499331801" sldId="564"/>
            <ac:spMk id="11" creationId="{963E677C-8C81-675E-756B-54AAA6B61053}"/>
          </ac:spMkLst>
        </pc:spChg>
        <pc:spChg chg="mod">
          <ac:chgData name="Schunck, Nicolas F." userId="ed2c8ab3-ff76-4103-9f01-1c27f8a2d806" providerId="ADAL" clId="{8EF1BA64-B742-4607-BBAC-81401C1B5E1E}" dt="2026-08-28T23:12:01.063" v="5212" actId="20577"/>
          <ac:spMkLst>
            <pc:docMk/>
            <pc:sldMk cId="499331801" sldId="564"/>
            <ac:spMk id="840" creationId="{538CF2FD-DCE3-2126-C1EA-B5302EE1EB7A}"/>
          </ac:spMkLst>
        </pc:spChg>
        <pc:picChg chg="add mod">
          <ac:chgData name="Schunck, Nicolas F." userId="ed2c8ab3-ff76-4103-9f01-1c27f8a2d806" providerId="ADAL" clId="{8EF1BA64-B742-4607-BBAC-81401C1B5E1E}" dt="2026-08-27T15:18:04.781" v="1200" actId="1076"/>
          <ac:picMkLst>
            <pc:docMk/>
            <pc:sldMk cId="499331801" sldId="564"/>
            <ac:picMk id="3" creationId="{988B05D2-7357-BE9F-47D4-811A077F46C1}"/>
          </ac:picMkLst>
        </pc:picChg>
        <pc:picChg chg="add mod">
          <ac:chgData name="Schunck, Nicolas F." userId="ed2c8ab3-ff76-4103-9f01-1c27f8a2d806" providerId="ADAL" clId="{8EF1BA64-B742-4607-BBAC-81401C1B5E1E}" dt="2026-08-27T15:19:28.145" v="1390" actId="1076"/>
          <ac:picMkLst>
            <pc:docMk/>
            <pc:sldMk cId="499331801" sldId="564"/>
            <ac:picMk id="7" creationId="{DD5E58FF-C924-0B28-D7CC-DDAB9BE252B2}"/>
          </ac:picMkLst>
        </pc:picChg>
      </pc:sldChg>
      <pc:sldChg chg="delSp add del mod ord delAnim">
        <pc:chgData name="Schunck, Nicolas F." userId="ed2c8ab3-ff76-4103-9f01-1c27f8a2d806" providerId="ADAL" clId="{8EF1BA64-B742-4607-BBAC-81401C1B5E1E}" dt="2026-08-27T14:57:16.041" v="824" actId="47"/>
        <pc:sldMkLst>
          <pc:docMk/>
          <pc:sldMk cId="3747221014" sldId="565"/>
        </pc:sldMkLst>
        <pc:picChg chg="del">
          <ac:chgData name="Schunck, Nicolas F." userId="ed2c8ab3-ff76-4103-9f01-1c27f8a2d806" providerId="ADAL" clId="{8EF1BA64-B742-4607-BBAC-81401C1B5E1E}" dt="2026-08-27T14:49:59.295" v="772" actId="478"/>
          <ac:picMkLst>
            <pc:docMk/>
            <pc:sldMk cId="3747221014" sldId="565"/>
            <ac:picMk id="3" creationId="{37D0B94D-B919-F848-FAC7-BAA1FCB0FFE4}"/>
          </ac:picMkLst>
        </pc:picChg>
      </pc:sldChg>
      <pc:sldChg chg="add del">
        <pc:chgData name="Schunck, Nicolas F." userId="ed2c8ab3-ff76-4103-9f01-1c27f8a2d806" providerId="ADAL" clId="{8EF1BA64-B742-4607-BBAC-81401C1B5E1E}" dt="2026-08-27T14:52:11.028" v="790" actId="47"/>
        <pc:sldMkLst>
          <pc:docMk/>
          <pc:sldMk cId="2453347133" sldId="570"/>
        </pc:sldMkLst>
      </pc:sldChg>
      <pc:sldChg chg="add del">
        <pc:chgData name="Schunck, Nicolas F." userId="ed2c8ab3-ff76-4103-9f01-1c27f8a2d806" providerId="ADAL" clId="{8EF1BA64-B742-4607-BBAC-81401C1B5E1E}" dt="2026-08-27T14:51:02.966" v="776" actId="47"/>
        <pc:sldMkLst>
          <pc:docMk/>
          <pc:sldMk cId="1261792920" sldId="571"/>
        </pc:sldMkLst>
      </pc:sldChg>
      <pc:sldChg chg="addSp delSp modSp add mod modAnim">
        <pc:chgData name="Schunck, Nicolas F." userId="ed2c8ab3-ff76-4103-9f01-1c27f8a2d806" providerId="ADAL" clId="{8EF1BA64-B742-4607-BBAC-81401C1B5E1E}" dt="2026-08-28T23:09:29.374" v="5006" actId="403"/>
        <pc:sldMkLst>
          <pc:docMk/>
          <pc:sldMk cId="2495626395" sldId="571"/>
        </pc:sldMkLst>
        <pc:spChg chg="add mod">
          <ac:chgData name="Schunck, Nicolas F." userId="ed2c8ab3-ff76-4103-9f01-1c27f8a2d806" providerId="ADAL" clId="{8EF1BA64-B742-4607-BBAC-81401C1B5E1E}" dt="2026-08-27T14:52:06.303" v="788" actId="20577"/>
          <ac:spMkLst>
            <pc:docMk/>
            <pc:sldMk cId="2495626395" sldId="571"/>
            <ac:spMk id="3" creationId="{B170B8DF-76A9-5B64-8236-A87066A062B4}"/>
          </ac:spMkLst>
        </pc:spChg>
        <pc:spChg chg="add mod">
          <ac:chgData name="Schunck, Nicolas F." userId="ed2c8ab3-ff76-4103-9f01-1c27f8a2d806" providerId="ADAL" clId="{8EF1BA64-B742-4607-BBAC-81401C1B5E1E}" dt="2026-08-28T23:09:29.374" v="5006" actId="403"/>
          <ac:spMkLst>
            <pc:docMk/>
            <pc:sldMk cId="2495626395" sldId="571"/>
            <ac:spMk id="4" creationId="{FE9293D3-99AF-C64F-F72A-C88E3A59904D}"/>
          </ac:spMkLst>
        </pc:spChg>
        <pc:spChg chg="add del">
          <ac:chgData name="Schunck, Nicolas F." userId="ed2c8ab3-ff76-4103-9f01-1c27f8a2d806" providerId="ADAL" clId="{8EF1BA64-B742-4607-BBAC-81401C1B5E1E}" dt="2026-08-28T21:59:26.006" v="2102" actId="478"/>
          <ac:spMkLst>
            <pc:docMk/>
            <pc:sldMk cId="2495626395" sldId="571"/>
            <ac:spMk id="8" creationId="{542F304C-750F-C5FD-B95C-E29C514CF600}"/>
          </ac:spMkLst>
        </pc:spChg>
        <pc:spChg chg="del">
          <ac:chgData name="Schunck, Nicolas F." userId="ed2c8ab3-ff76-4103-9f01-1c27f8a2d806" providerId="ADAL" clId="{8EF1BA64-B742-4607-BBAC-81401C1B5E1E}" dt="2026-08-27T14:51:30.558" v="779" actId="478"/>
          <ac:spMkLst>
            <pc:docMk/>
            <pc:sldMk cId="2495626395" sldId="571"/>
            <ac:spMk id="11" creationId="{A4EBBBE3-B33C-A123-094F-0C234F7342D3}"/>
          </ac:spMkLst>
        </pc:spChg>
        <pc:spChg chg="mod">
          <ac:chgData name="Schunck, Nicolas F." userId="ed2c8ab3-ff76-4103-9f01-1c27f8a2d806" providerId="ADAL" clId="{8EF1BA64-B742-4607-BBAC-81401C1B5E1E}" dt="2026-08-28T21:59:08.423" v="2100" actId="20577"/>
          <ac:spMkLst>
            <pc:docMk/>
            <pc:sldMk cId="2495626395" sldId="571"/>
            <ac:spMk id="852" creationId="{CAD7C83C-D03D-5A7E-1658-A4A3DFDF1FC4}"/>
          </ac:spMkLst>
        </pc:spChg>
        <pc:spChg chg="del">
          <ac:chgData name="Schunck, Nicolas F." userId="ed2c8ab3-ff76-4103-9f01-1c27f8a2d806" providerId="ADAL" clId="{8EF1BA64-B742-4607-BBAC-81401C1B5E1E}" dt="2026-08-28T22:04:24.337" v="2421" actId="478"/>
          <ac:spMkLst>
            <pc:docMk/>
            <pc:sldMk cId="2495626395" sldId="571"/>
            <ac:spMk id="853" creationId="{E4F793BB-6F61-2BCA-2334-789FD200D066}"/>
          </ac:spMkLst>
        </pc:spChg>
        <pc:grpChg chg="del">
          <ac:chgData name="Schunck, Nicolas F." userId="ed2c8ab3-ff76-4103-9f01-1c27f8a2d806" providerId="ADAL" clId="{8EF1BA64-B742-4607-BBAC-81401C1B5E1E}" dt="2026-08-27T14:51:32.146" v="781" actId="478"/>
          <ac:grpSpMkLst>
            <pc:docMk/>
            <pc:sldMk cId="2495626395" sldId="571"/>
            <ac:grpSpMk id="7" creationId="{F13784EA-ABF0-E598-1233-1CC0E458C657}"/>
          </ac:grpSpMkLst>
        </pc:grpChg>
        <pc:grpChg chg="add mod">
          <ac:chgData name="Schunck, Nicolas F." userId="ed2c8ab3-ff76-4103-9f01-1c27f8a2d806" providerId="ADAL" clId="{8EF1BA64-B742-4607-BBAC-81401C1B5E1E}" dt="2026-08-27T14:52:07.646" v="789"/>
          <ac:grpSpMkLst>
            <pc:docMk/>
            <pc:sldMk cId="2495626395" sldId="571"/>
            <ac:grpSpMk id="13" creationId="{64E061D5-57AC-7C02-B418-1CE8F41B245C}"/>
          </ac:grpSpMkLst>
        </pc:grpChg>
        <pc:picChg chg="del">
          <ac:chgData name="Schunck, Nicolas F." userId="ed2c8ab3-ff76-4103-9f01-1c27f8a2d806" providerId="ADAL" clId="{8EF1BA64-B742-4607-BBAC-81401C1B5E1E}" dt="2026-08-27T14:51:32.731" v="782" actId="478"/>
          <ac:picMkLst>
            <pc:docMk/>
            <pc:sldMk cId="2495626395" sldId="571"/>
            <ac:picMk id="4" creationId="{EE64918B-FC27-B6AD-9ED5-334C89CD94D7}"/>
          </ac:picMkLst>
        </pc:picChg>
        <pc:picChg chg="del">
          <ac:chgData name="Schunck, Nicolas F." userId="ed2c8ab3-ff76-4103-9f01-1c27f8a2d806" providerId="ADAL" clId="{8EF1BA64-B742-4607-BBAC-81401C1B5E1E}" dt="2026-08-27T14:51:31.585" v="780" actId="478"/>
          <ac:picMkLst>
            <pc:docMk/>
            <pc:sldMk cId="2495626395" sldId="571"/>
            <ac:picMk id="6" creationId="{EC4FEECE-BD91-31C7-E42D-4F07C36A8F51}"/>
          </ac:picMkLst>
        </pc:picChg>
        <pc:picChg chg="add del">
          <ac:chgData name="Schunck, Nicolas F." userId="ed2c8ab3-ff76-4103-9f01-1c27f8a2d806" providerId="ADAL" clId="{8EF1BA64-B742-4607-BBAC-81401C1B5E1E}" dt="2026-08-28T21:59:15.675" v="2101" actId="478"/>
          <ac:picMkLst>
            <pc:docMk/>
            <pc:sldMk cId="2495626395" sldId="571"/>
            <ac:picMk id="10" creationId="{6F830E70-E607-3A48-662B-27B66A2E82BC}"/>
          </ac:picMkLst>
        </pc:picChg>
        <pc:picChg chg="add mod">
          <ac:chgData name="Schunck, Nicolas F." userId="ed2c8ab3-ff76-4103-9f01-1c27f8a2d806" providerId="ADAL" clId="{8EF1BA64-B742-4607-BBAC-81401C1B5E1E}" dt="2026-08-28T21:59:55.454" v="2144" actId="14100"/>
          <ac:picMkLst>
            <pc:docMk/>
            <pc:sldMk cId="2495626395" sldId="571"/>
            <ac:picMk id="12" creationId="{353E1742-BB44-0A9B-84A7-C7607F4BD9A7}"/>
          </ac:picMkLst>
        </pc:picChg>
        <pc:picChg chg="mod">
          <ac:chgData name="Schunck, Nicolas F." userId="ed2c8ab3-ff76-4103-9f01-1c27f8a2d806" providerId="ADAL" clId="{8EF1BA64-B742-4607-BBAC-81401C1B5E1E}" dt="2026-08-27T14:52:07.646" v="789"/>
          <ac:picMkLst>
            <pc:docMk/>
            <pc:sldMk cId="2495626395" sldId="571"/>
            <ac:picMk id="14" creationId="{2E715C1D-F553-98A0-E8D9-90E572D2295E}"/>
          </ac:picMkLst>
        </pc:picChg>
        <pc:picChg chg="mod">
          <ac:chgData name="Schunck, Nicolas F." userId="ed2c8ab3-ff76-4103-9f01-1c27f8a2d806" providerId="ADAL" clId="{8EF1BA64-B742-4607-BBAC-81401C1B5E1E}" dt="2026-08-27T14:52:07.646" v="789"/>
          <ac:picMkLst>
            <pc:docMk/>
            <pc:sldMk cId="2495626395" sldId="571"/>
            <ac:picMk id="16" creationId="{A159DA2E-825D-488E-B186-D0E67BFF6F86}"/>
          </ac:picMkLst>
        </pc:picChg>
        <pc:picChg chg="mod">
          <ac:chgData name="Schunck, Nicolas F." userId="ed2c8ab3-ff76-4103-9f01-1c27f8a2d806" providerId="ADAL" clId="{8EF1BA64-B742-4607-BBAC-81401C1B5E1E}" dt="2026-08-27T14:52:07.646" v="789"/>
          <ac:picMkLst>
            <pc:docMk/>
            <pc:sldMk cId="2495626395" sldId="571"/>
            <ac:picMk id="19" creationId="{01DE32DF-8F6A-7A51-E384-62A983CFB68D}"/>
          </ac:picMkLst>
        </pc:picChg>
        <pc:picChg chg="mod">
          <ac:chgData name="Schunck, Nicolas F." userId="ed2c8ab3-ff76-4103-9f01-1c27f8a2d806" providerId="ADAL" clId="{8EF1BA64-B742-4607-BBAC-81401C1B5E1E}" dt="2026-08-27T14:52:07.646" v="789"/>
          <ac:picMkLst>
            <pc:docMk/>
            <pc:sldMk cId="2495626395" sldId="571"/>
            <ac:picMk id="20" creationId="{3A81D40B-72B9-37F8-568D-F534169B56C7}"/>
          </ac:picMkLst>
        </pc:picChg>
      </pc:sldChg>
      <pc:sldChg chg="add del">
        <pc:chgData name="Schunck, Nicolas F." userId="ed2c8ab3-ff76-4103-9f01-1c27f8a2d806" providerId="ADAL" clId="{8EF1BA64-B742-4607-BBAC-81401C1B5E1E}" dt="2026-08-27T14:52:30.699" v="792"/>
        <pc:sldMkLst>
          <pc:docMk/>
          <pc:sldMk cId="1261792920" sldId="572"/>
        </pc:sldMkLst>
      </pc:sldChg>
      <pc:sldChg chg="addSp delSp modSp add mod delAnim">
        <pc:chgData name="Schunck, Nicolas F." userId="ed2c8ab3-ff76-4103-9f01-1c27f8a2d806" providerId="ADAL" clId="{8EF1BA64-B742-4607-BBAC-81401C1B5E1E}" dt="2026-08-28T22:04:40.230" v="2423" actId="478"/>
        <pc:sldMkLst>
          <pc:docMk/>
          <pc:sldMk cId="1727427948" sldId="572"/>
        </pc:sldMkLst>
        <pc:spChg chg="del">
          <ac:chgData name="Schunck, Nicolas F." userId="ed2c8ab3-ff76-4103-9f01-1c27f8a2d806" providerId="ADAL" clId="{8EF1BA64-B742-4607-BBAC-81401C1B5E1E}" dt="2026-08-27T14:52:39.022" v="799" actId="478"/>
          <ac:spMkLst>
            <pc:docMk/>
            <pc:sldMk cId="1727427948" sldId="572"/>
            <ac:spMk id="3" creationId="{B170B8DF-76A9-5B64-8236-A87066A062B4}"/>
          </ac:spMkLst>
        </pc:spChg>
        <pc:spChg chg="add mod">
          <ac:chgData name="Schunck, Nicolas F." userId="ed2c8ab3-ff76-4103-9f01-1c27f8a2d806" providerId="ADAL" clId="{8EF1BA64-B742-4607-BBAC-81401C1B5E1E}" dt="2026-08-28T22:03:58.653" v="2414" actId="1076"/>
          <ac:spMkLst>
            <pc:docMk/>
            <pc:sldMk cId="1727427948" sldId="572"/>
            <ac:spMk id="7" creationId="{08FEB1F5-C432-A11D-3BBE-57F0560E225B}"/>
          </ac:spMkLst>
        </pc:spChg>
        <pc:spChg chg="del mod">
          <ac:chgData name="Schunck, Nicolas F." userId="ed2c8ab3-ff76-4103-9f01-1c27f8a2d806" providerId="ADAL" clId="{8EF1BA64-B742-4607-BBAC-81401C1B5E1E}" dt="2026-08-27T14:52:36.957" v="797" actId="478"/>
          <ac:spMkLst>
            <pc:docMk/>
            <pc:sldMk cId="1727427948" sldId="572"/>
            <ac:spMk id="8" creationId="{542F304C-750F-C5FD-B95C-E29C514CF600}"/>
          </ac:spMkLst>
        </pc:spChg>
        <pc:spChg chg="add mod">
          <ac:chgData name="Schunck, Nicolas F." userId="ed2c8ab3-ff76-4103-9f01-1c27f8a2d806" providerId="ADAL" clId="{8EF1BA64-B742-4607-BBAC-81401C1B5E1E}" dt="2026-08-28T22:04:14.668" v="2418" actId="1076"/>
          <ac:spMkLst>
            <pc:docMk/>
            <pc:sldMk cId="1727427948" sldId="572"/>
            <ac:spMk id="9" creationId="{3C94463E-A8BC-9C3F-B76D-9EC1DF43E5B6}"/>
          </ac:spMkLst>
        </pc:spChg>
        <pc:spChg chg="add mod">
          <ac:chgData name="Schunck, Nicolas F." userId="ed2c8ab3-ff76-4103-9f01-1c27f8a2d806" providerId="ADAL" clId="{8EF1BA64-B742-4607-BBAC-81401C1B5E1E}" dt="2026-08-28T22:04:03.653" v="2416" actId="1076"/>
          <ac:spMkLst>
            <pc:docMk/>
            <pc:sldMk cId="1727427948" sldId="572"/>
            <ac:spMk id="15" creationId="{1F0AD15E-A9B8-4F92-B6E1-1D0003BB32E3}"/>
          </ac:spMkLst>
        </pc:spChg>
        <pc:spChg chg="add del">
          <ac:chgData name="Schunck, Nicolas F." userId="ed2c8ab3-ff76-4103-9f01-1c27f8a2d806" providerId="ADAL" clId="{8EF1BA64-B742-4607-BBAC-81401C1B5E1E}" dt="2026-08-28T22:00:07.398" v="2145" actId="478"/>
          <ac:spMkLst>
            <pc:docMk/>
            <pc:sldMk cId="1727427948" sldId="572"/>
            <ac:spMk id="18" creationId="{2CB0E924-9532-A184-C4A4-2013FAACCD9B}"/>
          </ac:spMkLst>
        </pc:spChg>
        <pc:spChg chg="add mod">
          <ac:chgData name="Schunck, Nicolas F." userId="ed2c8ab3-ff76-4103-9f01-1c27f8a2d806" providerId="ADAL" clId="{8EF1BA64-B742-4607-BBAC-81401C1B5E1E}" dt="2026-08-28T22:03:54.905" v="2413" actId="1076"/>
          <ac:spMkLst>
            <pc:docMk/>
            <pc:sldMk cId="1727427948" sldId="572"/>
            <ac:spMk id="24" creationId="{96522AC1-481F-AF84-4601-42146793EC29}"/>
          </ac:spMkLst>
        </pc:spChg>
        <pc:spChg chg="mod">
          <ac:chgData name="Schunck, Nicolas F." userId="ed2c8ab3-ff76-4103-9f01-1c27f8a2d806" providerId="ADAL" clId="{8EF1BA64-B742-4607-BBAC-81401C1B5E1E}" dt="2026-08-27T14:53:54.841" v="805" actId="207"/>
          <ac:spMkLst>
            <pc:docMk/>
            <pc:sldMk cId="1727427948" sldId="572"/>
            <ac:spMk id="852" creationId="{CAD7C83C-D03D-5A7E-1658-A4A3DFDF1FC4}"/>
          </ac:spMkLst>
        </pc:spChg>
        <pc:spChg chg="del">
          <ac:chgData name="Schunck, Nicolas F." userId="ed2c8ab3-ff76-4103-9f01-1c27f8a2d806" providerId="ADAL" clId="{8EF1BA64-B742-4607-BBAC-81401C1B5E1E}" dt="2026-08-28T22:04:40.230" v="2423" actId="478"/>
          <ac:spMkLst>
            <pc:docMk/>
            <pc:sldMk cId="1727427948" sldId="572"/>
            <ac:spMk id="853" creationId="{E4F793BB-6F61-2BCA-2334-789FD200D066}"/>
          </ac:spMkLst>
        </pc:spChg>
        <pc:grpChg chg="del">
          <ac:chgData name="Schunck, Nicolas F." userId="ed2c8ab3-ff76-4103-9f01-1c27f8a2d806" providerId="ADAL" clId="{8EF1BA64-B742-4607-BBAC-81401C1B5E1E}" dt="2026-08-27T14:52:37.578" v="798" actId="478"/>
          <ac:grpSpMkLst>
            <pc:docMk/>
            <pc:sldMk cId="1727427948" sldId="572"/>
            <ac:grpSpMk id="13" creationId="{64E061D5-57AC-7C02-B418-1CE8F41B245C}"/>
          </ac:grpSpMkLst>
        </pc:grpChg>
        <pc:picChg chg="add mod">
          <ac:chgData name="Schunck, Nicolas F." userId="ed2c8ab3-ff76-4103-9f01-1c27f8a2d806" providerId="ADAL" clId="{8EF1BA64-B742-4607-BBAC-81401C1B5E1E}" dt="2026-08-28T22:03:52.230" v="2412" actId="14100"/>
          <ac:picMkLst>
            <pc:docMk/>
            <pc:sldMk cId="1727427948" sldId="572"/>
            <ac:picMk id="3" creationId="{EE4BFCB2-BBBA-8034-F254-D770F677F911}"/>
          </ac:picMkLst>
        </pc:picChg>
        <pc:picChg chg="add">
          <ac:chgData name="Schunck, Nicolas F." userId="ed2c8ab3-ff76-4103-9f01-1c27f8a2d806" providerId="ADAL" clId="{8EF1BA64-B742-4607-BBAC-81401C1B5E1E}" dt="2026-08-27T14:52:54.339" v="801" actId="22"/>
          <ac:picMkLst>
            <pc:docMk/>
            <pc:sldMk cId="1727427948" sldId="572"/>
            <ac:picMk id="4" creationId="{AA1078EA-D550-2D6A-69E4-471D5EA9A2E7}"/>
          </ac:picMkLst>
        </pc:picChg>
        <pc:picChg chg="add mod">
          <ac:chgData name="Schunck, Nicolas F." userId="ed2c8ab3-ff76-4103-9f01-1c27f8a2d806" providerId="ADAL" clId="{8EF1BA64-B742-4607-BBAC-81401C1B5E1E}" dt="2026-08-28T22:04:00.806" v="2415" actId="1076"/>
          <ac:picMkLst>
            <pc:docMk/>
            <pc:sldMk cId="1727427948" sldId="572"/>
            <ac:picMk id="6" creationId="{4CCE49A4-76B7-9BE9-A8D4-775391EC0EE2}"/>
          </ac:picMkLst>
        </pc:picChg>
        <pc:picChg chg="add del">
          <ac:chgData name="Schunck, Nicolas F." userId="ed2c8ab3-ff76-4103-9f01-1c27f8a2d806" providerId="ADAL" clId="{8EF1BA64-B742-4607-BBAC-81401C1B5E1E}" dt="2026-08-27T15:03:27.285" v="851" actId="478"/>
          <ac:picMkLst>
            <pc:docMk/>
            <pc:sldMk cId="1727427948" sldId="572"/>
            <ac:picMk id="9" creationId="{8314E272-42D1-4A92-DE61-214FCACF7E72}"/>
          </ac:picMkLst>
        </pc:picChg>
        <pc:picChg chg="del">
          <ac:chgData name="Schunck, Nicolas F." userId="ed2c8ab3-ff76-4103-9f01-1c27f8a2d806" providerId="ADAL" clId="{8EF1BA64-B742-4607-BBAC-81401C1B5E1E}" dt="2026-08-27T14:52:34.820" v="794" actId="478"/>
          <ac:picMkLst>
            <pc:docMk/>
            <pc:sldMk cId="1727427948" sldId="572"/>
            <ac:picMk id="10" creationId="{6F830E70-E607-3A48-662B-27B66A2E82BC}"/>
          </ac:picMkLst>
        </pc:picChg>
        <pc:picChg chg="del">
          <ac:chgData name="Schunck, Nicolas F." userId="ed2c8ab3-ff76-4103-9f01-1c27f8a2d806" providerId="ADAL" clId="{8EF1BA64-B742-4607-BBAC-81401C1B5E1E}" dt="2026-08-27T14:52:35.422" v="795" actId="478"/>
          <ac:picMkLst>
            <pc:docMk/>
            <pc:sldMk cId="1727427948" sldId="572"/>
            <ac:picMk id="12" creationId="{353E1742-BB44-0A9B-84A7-C7607F4BD9A7}"/>
          </ac:picMkLst>
        </pc:picChg>
        <pc:picChg chg="add mod">
          <ac:chgData name="Schunck, Nicolas F." userId="ed2c8ab3-ff76-4103-9f01-1c27f8a2d806" providerId="ADAL" clId="{8EF1BA64-B742-4607-BBAC-81401C1B5E1E}" dt="2026-08-28T22:03:48.027" v="2410" actId="1076"/>
          <ac:picMkLst>
            <pc:docMk/>
            <pc:sldMk cId="1727427948" sldId="572"/>
            <ac:picMk id="22" creationId="{EFA64DF4-5370-3DE3-71A1-8BF7A57A6F4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76428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move the slide</a:t>
            </a:r>
          </a:p>
        </p:txBody>
      </p:sp>
      <p:sp>
        <p:nvSpPr>
          <p:cNvPr id="798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79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</a:p>
        </p:txBody>
      </p:sp>
      <p:sp>
        <p:nvSpPr>
          <p:cNvPr id="800" name="PlaceHolder 4"/>
          <p:cNvSpPr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801" name="PlaceHolder 5"/>
          <p:cNvSpPr>
            <a:spLocks noGrp="1"/>
          </p:cNvSpPr>
          <p:nvPr>
            <p:ph type="ft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802" name="PlaceHolder 6"/>
          <p:cNvSpPr>
            <a:spLocks noGrp="1"/>
          </p:cNvSpPr>
          <p:nvPr>
            <p:ph type="sldNum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36BC0AB-CC89-45E2-80BE-14457A195E61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8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2F46B2A-68EF-413E-843F-191918E68B2E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E40FC-49DE-FFA1-C7D3-2EA5007FA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PlaceHolder 1">
            <a:extLst>
              <a:ext uri="{FF2B5EF4-FFF2-40B4-BE49-F238E27FC236}">
                <a16:creationId xmlns:a16="http://schemas.microsoft.com/office/drawing/2014/main" id="{131B659F-9D06-4684-31B2-C8F9CB959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prstGeom prst="rect">
            <a:avLst/>
          </a:prstGeom>
        </p:spPr>
      </p:sp>
      <p:sp>
        <p:nvSpPr>
          <p:cNvPr id="988" name="PlaceHolder 2">
            <a:extLst>
              <a:ext uri="{FF2B5EF4-FFF2-40B4-BE49-F238E27FC236}">
                <a16:creationId xmlns:a16="http://schemas.microsoft.com/office/drawing/2014/main" id="{C0C91EBB-7D95-2D0E-D89D-D16879EB7BA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93720" y="4386240"/>
            <a:ext cx="5546520" cy="4154040"/>
          </a:xfrm>
          <a:prstGeom prst="rect">
            <a:avLst/>
          </a:prstGeom>
        </p:spPr>
        <p:txBody>
          <a:bodyPr lIns="92520" tIns="46080" rIns="92520" bIns="46080">
            <a:noAutofit/>
          </a:bodyPr>
          <a:lstStyle/>
          <a:p>
            <a:endParaRPr lang="en-US" sz="2430" b="0" strike="noStrike" spc="-1">
              <a:latin typeface="Arial"/>
            </a:endParaRPr>
          </a:p>
        </p:txBody>
      </p:sp>
      <p:sp>
        <p:nvSpPr>
          <p:cNvPr id="989" name="TextShape 3">
            <a:extLst>
              <a:ext uri="{FF2B5EF4-FFF2-40B4-BE49-F238E27FC236}">
                <a16:creationId xmlns:a16="http://schemas.microsoft.com/office/drawing/2014/main" id="{1E56809E-9EB5-FB8B-FC87-27BA002DBD77}"/>
              </a:ext>
            </a:extLst>
          </p:cNvPr>
          <p:cNvSpPr txBox="1"/>
          <p:nvPr/>
        </p:nvSpPr>
        <p:spPr>
          <a:xfrm>
            <a:off x="3927600" y="8769240"/>
            <a:ext cx="3004920" cy="461520"/>
          </a:xfrm>
          <a:prstGeom prst="rect">
            <a:avLst/>
          </a:prstGeom>
          <a:noFill/>
          <a:ln>
            <a:noFill/>
          </a:ln>
        </p:spPr>
        <p:txBody>
          <a:bodyPr lIns="92520" tIns="46080" rIns="92520" bIns="46080" anchor="b">
            <a:noAutofit/>
          </a:bodyPr>
          <a:lstStyle/>
          <a:p>
            <a:pPr algn="r">
              <a:lnSpc>
                <a:spcPct val="100000"/>
              </a:lnSpc>
            </a:pPr>
            <a:fld id="{4201687B-567A-4731-8FE2-F6404A6B374C}" type="slidenum">
              <a:rPr lang="en-US" sz="1100" b="0" strike="noStrike" spc="-1">
                <a:solidFill>
                  <a:srgbClr val="000000"/>
                </a:solidFill>
                <a:latin typeface="+mn-lt"/>
                <a:ea typeface="+mn-ea"/>
              </a:rPr>
              <a:t>10</a:t>
            </a:fld>
            <a:endParaRPr lang="en-US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65708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prstGeom prst="rect">
            <a:avLst/>
          </a:prstGeom>
          <a:ln w="0">
            <a:noFill/>
          </a:ln>
        </p:spPr>
      </p:sp>
      <p:sp>
        <p:nvSpPr>
          <p:cNvPr id="866" name="PlaceHolder 2"/>
          <p:cNvSpPr>
            <a:spLocks noGrp="1"/>
          </p:cNvSpPr>
          <p:nvPr>
            <p:ph type="body"/>
          </p:nvPr>
        </p:nvSpPr>
        <p:spPr>
          <a:xfrm>
            <a:off x="693720" y="4386240"/>
            <a:ext cx="5545800" cy="4153320"/>
          </a:xfrm>
          <a:prstGeom prst="rect">
            <a:avLst/>
          </a:prstGeom>
          <a:noFill/>
          <a:ln w="0">
            <a:noFill/>
          </a:ln>
        </p:spPr>
        <p:txBody>
          <a:bodyPr lIns="92520" tIns="46080" rIns="92520" bIns="4608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7" name="TextShape 3"/>
          <p:cNvSpPr/>
          <p:nvPr/>
        </p:nvSpPr>
        <p:spPr>
          <a:xfrm>
            <a:off x="3927600" y="8769240"/>
            <a:ext cx="3004200" cy="46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520" tIns="46080" rIns="92520" bIns="46080" anchor="b">
            <a:noAutofit/>
          </a:bodyPr>
          <a:lstStyle/>
          <a:p>
            <a:pPr algn="r" defTabSz="914400">
              <a:lnSpc>
                <a:spcPct val="100000"/>
              </a:lnSpc>
            </a:pPr>
            <a:fld id="{BA3A8859-737A-4B77-AD7B-DB6444BA13A6}" type="slidenum"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2</a:t>
            </a:fld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90525" y="701675"/>
            <a:ext cx="6153150" cy="3462338"/>
          </a:xfrm>
          <a:prstGeom prst="rect">
            <a:avLst/>
          </a:prstGeom>
          <a:ln w="0">
            <a:noFill/>
          </a:ln>
        </p:spPr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693000" y="4385520"/>
            <a:ext cx="5546880" cy="549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buNone/>
            </a:pP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763588"/>
            <a:ext cx="0" cy="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indent="0" algn="r">
              <a:buNone/>
            </a:pPr>
            <a:fld id="{A36BC0AB-CC89-45E2-80BE-14457A195E61}" type="slidenum">
              <a:rPr lang="en-US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</a:rPr>
              <a:t>4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52780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90525" y="701675"/>
            <a:ext cx="6153150" cy="3462338"/>
          </a:xfrm>
          <a:prstGeom prst="rect">
            <a:avLst/>
          </a:prstGeom>
          <a:ln w="0">
            <a:noFill/>
          </a:ln>
        </p:spPr>
      </p:sp>
      <p:sp>
        <p:nvSpPr>
          <p:cNvPr id="402" name="PlaceHolder 2"/>
          <p:cNvSpPr>
            <a:spLocks noGrp="1"/>
          </p:cNvSpPr>
          <p:nvPr>
            <p:ph type="body"/>
          </p:nvPr>
        </p:nvSpPr>
        <p:spPr>
          <a:xfrm>
            <a:off x="693000" y="4385520"/>
            <a:ext cx="5546880" cy="428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spcAft>
                <a:spcPts val="720"/>
              </a:spcAft>
              <a:buNone/>
            </a:pPr>
            <a:r>
              <a:rPr lang="en-US" sz="1400" b="0" strike="noStrike" spc="-1" dirty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pSp>
        <p:nvGrpSpPr>
          <p:cNvPr id="403" name="Group 402"/>
          <p:cNvGrpSpPr/>
          <p:nvPr/>
        </p:nvGrpSpPr>
        <p:grpSpPr>
          <a:xfrm>
            <a:off x="2170080" y="6751800"/>
            <a:ext cx="1888560" cy="230400"/>
            <a:chOff x="2170080" y="6751800"/>
            <a:chExt cx="1888560" cy="230400"/>
          </a:xfrm>
        </p:grpSpPr>
        <p:sp>
          <p:nvSpPr>
            <p:cNvPr id="404" name="Freeform: Shape 403"/>
            <p:cNvSpPr/>
            <p:nvPr/>
          </p:nvSpPr>
          <p:spPr>
            <a:xfrm>
              <a:off x="2170080" y="6753960"/>
              <a:ext cx="1888560" cy="227880"/>
            </a:xfrm>
            <a:custGeom>
              <a:avLst/>
              <a:gdLst/>
              <a:ahLst/>
              <a:cxnLst/>
              <a:rect l="0" t="0" r="r" b="b"/>
              <a:pathLst>
                <a:path w="5246" h="633">
                  <a:moveTo>
                    <a:pt x="2623" y="633"/>
                  </a:moveTo>
                  <a:lnTo>
                    <a:pt x="0" y="633"/>
                  </a:lnTo>
                  <a:lnTo>
                    <a:pt x="0" y="0"/>
                  </a:lnTo>
                  <a:lnTo>
                    <a:pt x="5246" y="0"/>
                  </a:lnTo>
                  <a:lnTo>
                    <a:pt x="5246" y="633"/>
                  </a:lnTo>
                  <a:lnTo>
                    <a:pt x="2623" y="633"/>
                  </a:lnTo>
                  <a:close/>
                </a:path>
              </a:pathLst>
            </a:custGeom>
            <a:noFill/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5" name="Freeform: Shape 404"/>
            <p:cNvSpPr/>
            <p:nvPr/>
          </p:nvSpPr>
          <p:spPr>
            <a:xfrm>
              <a:off x="2189520" y="6804720"/>
              <a:ext cx="39960" cy="177480"/>
            </a:xfrm>
            <a:custGeom>
              <a:avLst/>
              <a:gdLst/>
              <a:ahLst/>
              <a:cxnLst/>
              <a:rect l="0" t="0" r="r" b="b"/>
              <a:pathLst>
                <a:path w="111" h="493">
                  <a:moveTo>
                    <a:pt x="109" y="19"/>
                  </a:moveTo>
                  <a:cubicBezTo>
                    <a:pt x="111" y="13"/>
                    <a:pt x="111" y="12"/>
                    <a:pt x="111" y="10"/>
                  </a:cubicBezTo>
                  <a:cubicBezTo>
                    <a:pt x="111" y="4"/>
                    <a:pt x="106" y="0"/>
                    <a:pt x="101" y="0"/>
                  </a:cubicBezTo>
                  <a:cubicBezTo>
                    <a:pt x="96" y="0"/>
                    <a:pt x="93" y="2"/>
                    <a:pt x="90" y="11"/>
                  </a:cubicBezTo>
                  <a:lnTo>
                    <a:pt x="2" y="238"/>
                  </a:lnTo>
                  <a:cubicBezTo>
                    <a:pt x="1" y="241"/>
                    <a:pt x="0" y="244"/>
                    <a:pt x="0" y="247"/>
                  </a:cubicBezTo>
                  <a:cubicBezTo>
                    <a:pt x="0" y="248"/>
                    <a:pt x="0" y="249"/>
                    <a:pt x="2" y="256"/>
                  </a:cubicBezTo>
                  <a:lnTo>
                    <a:pt x="90" y="482"/>
                  </a:lnTo>
                  <a:cubicBezTo>
                    <a:pt x="92" y="488"/>
                    <a:pt x="94" y="493"/>
                    <a:pt x="101" y="493"/>
                  </a:cubicBezTo>
                  <a:cubicBezTo>
                    <a:pt x="106" y="493"/>
                    <a:pt x="111" y="489"/>
                    <a:pt x="111" y="484"/>
                  </a:cubicBezTo>
                  <a:cubicBezTo>
                    <a:pt x="111" y="482"/>
                    <a:pt x="111" y="481"/>
                    <a:pt x="109" y="475"/>
                  </a:cubicBezTo>
                  <a:lnTo>
                    <a:pt x="20" y="247"/>
                  </a:lnTo>
                  <a:lnTo>
                    <a:pt x="109" y="19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6" name="Freeform: Shape 405"/>
            <p:cNvSpPr/>
            <p:nvPr/>
          </p:nvSpPr>
          <p:spPr>
            <a:xfrm>
              <a:off x="2248560" y="6816240"/>
              <a:ext cx="108360" cy="121320"/>
            </a:xfrm>
            <a:custGeom>
              <a:avLst/>
              <a:gdLst/>
              <a:ahLst/>
              <a:cxnLst/>
              <a:rect l="0" t="0" r="r" b="b"/>
              <a:pathLst>
                <a:path w="301" h="337">
                  <a:moveTo>
                    <a:pt x="169" y="271"/>
                  </a:moveTo>
                  <a:cubicBezTo>
                    <a:pt x="246" y="265"/>
                    <a:pt x="301" y="219"/>
                    <a:pt x="301" y="169"/>
                  </a:cubicBezTo>
                  <a:cubicBezTo>
                    <a:pt x="301" y="118"/>
                    <a:pt x="244" y="73"/>
                    <a:pt x="169" y="67"/>
                  </a:cubicBezTo>
                  <a:lnTo>
                    <a:pt x="169" y="39"/>
                  </a:lnTo>
                  <a:cubicBezTo>
                    <a:pt x="169" y="22"/>
                    <a:pt x="169" y="16"/>
                    <a:pt x="216" y="16"/>
                  </a:cubicBezTo>
                  <a:lnTo>
                    <a:pt x="233" y="16"/>
                  </a:lnTo>
                  <a:lnTo>
                    <a:pt x="233" y="0"/>
                  </a:lnTo>
                  <a:cubicBezTo>
                    <a:pt x="215" y="1"/>
                    <a:pt x="169" y="1"/>
                    <a:pt x="149" y="1"/>
                  </a:cubicBezTo>
                  <a:cubicBezTo>
                    <a:pt x="129" y="1"/>
                    <a:pt x="83" y="1"/>
                    <a:pt x="65" y="0"/>
                  </a:cubicBezTo>
                  <a:lnTo>
                    <a:pt x="65" y="16"/>
                  </a:lnTo>
                  <a:lnTo>
                    <a:pt x="82" y="16"/>
                  </a:lnTo>
                  <a:cubicBezTo>
                    <a:pt x="129" y="16"/>
                    <a:pt x="129" y="21"/>
                    <a:pt x="129" y="39"/>
                  </a:cubicBezTo>
                  <a:lnTo>
                    <a:pt x="129" y="67"/>
                  </a:lnTo>
                  <a:cubicBezTo>
                    <a:pt x="53" y="74"/>
                    <a:pt x="0" y="120"/>
                    <a:pt x="0" y="168"/>
                  </a:cubicBezTo>
                  <a:cubicBezTo>
                    <a:pt x="0" y="220"/>
                    <a:pt x="55" y="263"/>
                    <a:pt x="129" y="271"/>
                  </a:cubicBezTo>
                  <a:lnTo>
                    <a:pt x="129" y="298"/>
                  </a:lnTo>
                  <a:cubicBezTo>
                    <a:pt x="129" y="315"/>
                    <a:pt x="129" y="322"/>
                    <a:pt x="82" y="322"/>
                  </a:cubicBezTo>
                  <a:lnTo>
                    <a:pt x="65" y="322"/>
                  </a:lnTo>
                  <a:lnTo>
                    <a:pt x="65" y="337"/>
                  </a:lnTo>
                  <a:cubicBezTo>
                    <a:pt x="83" y="336"/>
                    <a:pt x="129" y="336"/>
                    <a:pt x="149" y="336"/>
                  </a:cubicBezTo>
                  <a:cubicBezTo>
                    <a:pt x="169" y="336"/>
                    <a:pt x="215" y="336"/>
                    <a:pt x="233" y="337"/>
                  </a:cubicBezTo>
                  <a:lnTo>
                    <a:pt x="233" y="322"/>
                  </a:lnTo>
                  <a:lnTo>
                    <a:pt x="216" y="322"/>
                  </a:lnTo>
                  <a:cubicBezTo>
                    <a:pt x="169" y="322"/>
                    <a:pt x="169" y="316"/>
                    <a:pt x="169" y="298"/>
                  </a:cubicBezTo>
                  <a:lnTo>
                    <a:pt x="169" y="271"/>
                  </a:lnTo>
                  <a:moveTo>
                    <a:pt x="129" y="259"/>
                  </a:moveTo>
                  <a:cubicBezTo>
                    <a:pt x="58" y="250"/>
                    <a:pt x="49" y="200"/>
                    <a:pt x="49" y="169"/>
                  </a:cubicBezTo>
                  <a:cubicBezTo>
                    <a:pt x="49" y="143"/>
                    <a:pt x="55" y="87"/>
                    <a:pt x="129" y="78"/>
                  </a:cubicBezTo>
                  <a:lnTo>
                    <a:pt x="129" y="259"/>
                  </a:lnTo>
                  <a:moveTo>
                    <a:pt x="169" y="77"/>
                  </a:moveTo>
                  <a:cubicBezTo>
                    <a:pt x="237" y="85"/>
                    <a:pt x="251" y="131"/>
                    <a:pt x="251" y="168"/>
                  </a:cubicBezTo>
                  <a:cubicBezTo>
                    <a:pt x="251" y="198"/>
                    <a:pt x="244" y="251"/>
                    <a:pt x="169" y="260"/>
                  </a:cubicBezTo>
                  <a:lnTo>
                    <a:pt x="169" y="77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7" name="Freeform: Shape 406"/>
            <p:cNvSpPr/>
            <p:nvPr/>
          </p:nvSpPr>
          <p:spPr>
            <a:xfrm>
              <a:off x="2383920" y="6804720"/>
              <a:ext cx="41400" cy="177480"/>
            </a:xfrm>
            <a:custGeom>
              <a:avLst/>
              <a:gdLst/>
              <a:ahLst/>
              <a:cxnLst/>
              <a:rect l="0" t="0" r="r" b="b"/>
              <a:pathLst>
                <a:path w="115" h="493">
                  <a:moveTo>
                    <a:pt x="115" y="489"/>
                  </a:moveTo>
                  <a:cubicBezTo>
                    <a:pt x="115" y="488"/>
                    <a:pt x="115" y="486"/>
                    <a:pt x="106" y="477"/>
                  </a:cubicBezTo>
                  <a:cubicBezTo>
                    <a:pt x="45" y="416"/>
                    <a:pt x="29" y="323"/>
                    <a:pt x="29" y="247"/>
                  </a:cubicBezTo>
                  <a:cubicBezTo>
                    <a:pt x="29" y="161"/>
                    <a:pt x="48" y="75"/>
                    <a:pt x="109" y="13"/>
                  </a:cubicBezTo>
                  <a:cubicBezTo>
                    <a:pt x="115" y="8"/>
                    <a:pt x="115" y="7"/>
                    <a:pt x="115" y="4"/>
                  </a:cubicBezTo>
                  <a:cubicBezTo>
                    <a:pt x="115" y="1"/>
                    <a:pt x="113" y="0"/>
                    <a:pt x="110" y="0"/>
                  </a:cubicBezTo>
                  <a:cubicBezTo>
                    <a:pt x="105" y="0"/>
                    <a:pt x="60" y="34"/>
                    <a:pt x="31" y="96"/>
                  </a:cubicBezTo>
                  <a:cubicBezTo>
                    <a:pt x="6" y="150"/>
                    <a:pt x="0" y="205"/>
                    <a:pt x="0" y="247"/>
                  </a:cubicBezTo>
                  <a:cubicBezTo>
                    <a:pt x="0" y="286"/>
                    <a:pt x="6" y="345"/>
                    <a:pt x="32" y="401"/>
                  </a:cubicBezTo>
                  <a:cubicBezTo>
                    <a:pt x="63" y="462"/>
                    <a:pt x="105" y="493"/>
                    <a:pt x="110" y="493"/>
                  </a:cubicBezTo>
                  <a:cubicBezTo>
                    <a:pt x="113" y="493"/>
                    <a:pt x="115" y="492"/>
                    <a:pt x="115" y="489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8" name="Freeform: Shape 407"/>
            <p:cNvSpPr/>
            <p:nvPr/>
          </p:nvSpPr>
          <p:spPr>
            <a:xfrm>
              <a:off x="2442600" y="6857280"/>
              <a:ext cx="88560" cy="114840"/>
            </a:xfrm>
            <a:custGeom>
              <a:avLst/>
              <a:gdLst/>
              <a:ahLst/>
              <a:cxnLst/>
              <a:rect l="0" t="0" r="r" b="b"/>
              <a:pathLst>
                <a:path w="246" h="319">
                  <a:moveTo>
                    <a:pt x="246" y="9"/>
                  </a:moveTo>
                  <a:cubicBezTo>
                    <a:pt x="246" y="7"/>
                    <a:pt x="244" y="0"/>
                    <a:pt x="237" y="0"/>
                  </a:cubicBezTo>
                  <a:cubicBezTo>
                    <a:pt x="236" y="0"/>
                    <a:pt x="207" y="7"/>
                    <a:pt x="193" y="21"/>
                  </a:cubicBezTo>
                  <a:cubicBezTo>
                    <a:pt x="185" y="13"/>
                    <a:pt x="168" y="0"/>
                    <a:pt x="139" y="0"/>
                  </a:cubicBezTo>
                  <a:cubicBezTo>
                    <a:pt x="54" y="0"/>
                    <a:pt x="0" y="78"/>
                    <a:pt x="0" y="146"/>
                  </a:cubicBezTo>
                  <a:cubicBezTo>
                    <a:pt x="0" y="206"/>
                    <a:pt x="46" y="228"/>
                    <a:pt x="86" y="228"/>
                  </a:cubicBezTo>
                  <a:cubicBezTo>
                    <a:pt x="110" y="228"/>
                    <a:pt x="130" y="217"/>
                    <a:pt x="140" y="212"/>
                  </a:cubicBezTo>
                  <a:lnTo>
                    <a:pt x="122" y="287"/>
                  </a:lnTo>
                  <a:cubicBezTo>
                    <a:pt x="120" y="294"/>
                    <a:pt x="119" y="295"/>
                    <a:pt x="115" y="295"/>
                  </a:cubicBezTo>
                  <a:cubicBezTo>
                    <a:pt x="110" y="296"/>
                    <a:pt x="102" y="296"/>
                    <a:pt x="97" y="296"/>
                  </a:cubicBezTo>
                  <a:cubicBezTo>
                    <a:pt x="88" y="296"/>
                    <a:pt x="85" y="296"/>
                    <a:pt x="83" y="299"/>
                  </a:cubicBezTo>
                  <a:cubicBezTo>
                    <a:pt x="81" y="302"/>
                    <a:pt x="80" y="309"/>
                    <a:pt x="80" y="310"/>
                  </a:cubicBezTo>
                  <a:cubicBezTo>
                    <a:pt x="80" y="314"/>
                    <a:pt x="81" y="319"/>
                    <a:pt x="88" y="319"/>
                  </a:cubicBezTo>
                  <a:cubicBezTo>
                    <a:pt x="105" y="319"/>
                    <a:pt x="124" y="317"/>
                    <a:pt x="141" y="317"/>
                  </a:cubicBezTo>
                  <a:cubicBezTo>
                    <a:pt x="160" y="317"/>
                    <a:pt x="178" y="319"/>
                    <a:pt x="196" y="319"/>
                  </a:cubicBezTo>
                  <a:cubicBezTo>
                    <a:pt x="199" y="319"/>
                    <a:pt x="209" y="319"/>
                    <a:pt x="209" y="305"/>
                  </a:cubicBezTo>
                  <a:cubicBezTo>
                    <a:pt x="209" y="297"/>
                    <a:pt x="200" y="296"/>
                    <a:pt x="196" y="296"/>
                  </a:cubicBezTo>
                  <a:cubicBezTo>
                    <a:pt x="189" y="296"/>
                    <a:pt x="181" y="296"/>
                    <a:pt x="175" y="296"/>
                  </a:cubicBezTo>
                  <a:lnTo>
                    <a:pt x="246" y="9"/>
                  </a:lnTo>
                  <a:moveTo>
                    <a:pt x="151" y="170"/>
                  </a:moveTo>
                  <a:cubicBezTo>
                    <a:pt x="148" y="179"/>
                    <a:pt x="148" y="179"/>
                    <a:pt x="143" y="185"/>
                  </a:cubicBezTo>
                  <a:cubicBezTo>
                    <a:pt x="127" y="201"/>
                    <a:pt x="106" y="210"/>
                    <a:pt x="88" y="210"/>
                  </a:cubicBezTo>
                  <a:cubicBezTo>
                    <a:pt x="58" y="210"/>
                    <a:pt x="56" y="183"/>
                    <a:pt x="56" y="171"/>
                  </a:cubicBezTo>
                  <a:cubicBezTo>
                    <a:pt x="56" y="146"/>
                    <a:pt x="73" y="85"/>
                    <a:pt x="81" y="66"/>
                  </a:cubicBezTo>
                  <a:cubicBezTo>
                    <a:pt x="96" y="30"/>
                    <a:pt x="120" y="18"/>
                    <a:pt x="140" y="18"/>
                  </a:cubicBezTo>
                  <a:cubicBezTo>
                    <a:pt x="169" y="18"/>
                    <a:pt x="181" y="41"/>
                    <a:pt x="181" y="46"/>
                  </a:cubicBezTo>
                  <a:cubicBezTo>
                    <a:pt x="181" y="48"/>
                    <a:pt x="181" y="52"/>
                    <a:pt x="180" y="54"/>
                  </a:cubicBezTo>
                  <a:lnTo>
                    <a:pt x="151" y="170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9" name="Freeform: Shape 408"/>
            <p:cNvSpPr/>
            <p:nvPr/>
          </p:nvSpPr>
          <p:spPr>
            <a:xfrm>
              <a:off x="2547360" y="6804720"/>
              <a:ext cx="41400" cy="177480"/>
            </a:xfrm>
            <a:custGeom>
              <a:avLst/>
              <a:gdLst/>
              <a:ahLst/>
              <a:cxnLst/>
              <a:rect l="0" t="0" r="r" b="b"/>
              <a:pathLst>
                <a:path w="115" h="493">
                  <a:moveTo>
                    <a:pt x="115" y="247"/>
                  </a:moveTo>
                  <a:cubicBezTo>
                    <a:pt x="115" y="208"/>
                    <a:pt x="110" y="149"/>
                    <a:pt x="83" y="93"/>
                  </a:cubicBezTo>
                  <a:cubicBezTo>
                    <a:pt x="53" y="33"/>
                    <a:pt x="10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0" y="8"/>
                    <a:pt x="9" y="17"/>
                  </a:cubicBezTo>
                  <a:cubicBezTo>
                    <a:pt x="58" y="65"/>
                    <a:pt x="86" y="143"/>
                    <a:pt x="86" y="247"/>
                  </a:cubicBezTo>
                  <a:cubicBezTo>
                    <a:pt x="86" y="331"/>
                    <a:pt x="68" y="418"/>
                    <a:pt x="7" y="480"/>
                  </a:cubicBezTo>
                  <a:cubicBezTo>
                    <a:pt x="0" y="486"/>
                    <a:pt x="0" y="488"/>
                    <a:pt x="0" y="489"/>
                  </a:cubicBezTo>
                  <a:cubicBezTo>
                    <a:pt x="0" y="492"/>
                    <a:pt x="2" y="493"/>
                    <a:pt x="4" y="493"/>
                  </a:cubicBezTo>
                  <a:cubicBezTo>
                    <a:pt x="10" y="493"/>
                    <a:pt x="55" y="460"/>
                    <a:pt x="84" y="397"/>
                  </a:cubicBezTo>
                  <a:cubicBezTo>
                    <a:pt x="110" y="343"/>
                    <a:pt x="115" y="288"/>
                    <a:pt x="115" y="247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0" name="Freeform: Shape 409"/>
            <p:cNvSpPr/>
            <p:nvPr/>
          </p:nvSpPr>
          <p:spPr>
            <a:xfrm>
              <a:off x="2626920" y="6804720"/>
              <a:ext cx="7560" cy="177480"/>
            </a:xfrm>
            <a:custGeom>
              <a:avLst/>
              <a:gdLst/>
              <a:ahLst/>
              <a:cxnLst/>
              <a:rect l="0" t="0" r="r" b="b"/>
              <a:pathLst>
                <a:path w="21" h="493">
                  <a:moveTo>
                    <a:pt x="21" y="18"/>
                  </a:moveTo>
                  <a:cubicBezTo>
                    <a:pt x="21" y="9"/>
                    <a:pt x="21" y="0"/>
                    <a:pt x="10" y="0"/>
                  </a:cubicBezTo>
                  <a:cubicBezTo>
                    <a:pt x="0" y="0"/>
                    <a:pt x="0" y="9"/>
                    <a:pt x="0" y="18"/>
                  </a:cubicBezTo>
                  <a:lnTo>
                    <a:pt x="0" y="475"/>
                  </a:lnTo>
                  <a:cubicBezTo>
                    <a:pt x="0" y="484"/>
                    <a:pt x="0" y="493"/>
                    <a:pt x="10" y="493"/>
                  </a:cubicBezTo>
                  <a:cubicBezTo>
                    <a:pt x="21" y="493"/>
                    <a:pt x="21" y="484"/>
                    <a:pt x="21" y="475"/>
                  </a:cubicBezTo>
                  <a:lnTo>
                    <a:pt x="21" y="18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1" name="Freeform: Shape 410"/>
            <p:cNvSpPr/>
            <p:nvPr/>
          </p:nvSpPr>
          <p:spPr>
            <a:xfrm>
              <a:off x="2664720" y="6816240"/>
              <a:ext cx="108360" cy="121320"/>
            </a:xfrm>
            <a:custGeom>
              <a:avLst/>
              <a:gdLst/>
              <a:ahLst/>
              <a:cxnLst/>
              <a:rect l="0" t="0" r="r" b="b"/>
              <a:pathLst>
                <a:path w="301" h="337">
                  <a:moveTo>
                    <a:pt x="169" y="271"/>
                  </a:moveTo>
                  <a:cubicBezTo>
                    <a:pt x="246" y="265"/>
                    <a:pt x="301" y="219"/>
                    <a:pt x="301" y="169"/>
                  </a:cubicBezTo>
                  <a:cubicBezTo>
                    <a:pt x="301" y="118"/>
                    <a:pt x="244" y="73"/>
                    <a:pt x="169" y="67"/>
                  </a:cubicBezTo>
                  <a:lnTo>
                    <a:pt x="169" y="39"/>
                  </a:lnTo>
                  <a:cubicBezTo>
                    <a:pt x="169" y="22"/>
                    <a:pt x="169" y="16"/>
                    <a:pt x="216" y="16"/>
                  </a:cubicBezTo>
                  <a:lnTo>
                    <a:pt x="233" y="16"/>
                  </a:lnTo>
                  <a:lnTo>
                    <a:pt x="233" y="0"/>
                  </a:lnTo>
                  <a:cubicBezTo>
                    <a:pt x="215" y="1"/>
                    <a:pt x="169" y="1"/>
                    <a:pt x="149" y="1"/>
                  </a:cubicBezTo>
                  <a:cubicBezTo>
                    <a:pt x="129" y="1"/>
                    <a:pt x="83" y="1"/>
                    <a:pt x="65" y="0"/>
                  </a:cubicBezTo>
                  <a:lnTo>
                    <a:pt x="65" y="16"/>
                  </a:lnTo>
                  <a:lnTo>
                    <a:pt x="82" y="16"/>
                  </a:lnTo>
                  <a:cubicBezTo>
                    <a:pt x="129" y="16"/>
                    <a:pt x="129" y="21"/>
                    <a:pt x="129" y="39"/>
                  </a:cubicBezTo>
                  <a:lnTo>
                    <a:pt x="129" y="67"/>
                  </a:lnTo>
                  <a:cubicBezTo>
                    <a:pt x="53" y="74"/>
                    <a:pt x="0" y="120"/>
                    <a:pt x="0" y="168"/>
                  </a:cubicBezTo>
                  <a:cubicBezTo>
                    <a:pt x="0" y="220"/>
                    <a:pt x="55" y="263"/>
                    <a:pt x="129" y="271"/>
                  </a:cubicBezTo>
                  <a:lnTo>
                    <a:pt x="129" y="298"/>
                  </a:lnTo>
                  <a:cubicBezTo>
                    <a:pt x="129" y="315"/>
                    <a:pt x="129" y="322"/>
                    <a:pt x="82" y="322"/>
                  </a:cubicBezTo>
                  <a:lnTo>
                    <a:pt x="65" y="322"/>
                  </a:lnTo>
                  <a:lnTo>
                    <a:pt x="65" y="337"/>
                  </a:lnTo>
                  <a:cubicBezTo>
                    <a:pt x="83" y="336"/>
                    <a:pt x="129" y="336"/>
                    <a:pt x="149" y="336"/>
                  </a:cubicBezTo>
                  <a:cubicBezTo>
                    <a:pt x="169" y="336"/>
                    <a:pt x="215" y="336"/>
                    <a:pt x="233" y="337"/>
                  </a:cubicBezTo>
                  <a:lnTo>
                    <a:pt x="233" y="322"/>
                  </a:lnTo>
                  <a:lnTo>
                    <a:pt x="216" y="322"/>
                  </a:lnTo>
                  <a:cubicBezTo>
                    <a:pt x="169" y="322"/>
                    <a:pt x="169" y="316"/>
                    <a:pt x="169" y="298"/>
                  </a:cubicBezTo>
                  <a:lnTo>
                    <a:pt x="169" y="271"/>
                  </a:lnTo>
                  <a:moveTo>
                    <a:pt x="129" y="259"/>
                  </a:moveTo>
                  <a:cubicBezTo>
                    <a:pt x="58" y="250"/>
                    <a:pt x="49" y="200"/>
                    <a:pt x="49" y="169"/>
                  </a:cubicBezTo>
                  <a:cubicBezTo>
                    <a:pt x="49" y="143"/>
                    <a:pt x="55" y="87"/>
                    <a:pt x="129" y="78"/>
                  </a:cubicBezTo>
                  <a:lnTo>
                    <a:pt x="129" y="259"/>
                  </a:lnTo>
                  <a:moveTo>
                    <a:pt x="169" y="77"/>
                  </a:moveTo>
                  <a:cubicBezTo>
                    <a:pt x="237" y="85"/>
                    <a:pt x="251" y="131"/>
                    <a:pt x="251" y="168"/>
                  </a:cubicBezTo>
                  <a:cubicBezTo>
                    <a:pt x="251" y="198"/>
                    <a:pt x="244" y="251"/>
                    <a:pt x="169" y="260"/>
                  </a:cubicBezTo>
                  <a:lnTo>
                    <a:pt x="169" y="77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2" name="Freeform: Shape 411"/>
            <p:cNvSpPr/>
            <p:nvPr/>
          </p:nvSpPr>
          <p:spPr>
            <a:xfrm>
              <a:off x="2799720" y="6804720"/>
              <a:ext cx="41400" cy="177480"/>
            </a:xfrm>
            <a:custGeom>
              <a:avLst/>
              <a:gdLst/>
              <a:ahLst/>
              <a:cxnLst/>
              <a:rect l="0" t="0" r="r" b="b"/>
              <a:pathLst>
                <a:path w="115" h="493">
                  <a:moveTo>
                    <a:pt x="115" y="489"/>
                  </a:moveTo>
                  <a:cubicBezTo>
                    <a:pt x="115" y="488"/>
                    <a:pt x="115" y="486"/>
                    <a:pt x="106" y="477"/>
                  </a:cubicBezTo>
                  <a:cubicBezTo>
                    <a:pt x="45" y="416"/>
                    <a:pt x="29" y="323"/>
                    <a:pt x="29" y="247"/>
                  </a:cubicBezTo>
                  <a:cubicBezTo>
                    <a:pt x="29" y="161"/>
                    <a:pt x="48" y="75"/>
                    <a:pt x="109" y="13"/>
                  </a:cubicBezTo>
                  <a:cubicBezTo>
                    <a:pt x="115" y="8"/>
                    <a:pt x="115" y="7"/>
                    <a:pt x="115" y="4"/>
                  </a:cubicBezTo>
                  <a:cubicBezTo>
                    <a:pt x="115" y="1"/>
                    <a:pt x="113" y="0"/>
                    <a:pt x="110" y="0"/>
                  </a:cubicBezTo>
                  <a:cubicBezTo>
                    <a:pt x="105" y="0"/>
                    <a:pt x="60" y="34"/>
                    <a:pt x="31" y="96"/>
                  </a:cubicBezTo>
                  <a:cubicBezTo>
                    <a:pt x="6" y="150"/>
                    <a:pt x="0" y="205"/>
                    <a:pt x="0" y="247"/>
                  </a:cubicBezTo>
                  <a:cubicBezTo>
                    <a:pt x="0" y="286"/>
                    <a:pt x="6" y="345"/>
                    <a:pt x="32" y="401"/>
                  </a:cubicBezTo>
                  <a:cubicBezTo>
                    <a:pt x="63" y="462"/>
                    <a:pt x="105" y="493"/>
                    <a:pt x="110" y="493"/>
                  </a:cubicBezTo>
                  <a:cubicBezTo>
                    <a:pt x="113" y="493"/>
                    <a:pt x="115" y="492"/>
                    <a:pt x="115" y="489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3" name="Freeform: Shape 412"/>
            <p:cNvSpPr/>
            <p:nvPr/>
          </p:nvSpPr>
          <p:spPr>
            <a:xfrm>
              <a:off x="2859120" y="6857280"/>
              <a:ext cx="88560" cy="114840"/>
            </a:xfrm>
            <a:custGeom>
              <a:avLst/>
              <a:gdLst/>
              <a:ahLst/>
              <a:cxnLst/>
              <a:rect l="0" t="0" r="r" b="b"/>
              <a:pathLst>
                <a:path w="246" h="319">
                  <a:moveTo>
                    <a:pt x="246" y="9"/>
                  </a:moveTo>
                  <a:cubicBezTo>
                    <a:pt x="246" y="7"/>
                    <a:pt x="244" y="0"/>
                    <a:pt x="237" y="0"/>
                  </a:cubicBezTo>
                  <a:cubicBezTo>
                    <a:pt x="236" y="0"/>
                    <a:pt x="207" y="7"/>
                    <a:pt x="193" y="21"/>
                  </a:cubicBezTo>
                  <a:cubicBezTo>
                    <a:pt x="185" y="13"/>
                    <a:pt x="168" y="0"/>
                    <a:pt x="139" y="0"/>
                  </a:cubicBezTo>
                  <a:cubicBezTo>
                    <a:pt x="54" y="0"/>
                    <a:pt x="0" y="78"/>
                    <a:pt x="0" y="146"/>
                  </a:cubicBezTo>
                  <a:cubicBezTo>
                    <a:pt x="0" y="206"/>
                    <a:pt x="46" y="228"/>
                    <a:pt x="86" y="228"/>
                  </a:cubicBezTo>
                  <a:cubicBezTo>
                    <a:pt x="110" y="228"/>
                    <a:pt x="130" y="217"/>
                    <a:pt x="140" y="212"/>
                  </a:cubicBezTo>
                  <a:lnTo>
                    <a:pt x="122" y="287"/>
                  </a:lnTo>
                  <a:cubicBezTo>
                    <a:pt x="120" y="294"/>
                    <a:pt x="119" y="295"/>
                    <a:pt x="115" y="295"/>
                  </a:cubicBezTo>
                  <a:cubicBezTo>
                    <a:pt x="110" y="296"/>
                    <a:pt x="102" y="296"/>
                    <a:pt x="97" y="296"/>
                  </a:cubicBezTo>
                  <a:cubicBezTo>
                    <a:pt x="88" y="296"/>
                    <a:pt x="85" y="296"/>
                    <a:pt x="83" y="299"/>
                  </a:cubicBezTo>
                  <a:cubicBezTo>
                    <a:pt x="81" y="302"/>
                    <a:pt x="80" y="309"/>
                    <a:pt x="80" y="310"/>
                  </a:cubicBezTo>
                  <a:cubicBezTo>
                    <a:pt x="80" y="314"/>
                    <a:pt x="81" y="319"/>
                    <a:pt x="88" y="319"/>
                  </a:cubicBezTo>
                  <a:cubicBezTo>
                    <a:pt x="105" y="319"/>
                    <a:pt x="124" y="317"/>
                    <a:pt x="141" y="317"/>
                  </a:cubicBezTo>
                  <a:cubicBezTo>
                    <a:pt x="160" y="317"/>
                    <a:pt x="178" y="319"/>
                    <a:pt x="196" y="319"/>
                  </a:cubicBezTo>
                  <a:cubicBezTo>
                    <a:pt x="199" y="319"/>
                    <a:pt x="209" y="319"/>
                    <a:pt x="209" y="305"/>
                  </a:cubicBezTo>
                  <a:cubicBezTo>
                    <a:pt x="209" y="297"/>
                    <a:pt x="200" y="296"/>
                    <a:pt x="196" y="296"/>
                  </a:cubicBezTo>
                  <a:cubicBezTo>
                    <a:pt x="189" y="296"/>
                    <a:pt x="181" y="296"/>
                    <a:pt x="175" y="296"/>
                  </a:cubicBezTo>
                  <a:lnTo>
                    <a:pt x="246" y="9"/>
                  </a:lnTo>
                  <a:moveTo>
                    <a:pt x="151" y="170"/>
                  </a:moveTo>
                  <a:cubicBezTo>
                    <a:pt x="148" y="179"/>
                    <a:pt x="148" y="179"/>
                    <a:pt x="143" y="185"/>
                  </a:cubicBezTo>
                  <a:cubicBezTo>
                    <a:pt x="127" y="201"/>
                    <a:pt x="106" y="210"/>
                    <a:pt x="88" y="210"/>
                  </a:cubicBezTo>
                  <a:cubicBezTo>
                    <a:pt x="58" y="210"/>
                    <a:pt x="56" y="183"/>
                    <a:pt x="56" y="171"/>
                  </a:cubicBezTo>
                  <a:cubicBezTo>
                    <a:pt x="56" y="146"/>
                    <a:pt x="73" y="85"/>
                    <a:pt x="81" y="66"/>
                  </a:cubicBezTo>
                  <a:cubicBezTo>
                    <a:pt x="96" y="30"/>
                    <a:pt x="120" y="18"/>
                    <a:pt x="140" y="18"/>
                  </a:cubicBezTo>
                  <a:cubicBezTo>
                    <a:pt x="169" y="18"/>
                    <a:pt x="181" y="41"/>
                    <a:pt x="181" y="46"/>
                  </a:cubicBezTo>
                  <a:cubicBezTo>
                    <a:pt x="181" y="48"/>
                    <a:pt x="181" y="52"/>
                    <a:pt x="180" y="54"/>
                  </a:cubicBezTo>
                  <a:lnTo>
                    <a:pt x="151" y="170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4" name="Freeform: Shape 413"/>
            <p:cNvSpPr/>
            <p:nvPr/>
          </p:nvSpPr>
          <p:spPr>
            <a:xfrm>
              <a:off x="2959560" y="6795000"/>
              <a:ext cx="31320" cy="64440"/>
            </a:xfrm>
            <a:custGeom>
              <a:avLst/>
              <a:gdLst/>
              <a:ahLst/>
              <a:cxnLst/>
              <a:rect l="0" t="0" r="r" b="b"/>
              <a:pathLst>
                <a:path w="87" h="179">
                  <a:moveTo>
                    <a:pt x="84" y="30"/>
                  </a:moveTo>
                  <a:cubicBezTo>
                    <a:pt x="87" y="25"/>
                    <a:pt x="87" y="21"/>
                    <a:pt x="87" y="19"/>
                  </a:cubicBezTo>
                  <a:cubicBezTo>
                    <a:pt x="87" y="8"/>
                    <a:pt x="77" y="0"/>
                    <a:pt x="67" y="0"/>
                  </a:cubicBezTo>
                  <a:cubicBezTo>
                    <a:pt x="54" y="0"/>
                    <a:pt x="49" y="11"/>
                    <a:pt x="48" y="17"/>
                  </a:cubicBezTo>
                  <a:lnTo>
                    <a:pt x="2" y="167"/>
                  </a:lnTo>
                  <a:cubicBezTo>
                    <a:pt x="1" y="167"/>
                    <a:pt x="0" y="171"/>
                    <a:pt x="0" y="171"/>
                  </a:cubicBezTo>
                  <a:cubicBezTo>
                    <a:pt x="0" y="176"/>
                    <a:pt x="11" y="179"/>
                    <a:pt x="13" y="179"/>
                  </a:cubicBezTo>
                  <a:cubicBezTo>
                    <a:pt x="16" y="179"/>
                    <a:pt x="17" y="179"/>
                    <a:pt x="19" y="174"/>
                  </a:cubicBezTo>
                  <a:lnTo>
                    <a:pt x="84" y="30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19440" rIns="90000" bIns="1944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5" name="Freeform: Shape 414"/>
            <p:cNvSpPr/>
            <p:nvPr/>
          </p:nvSpPr>
          <p:spPr>
            <a:xfrm>
              <a:off x="3013560" y="6804720"/>
              <a:ext cx="41400" cy="177480"/>
            </a:xfrm>
            <a:custGeom>
              <a:avLst/>
              <a:gdLst/>
              <a:ahLst/>
              <a:cxnLst/>
              <a:rect l="0" t="0" r="r" b="b"/>
              <a:pathLst>
                <a:path w="115" h="493">
                  <a:moveTo>
                    <a:pt x="115" y="247"/>
                  </a:moveTo>
                  <a:cubicBezTo>
                    <a:pt x="115" y="208"/>
                    <a:pt x="110" y="149"/>
                    <a:pt x="83" y="93"/>
                  </a:cubicBezTo>
                  <a:cubicBezTo>
                    <a:pt x="53" y="33"/>
                    <a:pt x="10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0" y="8"/>
                    <a:pt x="9" y="17"/>
                  </a:cubicBezTo>
                  <a:cubicBezTo>
                    <a:pt x="58" y="65"/>
                    <a:pt x="86" y="143"/>
                    <a:pt x="86" y="247"/>
                  </a:cubicBezTo>
                  <a:cubicBezTo>
                    <a:pt x="86" y="331"/>
                    <a:pt x="68" y="418"/>
                    <a:pt x="7" y="480"/>
                  </a:cubicBezTo>
                  <a:cubicBezTo>
                    <a:pt x="0" y="486"/>
                    <a:pt x="0" y="488"/>
                    <a:pt x="0" y="489"/>
                  </a:cubicBezTo>
                  <a:cubicBezTo>
                    <a:pt x="0" y="492"/>
                    <a:pt x="2" y="493"/>
                    <a:pt x="4" y="493"/>
                  </a:cubicBezTo>
                  <a:cubicBezTo>
                    <a:pt x="10" y="493"/>
                    <a:pt x="55" y="460"/>
                    <a:pt x="84" y="397"/>
                  </a:cubicBezTo>
                  <a:cubicBezTo>
                    <a:pt x="110" y="343"/>
                    <a:pt x="115" y="288"/>
                    <a:pt x="115" y="247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6" name="Freeform: Shape 415"/>
            <p:cNvSpPr/>
            <p:nvPr/>
          </p:nvSpPr>
          <p:spPr>
            <a:xfrm>
              <a:off x="3081600" y="6804720"/>
              <a:ext cx="39960" cy="177480"/>
            </a:xfrm>
            <a:custGeom>
              <a:avLst/>
              <a:gdLst/>
              <a:ahLst/>
              <a:cxnLst/>
              <a:rect l="0" t="0" r="r" b="b"/>
              <a:pathLst>
                <a:path w="111" h="493">
                  <a:moveTo>
                    <a:pt x="109" y="256"/>
                  </a:moveTo>
                  <a:cubicBezTo>
                    <a:pt x="111" y="249"/>
                    <a:pt x="111" y="248"/>
                    <a:pt x="111" y="247"/>
                  </a:cubicBezTo>
                  <a:cubicBezTo>
                    <a:pt x="111" y="245"/>
                    <a:pt x="111" y="244"/>
                    <a:pt x="109" y="239"/>
                  </a:cubicBezTo>
                  <a:lnTo>
                    <a:pt x="21" y="11"/>
                  </a:lnTo>
                  <a:cubicBezTo>
                    <a:pt x="18" y="3"/>
                    <a:pt x="16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1"/>
                    <a:pt x="0" y="12"/>
                    <a:pt x="2" y="18"/>
                  </a:cubicBezTo>
                  <a:lnTo>
                    <a:pt x="91" y="247"/>
                  </a:lnTo>
                  <a:lnTo>
                    <a:pt x="2" y="475"/>
                  </a:lnTo>
                  <a:cubicBezTo>
                    <a:pt x="0" y="480"/>
                    <a:pt x="0" y="481"/>
                    <a:pt x="0" y="484"/>
                  </a:cubicBezTo>
                  <a:cubicBezTo>
                    <a:pt x="0" y="489"/>
                    <a:pt x="4" y="493"/>
                    <a:pt x="10" y="493"/>
                  </a:cubicBezTo>
                  <a:cubicBezTo>
                    <a:pt x="17" y="493"/>
                    <a:pt x="18" y="489"/>
                    <a:pt x="20" y="484"/>
                  </a:cubicBezTo>
                  <a:lnTo>
                    <a:pt x="109" y="256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7" name="Freeform: Shape 416"/>
            <p:cNvSpPr/>
            <p:nvPr/>
          </p:nvSpPr>
          <p:spPr>
            <a:xfrm>
              <a:off x="3199320" y="6851880"/>
              <a:ext cx="118440" cy="76320"/>
            </a:xfrm>
            <a:custGeom>
              <a:avLst/>
              <a:gdLst/>
              <a:ahLst/>
              <a:cxnLst/>
              <a:rect l="0" t="0" r="r" b="b"/>
              <a:pathLst>
                <a:path w="329" h="212">
                  <a:moveTo>
                    <a:pt x="329" y="16"/>
                  </a:moveTo>
                  <a:cubicBezTo>
                    <a:pt x="329" y="4"/>
                    <a:pt x="326" y="0"/>
                    <a:pt x="323" y="0"/>
                  </a:cubicBezTo>
                  <a:cubicBezTo>
                    <a:pt x="320" y="0"/>
                    <a:pt x="316" y="2"/>
                    <a:pt x="316" y="13"/>
                  </a:cubicBezTo>
                  <a:cubicBezTo>
                    <a:pt x="314" y="48"/>
                    <a:pt x="279" y="68"/>
                    <a:pt x="246" y="68"/>
                  </a:cubicBezTo>
                  <a:cubicBezTo>
                    <a:pt x="218" y="68"/>
                    <a:pt x="194" y="53"/>
                    <a:pt x="168" y="36"/>
                  </a:cubicBezTo>
                  <a:cubicBezTo>
                    <a:pt x="141" y="18"/>
                    <a:pt x="114" y="0"/>
                    <a:pt x="83" y="0"/>
                  </a:cubicBezTo>
                  <a:cubicBezTo>
                    <a:pt x="37" y="0"/>
                    <a:pt x="0" y="35"/>
                    <a:pt x="0" y="81"/>
                  </a:cubicBezTo>
                  <a:cubicBezTo>
                    <a:pt x="0" y="92"/>
                    <a:pt x="4" y="95"/>
                    <a:pt x="7" y="95"/>
                  </a:cubicBezTo>
                  <a:cubicBezTo>
                    <a:pt x="12" y="95"/>
                    <a:pt x="13" y="86"/>
                    <a:pt x="13" y="84"/>
                  </a:cubicBezTo>
                  <a:cubicBezTo>
                    <a:pt x="17" y="43"/>
                    <a:pt x="57" y="28"/>
                    <a:pt x="83" y="28"/>
                  </a:cubicBezTo>
                  <a:cubicBezTo>
                    <a:pt x="111" y="28"/>
                    <a:pt x="136" y="43"/>
                    <a:pt x="161" y="61"/>
                  </a:cubicBezTo>
                  <a:cubicBezTo>
                    <a:pt x="188" y="78"/>
                    <a:pt x="215" y="96"/>
                    <a:pt x="246" y="96"/>
                  </a:cubicBezTo>
                  <a:cubicBezTo>
                    <a:pt x="292" y="96"/>
                    <a:pt x="329" y="61"/>
                    <a:pt x="329" y="16"/>
                  </a:cubicBezTo>
                  <a:moveTo>
                    <a:pt x="329" y="131"/>
                  </a:moveTo>
                  <a:cubicBezTo>
                    <a:pt x="329" y="117"/>
                    <a:pt x="324" y="115"/>
                    <a:pt x="323" y="115"/>
                  </a:cubicBezTo>
                  <a:cubicBezTo>
                    <a:pt x="320" y="115"/>
                    <a:pt x="316" y="119"/>
                    <a:pt x="316" y="129"/>
                  </a:cubicBezTo>
                  <a:cubicBezTo>
                    <a:pt x="314" y="164"/>
                    <a:pt x="279" y="184"/>
                    <a:pt x="246" y="184"/>
                  </a:cubicBezTo>
                  <a:cubicBezTo>
                    <a:pt x="218" y="184"/>
                    <a:pt x="194" y="168"/>
                    <a:pt x="168" y="151"/>
                  </a:cubicBezTo>
                  <a:cubicBezTo>
                    <a:pt x="141" y="133"/>
                    <a:pt x="114" y="115"/>
                    <a:pt x="83" y="115"/>
                  </a:cubicBezTo>
                  <a:cubicBezTo>
                    <a:pt x="37" y="115"/>
                    <a:pt x="0" y="150"/>
                    <a:pt x="0" y="196"/>
                  </a:cubicBezTo>
                  <a:cubicBezTo>
                    <a:pt x="0" y="207"/>
                    <a:pt x="4" y="211"/>
                    <a:pt x="7" y="211"/>
                  </a:cubicBezTo>
                  <a:cubicBezTo>
                    <a:pt x="12" y="211"/>
                    <a:pt x="13" y="202"/>
                    <a:pt x="13" y="200"/>
                  </a:cubicBezTo>
                  <a:cubicBezTo>
                    <a:pt x="17" y="158"/>
                    <a:pt x="57" y="143"/>
                    <a:pt x="83" y="143"/>
                  </a:cubicBezTo>
                  <a:cubicBezTo>
                    <a:pt x="111" y="143"/>
                    <a:pt x="136" y="158"/>
                    <a:pt x="161" y="176"/>
                  </a:cubicBezTo>
                  <a:cubicBezTo>
                    <a:pt x="188" y="194"/>
                    <a:pt x="215" y="212"/>
                    <a:pt x="246" y="212"/>
                  </a:cubicBezTo>
                  <a:cubicBezTo>
                    <a:pt x="293" y="212"/>
                    <a:pt x="329" y="175"/>
                    <a:pt x="329" y="131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31320" rIns="90000" bIns="3132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8" name="Freeform: Shape 417"/>
            <p:cNvSpPr/>
            <p:nvPr/>
          </p:nvSpPr>
          <p:spPr>
            <a:xfrm>
              <a:off x="3384360" y="6859080"/>
              <a:ext cx="68400" cy="80640"/>
            </a:xfrm>
            <a:custGeom>
              <a:avLst/>
              <a:gdLst/>
              <a:ahLst/>
              <a:cxnLst/>
              <a:rect l="0" t="0" r="r" b="b"/>
              <a:pathLst>
                <a:path w="190" h="224">
                  <a:moveTo>
                    <a:pt x="69" y="104"/>
                  </a:moveTo>
                  <a:cubicBezTo>
                    <a:pt x="84" y="104"/>
                    <a:pt x="121" y="103"/>
                    <a:pt x="146" y="93"/>
                  </a:cubicBezTo>
                  <a:cubicBezTo>
                    <a:pt x="180" y="78"/>
                    <a:pt x="183" y="49"/>
                    <a:pt x="183" y="43"/>
                  </a:cubicBezTo>
                  <a:cubicBezTo>
                    <a:pt x="183" y="20"/>
                    <a:pt x="164" y="0"/>
                    <a:pt x="130" y="0"/>
                  </a:cubicBezTo>
                  <a:cubicBezTo>
                    <a:pt x="75" y="0"/>
                    <a:pt x="0" y="48"/>
                    <a:pt x="0" y="135"/>
                  </a:cubicBezTo>
                  <a:cubicBezTo>
                    <a:pt x="0" y="185"/>
                    <a:pt x="29" y="224"/>
                    <a:pt x="77" y="224"/>
                  </a:cubicBezTo>
                  <a:cubicBezTo>
                    <a:pt x="149" y="224"/>
                    <a:pt x="190" y="171"/>
                    <a:pt x="190" y="166"/>
                  </a:cubicBezTo>
                  <a:cubicBezTo>
                    <a:pt x="190" y="163"/>
                    <a:pt x="187" y="159"/>
                    <a:pt x="184" y="159"/>
                  </a:cubicBezTo>
                  <a:cubicBezTo>
                    <a:pt x="181" y="159"/>
                    <a:pt x="180" y="160"/>
                    <a:pt x="178" y="165"/>
                  </a:cubicBezTo>
                  <a:cubicBezTo>
                    <a:pt x="139" y="213"/>
                    <a:pt x="85" y="213"/>
                    <a:pt x="78" y="213"/>
                  </a:cubicBezTo>
                  <a:cubicBezTo>
                    <a:pt x="40" y="213"/>
                    <a:pt x="36" y="171"/>
                    <a:pt x="36" y="156"/>
                  </a:cubicBezTo>
                  <a:cubicBezTo>
                    <a:pt x="36" y="150"/>
                    <a:pt x="36" y="135"/>
                    <a:pt x="44" y="104"/>
                  </a:cubicBezTo>
                  <a:lnTo>
                    <a:pt x="69" y="104"/>
                  </a:lnTo>
                  <a:moveTo>
                    <a:pt x="47" y="93"/>
                  </a:moveTo>
                  <a:cubicBezTo>
                    <a:pt x="66" y="18"/>
                    <a:pt x="116" y="11"/>
                    <a:pt x="130" y="11"/>
                  </a:cubicBezTo>
                  <a:cubicBezTo>
                    <a:pt x="153" y="11"/>
                    <a:pt x="167" y="26"/>
                    <a:pt x="167" y="43"/>
                  </a:cubicBezTo>
                  <a:cubicBezTo>
                    <a:pt x="167" y="93"/>
                    <a:pt x="87" y="93"/>
                    <a:pt x="67" y="93"/>
                  </a:cubicBezTo>
                  <a:lnTo>
                    <a:pt x="47" y="93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35640" rIns="90000" bIns="3564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9" name="Freeform: Shape 418"/>
            <p:cNvSpPr/>
            <p:nvPr/>
          </p:nvSpPr>
          <p:spPr>
            <a:xfrm>
              <a:off x="3471840" y="6829920"/>
              <a:ext cx="84240" cy="6480"/>
            </a:xfrm>
            <a:custGeom>
              <a:avLst/>
              <a:gdLst/>
              <a:ahLst/>
              <a:cxnLst/>
              <a:rect l="0" t="0" r="r" b="b"/>
              <a:pathLst>
                <a:path w="234" h="18">
                  <a:moveTo>
                    <a:pt x="221" y="18"/>
                  </a:moveTo>
                  <a:cubicBezTo>
                    <a:pt x="225" y="18"/>
                    <a:pt x="234" y="18"/>
                    <a:pt x="234" y="9"/>
                  </a:cubicBezTo>
                  <a:cubicBezTo>
                    <a:pt x="234" y="0"/>
                    <a:pt x="226" y="0"/>
                    <a:pt x="221" y="0"/>
                  </a:cubicBezTo>
                  <a:lnTo>
                    <a:pt x="13" y="0"/>
                  </a:lnTo>
                  <a:cubicBezTo>
                    <a:pt x="8" y="0"/>
                    <a:pt x="0" y="0"/>
                    <a:pt x="0" y="9"/>
                  </a:cubicBezTo>
                  <a:cubicBezTo>
                    <a:pt x="0" y="18"/>
                    <a:pt x="8" y="18"/>
                    <a:pt x="13" y="18"/>
                  </a:cubicBezTo>
                  <a:lnTo>
                    <a:pt x="221" y="18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-38520" rIns="90000" bIns="-3852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0" name="Freeform: Shape 419"/>
            <p:cNvSpPr/>
            <p:nvPr/>
          </p:nvSpPr>
          <p:spPr>
            <a:xfrm>
              <a:off x="3582720" y="6771240"/>
              <a:ext cx="32760" cy="124200"/>
            </a:xfrm>
            <a:custGeom>
              <a:avLst/>
              <a:gdLst/>
              <a:ahLst/>
              <a:cxnLst/>
              <a:rect l="0" t="0" r="r" b="b"/>
              <a:pathLst>
                <a:path w="91" h="345">
                  <a:moveTo>
                    <a:pt x="84" y="0"/>
                  </a:moveTo>
                  <a:cubicBezTo>
                    <a:pt x="18" y="46"/>
                    <a:pt x="0" y="120"/>
                    <a:pt x="0" y="173"/>
                  </a:cubicBezTo>
                  <a:cubicBezTo>
                    <a:pt x="0" y="221"/>
                    <a:pt x="15" y="297"/>
                    <a:pt x="84" y="345"/>
                  </a:cubicBezTo>
                  <a:cubicBezTo>
                    <a:pt x="86" y="345"/>
                    <a:pt x="91" y="345"/>
                    <a:pt x="91" y="342"/>
                  </a:cubicBezTo>
                  <a:cubicBezTo>
                    <a:pt x="91" y="340"/>
                    <a:pt x="90" y="338"/>
                    <a:pt x="87" y="336"/>
                  </a:cubicBezTo>
                  <a:cubicBezTo>
                    <a:pt x="40" y="295"/>
                    <a:pt x="24" y="235"/>
                    <a:pt x="24" y="173"/>
                  </a:cubicBezTo>
                  <a:cubicBezTo>
                    <a:pt x="24" y="80"/>
                    <a:pt x="59" y="34"/>
                    <a:pt x="88" y="8"/>
                  </a:cubicBezTo>
                  <a:cubicBezTo>
                    <a:pt x="90" y="7"/>
                    <a:pt x="91" y="6"/>
                    <a:pt x="91" y="4"/>
                  </a:cubicBezTo>
                  <a:cubicBezTo>
                    <a:pt x="91" y="0"/>
                    <a:pt x="86" y="0"/>
                    <a:pt x="84" y="0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1" name="Freeform: Shape 420"/>
            <p:cNvSpPr/>
            <p:nvPr/>
          </p:nvSpPr>
          <p:spPr>
            <a:xfrm>
              <a:off x="3631320" y="6808320"/>
              <a:ext cx="67680" cy="80640"/>
            </a:xfrm>
            <a:custGeom>
              <a:avLst/>
              <a:gdLst/>
              <a:ahLst/>
              <a:cxnLst/>
              <a:rect l="0" t="0" r="r" b="b"/>
              <a:pathLst>
                <a:path w="188" h="224">
                  <a:moveTo>
                    <a:pt x="187" y="12"/>
                  </a:moveTo>
                  <a:lnTo>
                    <a:pt x="188" y="8"/>
                  </a:lnTo>
                  <a:cubicBezTo>
                    <a:pt x="188" y="4"/>
                    <a:pt x="186" y="0"/>
                    <a:pt x="180" y="0"/>
                  </a:cubicBezTo>
                  <a:cubicBezTo>
                    <a:pt x="179" y="0"/>
                    <a:pt x="158" y="4"/>
                    <a:pt x="147" y="15"/>
                  </a:cubicBezTo>
                  <a:cubicBezTo>
                    <a:pt x="142" y="10"/>
                    <a:pt x="129" y="0"/>
                    <a:pt x="105" y="0"/>
                  </a:cubicBezTo>
                  <a:cubicBezTo>
                    <a:pt x="38" y="0"/>
                    <a:pt x="0" y="54"/>
                    <a:pt x="0" y="100"/>
                  </a:cubicBezTo>
                  <a:cubicBezTo>
                    <a:pt x="0" y="142"/>
                    <a:pt x="32" y="159"/>
                    <a:pt x="68" y="159"/>
                  </a:cubicBezTo>
                  <a:cubicBezTo>
                    <a:pt x="87" y="159"/>
                    <a:pt x="102" y="154"/>
                    <a:pt x="110" y="149"/>
                  </a:cubicBezTo>
                  <a:lnTo>
                    <a:pt x="96" y="204"/>
                  </a:lnTo>
                  <a:cubicBezTo>
                    <a:pt x="90" y="204"/>
                    <a:pt x="83" y="204"/>
                    <a:pt x="76" y="204"/>
                  </a:cubicBezTo>
                  <a:cubicBezTo>
                    <a:pt x="67" y="205"/>
                    <a:pt x="67" y="215"/>
                    <a:pt x="67" y="216"/>
                  </a:cubicBezTo>
                  <a:cubicBezTo>
                    <a:pt x="67" y="221"/>
                    <a:pt x="71" y="224"/>
                    <a:pt x="75" y="224"/>
                  </a:cubicBezTo>
                  <a:cubicBezTo>
                    <a:pt x="86" y="224"/>
                    <a:pt x="101" y="222"/>
                    <a:pt x="113" y="222"/>
                  </a:cubicBezTo>
                  <a:cubicBezTo>
                    <a:pt x="122" y="222"/>
                    <a:pt x="143" y="224"/>
                    <a:pt x="152" y="224"/>
                  </a:cubicBezTo>
                  <a:cubicBezTo>
                    <a:pt x="158" y="224"/>
                    <a:pt x="162" y="221"/>
                    <a:pt x="162" y="212"/>
                  </a:cubicBezTo>
                  <a:cubicBezTo>
                    <a:pt x="162" y="208"/>
                    <a:pt x="161" y="205"/>
                    <a:pt x="155" y="204"/>
                  </a:cubicBezTo>
                  <a:cubicBezTo>
                    <a:pt x="151" y="204"/>
                    <a:pt x="142" y="204"/>
                    <a:pt x="139" y="204"/>
                  </a:cubicBezTo>
                  <a:lnTo>
                    <a:pt x="187" y="12"/>
                  </a:lnTo>
                  <a:moveTo>
                    <a:pt x="118" y="115"/>
                  </a:moveTo>
                  <a:cubicBezTo>
                    <a:pt x="116" y="121"/>
                    <a:pt x="116" y="121"/>
                    <a:pt x="111" y="127"/>
                  </a:cubicBezTo>
                  <a:cubicBezTo>
                    <a:pt x="103" y="135"/>
                    <a:pt x="87" y="143"/>
                    <a:pt x="71" y="143"/>
                  </a:cubicBezTo>
                  <a:cubicBezTo>
                    <a:pt x="55" y="143"/>
                    <a:pt x="43" y="136"/>
                    <a:pt x="43" y="117"/>
                  </a:cubicBezTo>
                  <a:cubicBezTo>
                    <a:pt x="43" y="103"/>
                    <a:pt x="53" y="62"/>
                    <a:pt x="62" y="45"/>
                  </a:cubicBezTo>
                  <a:cubicBezTo>
                    <a:pt x="72" y="26"/>
                    <a:pt x="88" y="16"/>
                    <a:pt x="105" y="16"/>
                  </a:cubicBezTo>
                  <a:cubicBezTo>
                    <a:pt x="130" y="16"/>
                    <a:pt x="138" y="35"/>
                    <a:pt x="138" y="37"/>
                  </a:cubicBezTo>
                  <a:cubicBezTo>
                    <a:pt x="138" y="38"/>
                    <a:pt x="138" y="40"/>
                    <a:pt x="137" y="41"/>
                  </a:cubicBezTo>
                  <a:lnTo>
                    <a:pt x="118" y="115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35640" rIns="90000" bIns="3564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2" name="Freeform: Shape 421"/>
            <p:cNvSpPr/>
            <p:nvPr/>
          </p:nvSpPr>
          <p:spPr>
            <a:xfrm>
              <a:off x="3718080" y="6829920"/>
              <a:ext cx="84240" cy="6480"/>
            </a:xfrm>
            <a:custGeom>
              <a:avLst/>
              <a:gdLst/>
              <a:ahLst/>
              <a:cxnLst/>
              <a:rect l="0" t="0" r="r" b="b"/>
              <a:pathLst>
                <a:path w="234" h="18">
                  <a:moveTo>
                    <a:pt x="221" y="18"/>
                  </a:moveTo>
                  <a:cubicBezTo>
                    <a:pt x="225" y="18"/>
                    <a:pt x="234" y="18"/>
                    <a:pt x="234" y="9"/>
                  </a:cubicBezTo>
                  <a:cubicBezTo>
                    <a:pt x="234" y="0"/>
                    <a:pt x="226" y="0"/>
                    <a:pt x="221" y="0"/>
                  </a:cubicBezTo>
                  <a:lnTo>
                    <a:pt x="13" y="0"/>
                  </a:lnTo>
                  <a:cubicBezTo>
                    <a:pt x="8" y="0"/>
                    <a:pt x="0" y="0"/>
                    <a:pt x="0" y="9"/>
                  </a:cubicBezTo>
                  <a:cubicBezTo>
                    <a:pt x="0" y="18"/>
                    <a:pt x="8" y="18"/>
                    <a:pt x="13" y="18"/>
                  </a:cubicBezTo>
                  <a:lnTo>
                    <a:pt x="221" y="18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-38520" rIns="90000" bIns="-3852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3" name="Freeform: Shape 422"/>
            <p:cNvSpPr/>
            <p:nvPr/>
          </p:nvSpPr>
          <p:spPr>
            <a:xfrm>
              <a:off x="3822120" y="6808320"/>
              <a:ext cx="67680" cy="80640"/>
            </a:xfrm>
            <a:custGeom>
              <a:avLst/>
              <a:gdLst/>
              <a:ahLst/>
              <a:cxnLst/>
              <a:rect l="0" t="0" r="r" b="b"/>
              <a:pathLst>
                <a:path w="188" h="224">
                  <a:moveTo>
                    <a:pt x="187" y="12"/>
                  </a:moveTo>
                  <a:lnTo>
                    <a:pt x="188" y="8"/>
                  </a:lnTo>
                  <a:cubicBezTo>
                    <a:pt x="188" y="4"/>
                    <a:pt x="186" y="0"/>
                    <a:pt x="180" y="0"/>
                  </a:cubicBezTo>
                  <a:cubicBezTo>
                    <a:pt x="179" y="0"/>
                    <a:pt x="158" y="4"/>
                    <a:pt x="147" y="15"/>
                  </a:cubicBezTo>
                  <a:cubicBezTo>
                    <a:pt x="142" y="10"/>
                    <a:pt x="129" y="0"/>
                    <a:pt x="105" y="0"/>
                  </a:cubicBezTo>
                  <a:cubicBezTo>
                    <a:pt x="38" y="0"/>
                    <a:pt x="0" y="54"/>
                    <a:pt x="0" y="100"/>
                  </a:cubicBezTo>
                  <a:cubicBezTo>
                    <a:pt x="0" y="142"/>
                    <a:pt x="32" y="159"/>
                    <a:pt x="68" y="159"/>
                  </a:cubicBezTo>
                  <a:cubicBezTo>
                    <a:pt x="87" y="159"/>
                    <a:pt x="102" y="154"/>
                    <a:pt x="110" y="149"/>
                  </a:cubicBezTo>
                  <a:lnTo>
                    <a:pt x="96" y="204"/>
                  </a:lnTo>
                  <a:cubicBezTo>
                    <a:pt x="90" y="204"/>
                    <a:pt x="83" y="204"/>
                    <a:pt x="76" y="204"/>
                  </a:cubicBezTo>
                  <a:cubicBezTo>
                    <a:pt x="67" y="205"/>
                    <a:pt x="67" y="215"/>
                    <a:pt x="67" y="216"/>
                  </a:cubicBezTo>
                  <a:cubicBezTo>
                    <a:pt x="67" y="221"/>
                    <a:pt x="71" y="224"/>
                    <a:pt x="75" y="224"/>
                  </a:cubicBezTo>
                  <a:cubicBezTo>
                    <a:pt x="86" y="224"/>
                    <a:pt x="101" y="222"/>
                    <a:pt x="113" y="222"/>
                  </a:cubicBezTo>
                  <a:cubicBezTo>
                    <a:pt x="122" y="222"/>
                    <a:pt x="143" y="224"/>
                    <a:pt x="152" y="224"/>
                  </a:cubicBezTo>
                  <a:cubicBezTo>
                    <a:pt x="158" y="224"/>
                    <a:pt x="162" y="221"/>
                    <a:pt x="162" y="212"/>
                  </a:cubicBezTo>
                  <a:cubicBezTo>
                    <a:pt x="162" y="208"/>
                    <a:pt x="161" y="205"/>
                    <a:pt x="155" y="204"/>
                  </a:cubicBezTo>
                  <a:cubicBezTo>
                    <a:pt x="151" y="204"/>
                    <a:pt x="142" y="204"/>
                    <a:pt x="139" y="204"/>
                  </a:cubicBezTo>
                  <a:lnTo>
                    <a:pt x="187" y="12"/>
                  </a:lnTo>
                  <a:moveTo>
                    <a:pt x="118" y="115"/>
                  </a:moveTo>
                  <a:cubicBezTo>
                    <a:pt x="116" y="121"/>
                    <a:pt x="116" y="121"/>
                    <a:pt x="111" y="127"/>
                  </a:cubicBezTo>
                  <a:cubicBezTo>
                    <a:pt x="103" y="135"/>
                    <a:pt x="87" y="143"/>
                    <a:pt x="71" y="143"/>
                  </a:cubicBezTo>
                  <a:cubicBezTo>
                    <a:pt x="55" y="143"/>
                    <a:pt x="43" y="136"/>
                    <a:pt x="43" y="117"/>
                  </a:cubicBezTo>
                  <a:cubicBezTo>
                    <a:pt x="43" y="103"/>
                    <a:pt x="53" y="62"/>
                    <a:pt x="62" y="45"/>
                  </a:cubicBezTo>
                  <a:cubicBezTo>
                    <a:pt x="72" y="26"/>
                    <a:pt x="88" y="16"/>
                    <a:pt x="105" y="16"/>
                  </a:cubicBezTo>
                  <a:cubicBezTo>
                    <a:pt x="130" y="16"/>
                    <a:pt x="138" y="35"/>
                    <a:pt x="138" y="37"/>
                  </a:cubicBezTo>
                  <a:cubicBezTo>
                    <a:pt x="138" y="38"/>
                    <a:pt x="138" y="40"/>
                    <a:pt x="137" y="41"/>
                  </a:cubicBezTo>
                  <a:lnTo>
                    <a:pt x="118" y="115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35640" rIns="90000" bIns="3564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4" name="Freeform: Shape 423"/>
            <p:cNvSpPr/>
            <p:nvPr/>
          </p:nvSpPr>
          <p:spPr>
            <a:xfrm>
              <a:off x="3903480" y="6761160"/>
              <a:ext cx="24840" cy="46440"/>
            </a:xfrm>
            <a:custGeom>
              <a:avLst/>
              <a:gdLst/>
              <a:ahLst/>
              <a:cxnLst/>
              <a:rect l="0" t="0" r="r" b="b"/>
              <a:pathLst>
                <a:path w="69" h="129">
                  <a:moveTo>
                    <a:pt x="67" y="24"/>
                  </a:moveTo>
                  <a:cubicBezTo>
                    <a:pt x="67" y="24"/>
                    <a:pt x="69" y="18"/>
                    <a:pt x="69" y="15"/>
                  </a:cubicBezTo>
                  <a:cubicBezTo>
                    <a:pt x="69" y="6"/>
                    <a:pt x="62" y="0"/>
                    <a:pt x="54" y="0"/>
                  </a:cubicBezTo>
                  <a:cubicBezTo>
                    <a:pt x="44" y="0"/>
                    <a:pt x="40" y="8"/>
                    <a:pt x="39" y="11"/>
                  </a:cubicBezTo>
                  <a:lnTo>
                    <a:pt x="1" y="119"/>
                  </a:lnTo>
                  <a:cubicBezTo>
                    <a:pt x="0" y="122"/>
                    <a:pt x="0" y="122"/>
                    <a:pt x="0" y="123"/>
                  </a:cubicBezTo>
                  <a:cubicBezTo>
                    <a:pt x="0" y="127"/>
                    <a:pt x="10" y="129"/>
                    <a:pt x="11" y="129"/>
                  </a:cubicBezTo>
                  <a:cubicBezTo>
                    <a:pt x="13" y="129"/>
                    <a:pt x="13" y="128"/>
                    <a:pt x="15" y="126"/>
                  </a:cubicBezTo>
                  <a:lnTo>
                    <a:pt x="67" y="24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1440" rIns="90000" bIns="144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5" name="Freeform: Shape 424"/>
            <p:cNvSpPr/>
            <p:nvPr/>
          </p:nvSpPr>
          <p:spPr>
            <a:xfrm>
              <a:off x="3951720" y="6771240"/>
              <a:ext cx="32760" cy="124200"/>
            </a:xfrm>
            <a:custGeom>
              <a:avLst/>
              <a:gdLst/>
              <a:ahLst/>
              <a:cxnLst/>
              <a:rect l="0" t="0" r="r" b="b"/>
              <a:pathLst>
                <a:path w="91" h="345">
                  <a:moveTo>
                    <a:pt x="7" y="0"/>
                  </a:moveTo>
                  <a:cubicBezTo>
                    <a:pt x="4" y="0"/>
                    <a:pt x="0" y="0"/>
                    <a:pt x="0" y="4"/>
                  </a:cubicBezTo>
                  <a:cubicBezTo>
                    <a:pt x="0" y="6"/>
                    <a:pt x="1" y="7"/>
                    <a:pt x="3" y="9"/>
                  </a:cubicBezTo>
                  <a:cubicBezTo>
                    <a:pt x="34" y="37"/>
                    <a:pt x="66" y="83"/>
                    <a:pt x="66" y="173"/>
                  </a:cubicBezTo>
                  <a:cubicBezTo>
                    <a:pt x="66" y="244"/>
                    <a:pt x="44" y="299"/>
                    <a:pt x="7" y="333"/>
                  </a:cubicBezTo>
                  <a:cubicBezTo>
                    <a:pt x="0" y="340"/>
                    <a:pt x="0" y="340"/>
                    <a:pt x="0" y="342"/>
                  </a:cubicBezTo>
                  <a:cubicBezTo>
                    <a:pt x="0" y="343"/>
                    <a:pt x="1" y="345"/>
                    <a:pt x="4" y="345"/>
                  </a:cubicBezTo>
                  <a:cubicBezTo>
                    <a:pt x="9" y="345"/>
                    <a:pt x="41" y="323"/>
                    <a:pt x="65" y="279"/>
                  </a:cubicBezTo>
                  <a:cubicBezTo>
                    <a:pt x="81" y="251"/>
                    <a:pt x="91" y="213"/>
                    <a:pt x="91" y="173"/>
                  </a:cubicBezTo>
                  <a:cubicBezTo>
                    <a:pt x="91" y="124"/>
                    <a:pt x="76" y="48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6" name="Freeform: Shape 425"/>
            <p:cNvSpPr/>
            <p:nvPr/>
          </p:nvSpPr>
          <p:spPr>
            <a:xfrm>
              <a:off x="4006080" y="6751800"/>
              <a:ext cx="44280" cy="59400"/>
            </a:xfrm>
            <a:custGeom>
              <a:avLst/>
              <a:gdLst/>
              <a:ahLst/>
              <a:cxnLst/>
              <a:rect l="0" t="0" r="r" b="b"/>
              <a:pathLst>
                <a:path w="123" h="165">
                  <a:moveTo>
                    <a:pt x="123" y="118"/>
                  </a:moveTo>
                  <a:lnTo>
                    <a:pt x="113" y="118"/>
                  </a:lnTo>
                  <a:cubicBezTo>
                    <a:pt x="112" y="122"/>
                    <a:pt x="110" y="138"/>
                    <a:pt x="106" y="140"/>
                  </a:cubicBezTo>
                  <a:cubicBezTo>
                    <a:pt x="104" y="141"/>
                    <a:pt x="83" y="141"/>
                    <a:pt x="80" y="141"/>
                  </a:cubicBezTo>
                  <a:lnTo>
                    <a:pt x="31" y="141"/>
                  </a:lnTo>
                  <a:cubicBezTo>
                    <a:pt x="47" y="129"/>
                    <a:pt x="66" y="115"/>
                    <a:pt x="81" y="105"/>
                  </a:cubicBezTo>
                  <a:cubicBezTo>
                    <a:pt x="103" y="90"/>
                    <a:pt x="123" y="75"/>
                    <a:pt x="123" y="49"/>
                  </a:cubicBezTo>
                  <a:cubicBezTo>
                    <a:pt x="123" y="18"/>
                    <a:pt x="94" y="0"/>
                    <a:pt x="58" y="0"/>
                  </a:cubicBezTo>
                  <a:cubicBezTo>
                    <a:pt x="25" y="0"/>
                    <a:pt x="0" y="19"/>
                    <a:pt x="0" y="44"/>
                  </a:cubicBezTo>
                  <a:cubicBezTo>
                    <a:pt x="0" y="56"/>
                    <a:pt x="11" y="58"/>
                    <a:pt x="15" y="58"/>
                  </a:cubicBezTo>
                  <a:cubicBezTo>
                    <a:pt x="21" y="58"/>
                    <a:pt x="29" y="54"/>
                    <a:pt x="29" y="44"/>
                  </a:cubicBezTo>
                  <a:cubicBezTo>
                    <a:pt x="29" y="35"/>
                    <a:pt x="22" y="30"/>
                    <a:pt x="15" y="29"/>
                  </a:cubicBezTo>
                  <a:cubicBezTo>
                    <a:pt x="22" y="18"/>
                    <a:pt x="36" y="11"/>
                    <a:pt x="53" y="11"/>
                  </a:cubicBezTo>
                  <a:cubicBezTo>
                    <a:pt x="77" y="11"/>
                    <a:pt x="97" y="26"/>
                    <a:pt x="97" y="49"/>
                  </a:cubicBezTo>
                  <a:cubicBezTo>
                    <a:pt x="97" y="71"/>
                    <a:pt x="83" y="86"/>
                    <a:pt x="64" y="102"/>
                  </a:cubicBezTo>
                  <a:lnTo>
                    <a:pt x="3" y="154"/>
                  </a:lnTo>
                  <a:cubicBezTo>
                    <a:pt x="0" y="156"/>
                    <a:pt x="0" y="156"/>
                    <a:pt x="0" y="158"/>
                  </a:cubicBezTo>
                  <a:lnTo>
                    <a:pt x="0" y="165"/>
                  </a:lnTo>
                  <a:lnTo>
                    <a:pt x="115" y="165"/>
                  </a:lnTo>
                  <a:lnTo>
                    <a:pt x="123" y="118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14400" rIns="90000" bIns="144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8A112-EFF2-D49E-750F-EF7759CE6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>
            <a:extLst>
              <a:ext uri="{FF2B5EF4-FFF2-40B4-BE49-F238E27FC236}">
                <a16:creationId xmlns:a16="http://schemas.microsoft.com/office/drawing/2014/main" id="{F2133EC3-DA00-A3F2-3969-471310D1F5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0525" y="701675"/>
            <a:ext cx="6153150" cy="3462338"/>
          </a:xfrm>
          <a:prstGeom prst="rect">
            <a:avLst/>
          </a:prstGeom>
          <a:ln w="0">
            <a:noFill/>
          </a:ln>
        </p:spPr>
      </p:sp>
      <p:sp>
        <p:nvSpPr>
          <p:cNvPr id="402" name="PlaceHolder 2">
            <a:extLst>
              <a:ext uri="{FF2B5EF4-FFF2-40B4-BE49-F238E27FC236}">
                <a16:creationId xmlns:a16="http://schemas.microsoft.com/office/drawing/2014/main" id="{5868CCC5-4CED-641C-C776-72228F362E7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93000" y="4385520"/>
            <a:ext cx="5546880" cy="428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spcAft>
                <a:spcPts val="720"/>
              </a:spcAft>
              <a:buNone/>
            </a:pPr>
            <a:r>
              <a:rPr lang="en-US" sz="1400" b="0" strike="noStrike" spc="-1" dirty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C7EBD2EC-4F82-CC4F-ED68-8D1E78C06EC9}"/>
              </a:ext>
            </a:extLst>
          </p:cNvPr>
          <p:cNvGrpSpPr/>
          <p:nvPr/>
        </p:nvGrpSpPr>
        <p:grpSpPr>
          <a:xfrm>
            <a:off x="2170080" y="6751800"/>
            <a:ext cx="1888560" cy="230400"/>
            <a:chOff x="2170080" y="6751800"/>
            <a:chExt cx="1888560" cy="230400"/>
          </a:xfrm>
        </p:grpSpPr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512A370F-3507-53D9-1FDD-30B2F3CE5810}"/>
                </a:ext>
              </a:extLst>
            </p:cNvPr>
            <p:cNvSpPr/>
            <p:nvPr/>
          </p:nvSpPr>
          <p:spPr>
            <a:xfrm>
              <a:off x="2170080" y="6753960"/>
              <a:ext cx="1888560" cy="227880"/>
            </a:xfrm>
            <a:custGeom>
              <a:avLst/>
              <a:gdLst/>
              <a:ahLst/>
              <a:cxnLst/>
              <a:rect l="0" t="0" r="r" b="b"/>
              <a:pathLst>
                <a:path w="5246" h="633">
                  <a:moveTo>
                    <a:pt x="2623" y="633"/>
                  </a:moveTo>
                  <a:lnTo>
                    <a:pt x="0" y="633"/>
                  </a:lnTo>
                  <a:lnTo>
                    <a:pt x="0" y="0"/>
                  </a:lnTo>
                  <a:lnTo>
                    <a:pt x="5246" y="0"/>
                  </a:lnTo>
                  <a:lnTo>
                    <a:pt x="5246" y="633"/>
                  </a:lnTo>
                  <a:lnTo>
                    <a:pt x="2623" y="633"/>
                  </a:lnTo>
                  <a:close/>
                </a:path>
              </a:pathLst>
            </a:custGeom>
            <a:noFill/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A7F555B4-F62E-B40D-4BDF-F7C34563809D}"/>
                </a:ext>
              </a:extLst>
            </p:cNvPr>
            <p:cNvSpPr/>
            <p:nvPr/>
          </p:nvSpPr>
          <p:spPr>
            <a:xfrm>
              <a:off x="2189520" y="6804720"/>
              <a:ext cx="39960" cy="177480"/>
            </a:xfrm>
            <a:custGeom>
              <a:avLst/>
              <a:gdLst/>
              <a:ahLst/>
              <a:cxnLst/>
              <a:rect l="0" t="0" r="r" b="b"/>
              <a:pathLst>
                <a:path w="111" h="493">
                  <a:moveTo>
                    <a:pt x="109" y="19"/>
                  </a:moveTo>
                  <a:cubicBezTo>
                    <a:pt x="111" y="13"/>
                    <a:pt x="111" y="12"/>
                    <a:pt x="111" y="10"/>
                  </a:cubicBezTo>
                  <a:cubicBezTo>
                    <a:pt x="111" y="4"/>
                    <a:pt x="106" y="0"/>
                    <a:pt x="101" y="0"/>
                  </a:cubicBezTo>
                  <a:cubicBezTo>
                    <a:pt x="96" y="0"/>
                    <a:pt x="93" y="2"/>
                    <a:pt x="90" y="11"/>
                  </a:cubicBezTo>
                  <a:lnTo>
                    <a:pt x="2" y="238"/>
                  </a:lnTo>
                  <a:cubicBezTo>
                    <a:pt x="1" y="241"/>
                    <a:pt x="0" y="244"/>
                    <a:pt x="0" y="247"/>
                  </a:cubicBezTo>
                  <a:cubicBezTo>
                    <a:pt x="0" y="248"/>
                    <a:pt x="0" y="249"/>
                    <a:pt x="2" y="256"/>
                  </a:cubicBezTo>
                  <a:lnTo>
                    <a:pt x="90" y="482"/>
                  </a:lnTo>
                  <a:cubicBezTo>
                    <a:pt x="92" y="488"/>
                    <a:pt x="94" y="493"/>
                    <a:pt x="101" y="493"/>
                  </a:cubicBezTo>
                  <a:cubicBezTo>
                    <a:pt x="106" y="493"/>
                    <a:pt x="111" y="489"/>
                    <a:pt x="111" y="484"/>
                  </a:cubicBezTo>
                  <a:cubicBezTo>
                    <a:pt x="111" y="482"/>
                    <a:pt x="111" y="481"/>
                    <a:pt x="109" y="475"/>
                  </a:cubicBezTo>
                  <a:lnTo>
                    <a:pt x="20" y="247"/>
                  </a:lnTo>
                  <a:lnTo>
                    <a:pt x="109" y="19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BE12FDB0-8276-AA05-5CDC-E328B8782305}"/>
                </a:ext>
              </a:extLst>
            </p:cNvPr>
            <p:cNvSpPr/>
            <p:nvPr/>
          </p:nvSpPr>
          <p:spPr>
            <a:xfrm>
              <a:off x="2248560" y="6816240"/>
              <a:ext cx="108360" cy="121320"/>
            </a:xfrm>
            <a:custGeom>
              <a:avLst/>
              <a:gdLst/>
              <a:ahLst/>
              <a:cxnLst/>
              <a:rect l="0" t="0" r="r" b="b"/>
              <a:pathLst>
                <a:path w="301" h="337">
                  <a:moveTo>
                    <a:pt x="169" y="271"/>
                  </a:moveTo>
                  <a:cubicBezTo>
                    <a:pt x="246" y="265"/>
                    <a:pt x="301" y="219"/>
                    <a:pt x="301" y="169"/>
                  </a:cubicBezTo>
                  <a:cubicBezTo>
                    <a:pt x="301" y="118"/>
                    <a:pt x="244" y="73"/>
                    <a:pt x="169" y="67"/>
                  </a:cubicBezTo>
                  <a:lnTo>
                    <a:pt x="169" y="39"/>
                  </a:lnTo>
                  <a:cubicBezTo>
                    <a:pt x="169" y="22"/>
                    <a:pt x="169" y="16"/>
                    <a:pt x="216" y="16"/>
                  </a:cubicBezTo>
                  <a:lnTo>
                    <a:pt x="233" y="16"/>
                  </a:lnTo>
                  <a:lnTo>
                    <a:pt x="233" y="0"/>
                  </a:lnTo>
                  <a:cubicBezTo>
                    <a:pt x="215" y="1"/>
                    <a:pt x="169" y="1"/>
                    <a:pt x="149" y="1"/>
                  </a:cubicBezTo>
                  <a:cubicBezTo>
                    <a:pt x="129" y="1"/>
                    <a:pt x="83" y="1"/>
                    <a:pt x="65" y="0"/>
                  </a:cubicBezTo>
                  <a:lnTo>
                    <a:pt x="65" y="16"/>
                  </a:lnTo>
                  <a:lnTo>
                    <a:pt x="82" y="16"/>
                  </a:lnTo>
                  <a:cubicBezTo>
                    <a:pt x="129" y="16"/>
                    <a:pt x="129" y="21"/>
                    <a:pt x="129" y="39"/>
                  </a:cubicBezTo>
                  <a:lnTo>
                    <a:pt x="129" y="67"/>
                  </a:lnTo>
                  <a:cubicBezTo>
                    <a:pt x="53" y="74"/>
                    <a:pt x="0" y="120"/>
                    <a:pt x="0" y="168"/>
                  </a:cubicBezTo>
                  <a:cubicBezTo>
                    <a:pt x="0" y="220"/>
                    <a:pt x="55" y="263"/>
                    <a:pt x="129" y="271"/>
                  </a:cubicBezTo>
                  <a:lnTo>
                    <a:pt x="129" y="298"/>
                  </a:lnTo>
                  <a:cubicBezTo>
                    <a:pt x="129" y="315"/>
                    <a:pt x="129" y="322"/>
                    <a:pt x="82" y="322"/>
                  </a:cubicBezTo>
                  <a:lnTo>
                    <a:pt x="65" y="322"/>
                  </a:lnTo>
                  <a:lnTo>
                    <a:pt x="65" y="337"/>
                  </a:lnTo>
                  <a:cubicBezTo>
                    <a:pt x="83" y="336"/>
                    <a:pt x="129" y="336"/>
                    <a:pt x="149" y="336"/>
                  </a:cubicBezTo>
                  <a:cubicBezTo>
                    <a:pt x="169" y="336"/>
                    <a:pt x="215" y="336"/>
                    <a:pt x="233" y="337"/>
                  </a:cubicBezTo>
                  <a:lnTo>
                    <a:pt x="233" y="322"/>
                  </a:lnTo>
                  <a:lnTo>
                    <a:pt x="216" y="322"/>
                  </a:lnTo>
                  <a:cubicBezTo>
                    <a:pt x="169" y="322"/>
                    <a:pt x="169" y="316"/>
                    <a:pt x="169" y="298"/>
                  </a:cubicBezTo>
                  <a:lnTo>
                    <a:pt x="169" y="271"/>
                  </a:lnTo>
                  <a:moveTo>
                    <a:pt x="129" y="259"/>
                  </a:moveTo>
                  <a:cubicBezTo>
                    <a:pt x="58" y="250"/>
                    <a:pt x="49" y="200"/>
                    <a:pt x="49" y="169"/>
                  </a:cubicBezTo>
                  <a:cubicBezTo>
                    <a:pt x="49" y="143"/>
                    <a:pt x="55" y="87"/>
                    <a:pt x="129" y="78"/>
                  </a:cubicBezTo>
                  <a:lnTo>
                    <a:pt x="129" y="259"/>
                  </a:lnTo>
                  <a:moveTo>
                    <a:pt x="169" y="77"/>
                  </a:moveTo>
                  <a:cubicBezTo>
                    <a:pt x="237" y="85"/>
                    <a:pt x="251" y="131"/>
                    <a:pt x="251" y="168"/>
                  </a:cubicBezTo>
                  <a:cubicBezTo>
                    <a:pt x="251" y="198"/>
                    <a:pt x="244" y="251"/>
                    <a:pt x="169" y="260"/>
                  </a:cubicBezTo>
                  <a:lnTo>
                    <a:pt x="169" y="77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CAFCF35A-F01B-EAE1-08BF-DDC95961707A}"/>
                </a:ext>
              </a:extLst>
            </p:cNvPr>
            <p:cNvSpPr/>
            <p:nvPr/>
          </p:nvSpPr>
          <p:spPr>
            <a:xfrm>
              <a:off x="2383920" y="6804720"/>
              <a:ext cx="41400" cy="177480"/>
            </a:xfrm>
            <a:custGeom>
              <a:avLst/>
              <a:gdLst/>
              <a:ahLst/>
              <a:cxnLst/>
              <a:rect l="0" t="0" r="r" b="b"/>
              <a:pathLst>
                <a:path w="115" h="493">
                  <a:moveTo>
                    <a:pt x="115" y="489"/>
                  </a:moveTo>
                  <a:cubicBezTo>
                    <a:pt x="115" y="488"/>
                    <a:pt x="115" y="486"/>
                    <a:pt x="106" y="477"/>
                  </a:cubicBezTo>
                  <a:cubicBezTo>
                    <a:pt x="45" y="416"/>
                    <a:pt x="29" y="323"/>
                    <a:pt x="29" y="247"/>
                  </a:cubicBezTo>
                  <a:cubicBezTo>
                    <a:pt x="29" y="161"/>
                    <a:pt x="48" y="75"/>
                    <a:pt x="109" y="13"/>
                  </a:cubicBezTo>
                  <a:cubicBezTo>
                    <a:pt x="115" y="8"/>
                    <a:pt x="115" y="7"/>
                    <a:pt x="115" y="4"/>
                  </a:cubicBezTo>
                  <a:cubicBezTo>
                    <a:pt x="115" y="1"/>
                    <a:pt x="113" y="0"/>
                    <a:pt x="110" y="0"/>
                  </a:cubicBezTo>
                  <a:cubicBezTo>
                    <a:pt x="105" y="0"/>
                    <a:pt x="60" y="34"/>
                    <a:pt x="31" y="96"/>
                  </a:cubicBezTo>
                  <a:cubicBezTo>
                    <a:pt x="6" y="150"/>
                    <a:pt x="0" y="205"/>
                    <a:pt x="0" y="247"/>
                  </a:cubicBezTo>
                  <a:cubicBezTo>
                    <a:pt x="0" y="286"/>
                    <a:pt x="6" y="345"/>
                    <a:pt x="32" y="401"/>
                  </a:cubicBezTo>
                  <a:cubicBezTo>
                    <a:pt x="63" y="462"/>
                    <a:pt x="105" y="493"/>
                    <a:pt x="110" y="493"/>
                  </a:cubicBezTo>
                  <a:cubicBezTo>
                    <a:pt x="113" y="493"/>
                    <a:pt x="115" y="492"/>
                    <a:pt x="115" y="489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BA990957-28E7-6731-5D98-7ADA675923A3}"/>
                </a:ext>
              </a:extLst>
            </p:cNvPr>
            <p:cNvSpPr/>
            <p:nvPr/>
          </p:nvSpPr>
          <p:spPr>
            <a:xfrm>
              <a:off x="2442600" y="6857280"/>
              <a:ext cx="88560" cy="114840"/>
            </a:xfrm>
            <a:custGeom>
              <a:avLst/>
              <a:gdLst/>
              <a:ahLst/>
              <a:cxnLst/>
              <a:rect l="0" t="0" r="r" b="b"/>
              <a:pathLst>
                <a:path w="246" h="319">
                  <a:moveTo>
                    <a:pt x="246" y="9"/>
                  </a:moveTo>
                  <a:cubicBezTo>
                    <a:pt x="246" y="7"/>
                    <a:pt x="244" y="0"/>
                    <a:pt x="237" y="0"/>
                  </a:cubicBezTo>
                  <a:cubicBezTo>
                    <a:pt x="236" y="0"/>
                    <a:pt x="207" y="7"/>
                    <a:pt x="193" y="21"/>
                  </a:cubicBezTo>
                  <a:cubicBezTo>
                    <a:pt x="185" y="13"/>
                    <a:pt x="168" y="0"/>
                    <a:pt x="139" y="0"/>
                  </a:cubicBezTo>
                  <a:cubicBezTo>
                    <a:pt x="54" y="0"/>
                    <a:pt x="0" y="78"/>
                    <a:pt x="0" y="146"/>
                  </a:cubicBezTo>
                  <a:cubicBezTo>
                    <a:pt x="0" y="206"/>
                    <a:pt x="46" y="228"/>
                    <a:pt x="86" y="228"/>
                  </a:cubicBezTo>
                  <a:cubicBezTo>
                    <a:pt x="110" y="228"/>
                    <a:pt x="130" y="217"/>
                    <a:pt x="140" y="212"/>
                  </a:cubicBezTo>
                  <a:lnTo>
                    <a:pt x="122" y="287"/>
                  </a:lnTo>
                  <a:cubicBezTo>
                    <a:pt x="120" y="294"/>
                    <a:pt x="119" y="295"/>
                    <a:pt x="115" y="295"/>
                  </a:cubicBezTo>
                  <a:cubicBezTo>
                    <a:pt x="110" y="296"/>
                    <a:pt x="102" y="296"/>
                    <a:pt x="97" y="296"/>
                  </a:cubicBezTo>
                  <a:cubicBezTo>
                    <a:pt x="88" y="296"/>
                    <a:pt x="85" y="296"/>
                    <a:pt x="83" y="299"/>
                  </a:cubicBezTo>
                  <a:cubicBezTo>
                    <a:pt x="81" y="302"/>
                    <a:pt x="80" y="309"/>
                    <a:pt x="80" y="310"/>
                  </a:cubicBezTo>
                  <a:cubicBezTo>
                    <a:pt x="80" y="314"/>
                    <a:pt x="81" y="319"/>
                    <a:pt x="88" y="319"/>
                  </a:cubicBezTo>
                  <a:cubicBezTo>
                    <a:pt x="105" y="319"/>
                    <a:pt x="124" y="317"/>
                    <a:pt x="141" y="317"/>
                  </a:cubicBezTo>
                  <a:cubicBezTo>
                    <a:pt x="160" y="317"/>
                    <a:pt x="178" y="319"/>
                    <a:pt x="196" y="319"/>
                  </a:cubicBezTo>
                  <a:cubicBezTo>
                    <a:pt x="199" y="319"/>
                    <a:pt x="209" y="319"/>
                    <a:pt x="209" y="305"/>
                  </a:cubicBezTo>
                  <a:cubicBezTo>
                    <a:pt x="209" y="297"/>
                    <a:pt x="200" y="296"/>
                    <a:pt x="196" y="296"/>
                  </a:cubicBezTo>
                  <a:cubicBezTo>
                    <a:pt x="189" y="296"/>
                    <a:pt x="181" y="296"/>
                    <a:pt x="175" y="296"/>
                  </a:cubicBezTo>
                  <a:lnTo>
                    <a:pt x="246" y="9"/>
                  </a:lnTo>
                  <a:moveTo>
                    <a:pt x="151" y="170"/>
                  </a:moveTo>
                  <a:cubicBezTo>
                    <a:pt x="148" y="179"/>
                    <a:pt x="148" y="179"/>
                    <a:pt x="143" y="185"/>
                  </a:cubicBezTo>
                  <a:cubicBezTo>
                    <a:pt x="127" y="201"/>
                    <a:pt x="106" y="210"/>
                    <a:pt x="88" y="210"/>
                  </a:cubicBezTo>
                  <a:cubicBezTo>
                    <a:pt x="58" y="210"/>
                    <a:pt x="56" y="183"/>
                    <a:pt x="56" y="171"/>
                  </a:cubicBezTo>
                  <a:cubicBezTo>
                    <a:pt x="56" y="146"/>
                    <a:pt x="73" y="85"/>
                    <a:pt x="81" y="66"/>
                  </a:cubicBezTo>
                  <a:cubicBezTo>
                    <a:pt x="96" y="30"/>
                    <a:pt x="120" y="18"/>
                    <a:pt x="140" y="18"/>
                  </a:cubicBezTo>
                  <a:cubicBezTo>
                    <a:pt x="169" y="18"/>
                    <a:pt x="181" y="41"/>
                    <a:pt x="181" y="46"/>
                  </a:cubicBezTo>
                  <a:cubicBezTo>
                    <a:pt x="181" y="48"/>
                    <a:pt x="181" y="52"/>
                    <a:pt x="180" y="54"/>
                  </a:cubicBezTo>
                  <a:lnTo>
                    <a:pt x="151" y="170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4AA02B40-05D3-8F74-0450-A809C1107104}"/>
                </a:ext>
              </a:extLst>
            </p:cNvPr>
            <p:cNvSpPr/>
            <p:nvPr/>
          </p:nvSpPr>
          <p:spPr>
            <a:xfrm>
              <a:off x="2547360" y="6804720"/>
              <a:ext cx="41400" cy="177480"/>
            </a:xfrm>
            <a:custGeom>
              <a:avLst/>
              <a:gdLst/>
              <a:ahLst/>
              <a:cxnLst/>
              <a:rect l="0" t="0" r="r" b="b"/>
              <a:pathLst>
                <a:path w="115" h="493">
                  <a:moveTo>
                    <a:pt x="115" y="247"/>
                  </a:moveTo>
                  <a:cubicBezTo>
                    <a:pt x="115" y="208"/>
                    <a:pt x="110" y="149"/>
                    <a:pt x="83" y="93"/>
                  </a:cubicBezTo>
                  <a:cubicBezTo>
                    <a:pt x="53" y="33"/>
                    <a:pt x="10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0" y="8"/>
                    <a:pt x="9" y="17"/>
                  </a:cubicBezTo>
                  <a:cubicBezTo>
                    <a:pt x="58" y="65"/>
                    <a:pt x="86" y="143"/>
                    <a:pt x="86" y="247"/>
                  </a:cubicBezTo>
                  <a:cubicBezTo>
                    <a:pt x="86" y="331"/>
                    <a:pt x="68" y="418"/>
                    <a:pt x="7" y="480"/>
                  </a:cubicBezTo>
                  <a:cubicBezTo>
                    <a:pt x="0" y="486"/>
                    <a:pt x="0" y="488"/>
                    <a:pt x="0" y="489"/>
                  </a:cubicBezTo>
                  <a:cubicBezTo>
                    <a:pt x="0" y="492"/>
                    <a:pt x="2" y="493"/>
                    <a:pt x="4" y="493"/>
                  </a:cubicBezTo>
                  <a:cubicBezTo>
                    <a:pt x="10" y="493"/>
                    <a:pt x="55" y="460"/>
                    <a:pt x="84" y="397"/>
                  </a:cubicBezTo>
                  <a:cubicBezTo>
                    <a:pt x="110" y="343"/>
                    <a:pt x="115" y="288"/>
                    <a:pt x="115" y="247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461FEDFD-B53C-8501-D370-6A1BA3E41A90}"/>
                </a:ext>
              </a:extLst>
            </p:cNvPr>
            <p:cNvSpPr/>
            <p:nvPr/>
          </p:nvSpPr>
          <p:spPr>
            <a:xfrm>
              <a:off x="2626920" y="6804720"/>
              <a:ext cx="7560" cy="177480"/>
            </a:xfrm>
            <a:custGeom>
              <a:avLst/>
              <a:gdLst/>
              <a:ahLst/>
              <a:cxnLst/>
              <a:rect l="0" t="0" r="r" b="b"/>
              <a:pathLst>
                <a:path w="21" h="493">
                  <a:moveTo>
                    <a:pt x="21" y="18"/>
                  </a:moveTo>
                  <a:cubicBezTo>
                    <a:pt x="21" y="9"/>
                    <a:pt x="21" y="0"/>
                    <a:pt x="10" y="0"/>
                  </a:cubicBezTo>
                  <a:cubicBezTo>
                    <a:pt x="0" y="0"/>
                    <a:pt x="0" y="9"/>
                    <a:pt x="0" y="18"/>
                  </a:cubicBezTo>
                  <a:lnTo>
                    <a:pt x="0" y="475"/>
                  </a:lnTo>
                  <a:cubicBezTo>
                    <a:pt x="0" y="484"/>
                    <a:pt x="0" y="493"/>
                    <a:pt x="10" y="493"/>
                  </a:cubicBezTo>
                  <a:cubicBezTo>
                    <a:pt x="21" y="493"/>
                    <a:pt x="21" y="484"/>
                    <a:pt x="21" y="475"/>
                  </a:cubicBezTo>
                  <a:lnTo>
                    <a:pt x="21" y="18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7CE95995-7DF1-7A4F-4FAF-8A2FEC63CFBA}"/>
                </a:ext>
              </a:extLst>
            </p:cNvPr>
            <p:cNvSpPr/>
            <p:nvPr/>
          </p:nvSpPr>
          <p:spPr>
            <a:xfrm>
              <a:off x="2664720" y="6816240"/>
              <a:ext cx="108360" cy="121320"/>
            </a:xfrm>
            <a:custGeom>
              <a:avLst/>
              <a:gdLst/>
              <a:ahLst/>
              <a:cxnLst/>
              <a:rect l="0" t="0" r="r" b="b"/>
              <a:pathLst>
                <a:path w="301" h="337">
                  <a:moveTo>
                    <a:pt x="169" y="271"/>
                  </a:moveTo>
                  <a:cubicBezTo>
                    <a:pt x="246" y="265"/>
                    <a:pt x="301" y="219"/>
                    <a:pt x="301" y="169"/>
                  </a:cubicBezTo>
                  <a:cubicBezTo>
                    <a:pt x="301" y="118"/>
                    <a:pt x="244" y="73"/>
                    <a:pt x="169" y="67"/>
                  </a:cubicBezTo>
                  <a:lnTo>
                    <a:pt x="169" y="39"/>
                  </a:lnTo>
                  <a:cubicBezTo>
                    <a:pt x="169" y="22"/>
                    <a:pt x="169" y="16"/>
                    <a:pt x="216" y="16"/>
                  </a:cubicBezTo>
                  <a:lnTo>
                    <a:pt x="233" y="16"/>
                  </a:lnTo>
                  <a:lnTo>
                    <a:pt x="233" y="0"/>
                  </a:lnTo>
                  <a:cubicBezTo>
                    <a:pt x="215" y="1"/>
                    <a:pt x="169" y="1"/>
                    <a:pt x="149" y="1"/>
                  </a:cubicBezTo>
                  <a:cubicBezTo>
                    <a:pt x="129" y="1"/>
                    <a:pt x="83" y="1"/>
                    <a:pt x="65" y="0"/>
                  </a:cubicBezTo>
                  <a:lnTo>
                    <a:pt x="65" y="16"/>
                  </a:lnTo>
                  <a:lnTo>
                    <a:pt x="82" y="16"/>
                  </a:lnTo>
                  <a:cubicBezTo>
                    <a:pt x="129" y="16"/>
                    <a:pt x="129" y="21"/>
                    <a:pt x="129" y="39"/>
                  </a:cubicBezTo>
                  <a:lnTo>
                    <a:pt x="129" y="67"/>
                  </a:lnTo>
                  <a:cubicBezTo>
                    <a:pt x="53" y="74"/>
                    <a:pt x="0" y="120"/>
                    <a:pt x="0" y="168"/>
                  </a:cubicBezTo>
                  <a:cubicBezTo>
                    <a:pt x="0" y="220"/>
                    <a:pt x="55" y="263"/>
                    <a:pt x="129" y="271"/>
                  </a:cubicBezTo>
                  <a:lnTo>
                    <a:pt x="129" y="298"/>
                  </a:lnTo>
                  <a:cubicBezTo>
                    <a:pt x="129" y="315"/>
                    <a:pt x="129" y="322"/>
                    <a:pt x="82" y="322"/>
                  </a:cubicBezTo>
                  <a:lnTo>
                    <a:pt x="65" y="322"/>
                  </a:lnTo>
                  <a:lnTo>
                    <a:pt x="65" y="337"/>
                  </a:lnTo>
                  <a:cubicBezTo>
                    <a:pt x="83" y="336"/>
                    <a:pt x="129" y="336"/>
                    <a:pt x="149" y="336"/>
                  </a:cubicBezTo>
                  <a:cubicBezTo>
                    <a:pt x="169" y="336"/>
                    <a:pt x="215" y="336"/>
                    <a:pt x="233" y="337"/>
                  </a:cubicBezTo>
                  <a:lnTo>
                    <a:pt x="233" y="322"/>
                  </a:lnTo>
                  <a:lnTo>
                    <a:pt x="216" y="322"/>
                  </a:lnTo>
                  <a:cubicBezTo>
                    <a:pt x="169" y="322"/>
                    <a:pt x="169" y="316"/>
                    <a:pt x="169" y="298"/>
                  </a:cubicBezTo>
                  <a:lnTo>
                    <a:pt x="169" y="271"/>
                  </a:lnTo>
                  <a:moveTo>
                    <a:pt x="129" y="259"/>
                  </a:moveTo>
                  <a:cubicBezTo>
                    <a:pt x="58" y="250"/>
                    <a:pt x="49" y="200"/>
                    <a:pt x="49" y="169"/>
                  </a:cubicBezTo>
                  <a:cubicBezTo>
                    <a:pt x="49" y="143"/>
                    <a:pt x="55" y="87"/>
                    <a:pt x="129" y="78"/>
                  </a:cubicBezTo>
                  <a:lnTo>
                    <a:pt x="129" y="259"/>
                  </a:lnTo>
                  <a:moveTo>
                    <a:pt x="169" y="77"/>
                  </a:moveTo>
                  <a:cubicBezTo>
                    <a:pt x="237" y="85"/>
                    <a:pt x="251" y="131"/>
                    <a:pt x="251" y="168"/>
                  </a:cubicBezTo>
                  <a:cubicBezTo>
                    <a:pt x="251" y="198"/>
                    <a:pt x="244" y="251"/>
                    <a:pt x="169" y="260"/>
                  </a:cubicBezTo>
                  <a:lnTo>
                    <a:pt x="169" y="77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5113CB3E-193D-8412-898A-3D41344C5218}"/>
                </a:ext>
              </a:extLst>
            </p:cNvPr>
            <p:cNvSpPr/>
            <p:nvPr/>
          </p:nvSpPr>
          <p:spPr>
            <a:xfrm>
              <a:off x="2799720" y="6804720"/>
              <a:ext cx="41400" cy="177480"/>
            </a:xfrm>
            <a:custGeom>
              <a:avLst/>
              <a:gdLst/>
              <a:ahLst/>
              <a:cxnLst/>
              <a:rect l="0" t="0" r="r" b="b"/>
              <a:pathLst>
                <a:path w="115" h="493">
                  <a:moveTo>
                    <a:pt x="115" y="489"/>
                  </a:moveTo>
                  <a:cubicBezTo>
                    <a:pt x="115" y="488"/>
                    <a:pt x="115" y="486"/>
                    <a:pt x="106" y="477"/>
                  </a:cubicBezTo>
                  <a:cubicBezTo>
                    <a:pt x="45" y="416"/>
                    <a:pt x="29" y="323"/>
                    <a:pt x="29" y="247"/>
                  </a:cubicBezTo>
                  <a:cubicBezTo>
                    <a:pt x="29" y="161"/>
                    <a:pt x="48" y="75"/>
                    <a:pt x="109" y="13"/>
                  </a:cubicBezTo>
                  <a:cubicBezTo>
                    <a:pt x="115" y="8"/>
                    <a:pt x="115" y="7"/>
                    <a:pt x="115" y="4"/>
                  </a:cubicBezTo>
                  <a:cubicBezTo>
                    <a:pt x="115" y="1"/>
                    <a:pt x="113" y="0"/>
                    <a:pt x="110" y="0"/>
                  </a:cubicBezTo>
                  <a:cubicBezTo>
                    <a:pt x="105" y="0"/>
                    <a:pt x="60" y="34"/>
                    <a:pt x="31" y="96"/>
                  </a:cubicBezTo>
                  <a:cubicBezTo>
                    <a:pt x="6" y="150"/>
                    <a:pt x="0" y="205"/>
                    <a:pt x="0" y="247"/>
                  </a:cubicBezTo>
                  <a:cubicBezTo>
                    <a:pt x="0" y="286"/>
                    <a:pt x="6" y="345"/>
                    <a:pt x="32" y="401"/>
                  </a:cubicBezTo>
                  <a:cubicBezTo>
                    <a:pt x="63" y="462"/>
                    <a:pt x="105" y="493"/>
                    <a:pt x="110" y="493"/>
                  </a:cubicBezTo>
                  <a:cubicBezTo>
                    <a:pt x="113" y="493"/>
                    <a:pt x="115" y="492"/>
                    <a:pt x="115" y="489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9BC2C2CA-A521-95A4-3497-DF0D762D37C0}"/>
                </a:ext>
              </a:extLst>
            </p:cNvPr>
            <p:cNvSpPr/>
            <p:nvPr/>
          </p:nvSpPr>
          <p:spPr>
            <a:xfrm>
              <a:off x="2859120" y="6857280"/>
              <a:ext cx="88560" cy="114840"/>
            </a:xfrm>
            <a:custGeom>
              <a:avLst/>
              <a:gdLst/>
              <a:ahLst/>
              <a:cxnLst/>
              <a:rect l="0" t="0" r="r" b="b"/>
              <a:pathLst>
                <a:path w="246" h="319">
                  <a:moveTo>
                    <a:pt x="246" y="9"/>
                  </a:moveTo>
                  <a:cubicBezTo>
                    <a:pt x="246" y="7"/>
                    <a:pt x="244" y="0"/>
                    <a:pt x="237" y="0"/>
                  </a:cubicBezTo>
                  <a:cubicBezTo>
                    <a:pt x="236" y="0"/>
                    <a:pt x="207" y="7"/>
                    <a:pt x="193" y="21"/>
                  </a:cubicBezTo>
                  <a:cubicBezTo>
                    <a:pt x="185" y="13"/>
                    <a:pt x="168" y="0"/>
                    <a:pt x="139" y="0"/>
                  </a:cubicBezTo>
                  <a:cubicBezTo>
                    <a:pt x="54" y="0"/>
                    <a:pt x="0" y="78"/>
                    <a:pt x="0" y="146"/>
                  </a:cubicBezTo>
                  <a:cubicBezTo>
                    <a:pt x="0" y="206"/>
                    <a:pt x="46" y="228"/>
                    <a:pt x="86" y="228"/>
                  </a:cubicBezTo>
                  <a:cubicBezTo>
                    <a:pt x="110" y="228"/>
                    <a:pt x="130" y="217"/>
                    <a:pt x="140" y="212"/>
                  </a:cubicBezTo>
                  <a:lnTo>
                    <a:pt x="122" y="287"/>
                  </a:lnTo>
                  <a:cubicBezTo>
                    <a:pt x="120" y="294"/>
                    <a:pt x="119" y="295"/>
                    <a:pt x="115" y="295"/>
                  </a:cubicBezTo>
                  <a:cubicBezTo>
                    <a:pt x="110" y="296"/>
                    <a:pt x="102" y="296"/>
                    <a:pt x="97" y="296"/>
                  </a:cubicBezTo>
                  <a:cubicBezTo>
                    <a:pt x="88" y="296"/>
                    <a:pt x="85" y="296"/>
                    <a:pt x="83" y="299"/>
                  </a:cubicBezTo>
                  <a:cubicBezTo>
                    <a:pt x="81" y="302"/>
                    <a:pt x="80" y="309"/>
                    <a:pt x="80" y="310"/>
                  </a:cubicBezTo>
                  <a:cubicBezTo>
                    <a:pt x="80" y="314"/>
                    <a:pt x="81" y="319"/>
                    <a:pt x="88" y="319"/>
                  </a:cubicBezTo>
                  <a:cubicBezTo>
                    <a:pt x="105" y="319"/>
                    <a:pt x="124" y="317"/>
                    <a:pt x="141" y="317"/>
                  </a:cubicBezTo>
                  <a:cubicBezTo>
                    <a:pt x="160" y="317"/>
                    <a:pt x="178" y="319"/>
                    <a:pt x="196" y="319"/>
                  </a:cubicBezTo>
                  <a:cubicBezTo>
                    <a:pt x="199" y="319"/>
                    <a:pt x="209" y="319"/>
                    <a:pt x="209" y="305"/>
                  </a:cubicBezTo>
                  <a:cubicBezTo>
                    <a:pt x="209" y="297"/>
                    <a:pt x="200" y="296"/>
                    <a:pt x="196" y="296"/>
                  </a:cubicBezTo>
                  <a:cubicBezTo>
                    <a:pt x="189" y="296"/>
                    <a:pt x="181" y="296"/>
                    <a:pt x="175" y="296"/>
                  </a:cubicBezTo>
                  <a:lnTo>
                    <a:pt x="246" y="9"/>
                  </a:lnTo>
                  <a:moveTo>
                    <a:pt x="151" y="170"/>
                  </a:moveTo>
                  <a:cubicBezTo>
                    <a:pt x="148" y="179"/>
                    <a:pt x="148" y="179"/>
                    <a:pt x="143" y="185"/>
                  </a:cubicBezTo>
                  <a:cubicBezTo>
                    <a:pt x="127" y="201"/>
                    <a:pt x="106" y="210"/>
                    <a:pt x="88" y="210"/>
                  </a:cubicBezTo>
                  <a:cubicBezTo>
                    <a:pt x="58" y="210"/>
                    <a:pt x="56" y="183"/>
                    <a:pt x="56" y="171"/>
                  </a:cubicBezTo>
                  <a:cubicBezTo>
                    <a:pt x="56" y="146"/>
                    <a:pt x="73" y="85"/>
                    <a:pt x="81" y="66"/>
                  </a:cubicBezTo>
                  <a:cubicBezTo>
                    <a:pt x="96" y="30"/>
                    <a:pt x="120" y="18"/>
                    <a:pt x="140" y="18"/>
                  </a:cubicBezTo>
                  <a:cubicBezTo>
                    <a:pt x="169" y="18"/>
                    <a:pt x="181" y="41"/>
                    <a:pt x="181" y="46"/>
                  </a:cubicBezTo>
                  <a:cubicBezTo>
                    <a:pt x="181" y="48"/>
                    <a:pt x="181" y="52"/>
                    <a:pt x="180" y="54"/>
                  </a:cubicBezTo>
                  <a:lnTo>
                    <a:pt x="151" y="170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E52DC67-AB9F-3589-D998-81F102A09127}"/>
                </a:ext>
              </a:extLst>
            </p:cNvPr>
            <p:cNvSpPr/>
            <p:nvPr/>
          </p:nvSpPr>
          <p:spPr>
            <a:xfrm>
              <a:off x="2959560" y="6795000"/>
              <a:ext cx="31320" cy="64440"/>
            </a:xfrm>
            <a:custGeom>
              <a:avLst/>
              <a:gdLst/>
              <a:ahLst/>
              <a:cxnLst/>
              <a:rect l="0" t="0" r="r" b="b"/>
              <a:pathLst>
                <a:path w="87" h="179">
                  <a:moveTo>
                    <a:pt x="84" y="30"/>
                  </a:moveTo>
                  <a:cubicBezTo>
                    <a:pt x="87" y="25"/>
                    <a:pt x="87" y="21"/>
                    <a:pt x="87" y="19"/>
                  </a:cubicBezTo>
                  <a:cubicBezTo>
                    <a:pt x="87" y="8"/>
                    <a:pt x="77" y="0"/>
                    <a:pt x="67" y="0"/>
                  </a:cubicBezTo>
                  <a:cubicBezTo>
                    <a:pt x="54" y="0"/>
                    <a:pt x="49" y="11"/>
                    <a:pt x="48" y="17"/>
                  </a:cubicBezTo>
                  <a:lnTo>
                    <a:pt x="2" y="167"/>
                  </a:lnTo>
                  <a:cubicBezTo>
                    <a:pt x="1" y="167"/>
                    <a:pt x="0" y="171"/>
                    <a:pt x="0" y="171"/>
                  </a:cubicBezTo>
                  <a:cubicBezTo>
                    <a:pt x="0" y="176"/>
                    <a:pt x="11" y="179"/>
                    <a:pt x="13" y="179"/>
                  </a:cubicBezTo>
                  <a:cubicBezTo>
                    <a:pt x="16" y="179"/>
                    <a:pt x="17" y="179"/>
                    <a:pt x="19" y="174"/>
                  </a:cubicBezTo>
                  <a:lnTo>
                    <a:pt x="84" y="30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19440" rIns="90000" bIns="1944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71A1EC85-1F16-FC16-B8DC-D78FB6C18732}"/>
                </a:ext>
              </a:extLst>
            </p:cNvPr>
            <p:cNvSpPr/>
            <p:nvPr/>
          </p:nvSpPr>
          <p:spPr>
            <a:xfrm>
              <a:off x="3013560" y="6804720"/>
              <a:ext cx="41400" cy="177480"/>
            </a:xfrm>
            <a:custGeom>
              <a:avLst/>
              <a:gdLst/>
              <a:ahLst/>
              <a:cxnLst/>
              <a:rect l="0" t="0" r="r" b="b"/>
              <a:pathLst>
                <a:path w="115" h="493">
                  <a:moveTo>
                    <a:pt x="115" y="247"/>
                  </a:moveTo>
                  <a:cubicBezTo>
                    <a:pt x="115" y="208"/>
                    <a:pt x="110" y="149"/>
                    <a:pt x="83" y="93"/>
                  </a:cubicBezTo>
                  <a:cubicBezTo>
                    <a:pt x="53" y="33"/>
                    <a:pt x="10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0" y="8"/>
                    <a:pt x="9" y="17"/>
                  </a:cubicBezTo>
                  <a:cubicBezTo>
                    <a:pt x="58" y="65"/>
                    <a:pt x="86" y="143"/>
                    <a:pt x="86" y="247"/>
                  </a:cubicBezTo>
                  <a:cubicBezTo>
                    <a:pt x="86" y="331"/>
                    <a:pt x="68" y="418"/>
                    <a:pt x="7" y="480"/>
                  </a:cubicBezTo>
                  <a:cubicBezTo>
                    <a:pt x="0" y="486"/>
                    <a:pt x="0" y="488"/>
                    <a:pt x="0" y="489"/>
                  </a:cubicBezTo>
                  <a:cubicBezTo>
                    <a:pt x="0" y="492"/>
                    <a:pt x="2" y="493"/>
                    <a:pt x="4" y="493"/>
                  </a:cubicBezTo>
                  <a:cubicBezTo>
                    <a:pt x="10" y="493"/>
                    <a:pt x="55" y="460"/>
                    <a:pt x="84" y="397"/>
                  </a:cubicBezTo>
                  <a:cubicBezTo>
                    <a:pt x="110" y="343"/>
                    <a:pt x="115" y="288"/>
                    <a:pt x="115" y="247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C4657C27-32EF-C7D3-8FF1-3EC48ABFCB2E}"/>
                </a:ext>
              </a:extLst>
            </p:cNvPr>
            <p:cNvSpPr/>
            <p:nvPr/>
          </p:nvSpPr>
          <p:spPr>
            <a:xfrm>
              <a:off x="3081600" y="6804720"/>
              <a:ext cx="39960" cy="177480"/>
            </a:xfrm>
            <a:custGeom>
              <a:avLst/>
              <a:gdLst/>
              <a:ahLst/>
              <a:cxnLst/>
              <a:rect l="0" t="0" r="r" b="b"/>
              <a:pathLst>
                <a:path w="111" h="493">
                  <a:moveTo>
                    <a:pt x="109" y="256"/>
                  </a:moveTo>
                  <a:cubicBezTo>
                    <a:pt x="111" y="249"/>
                    <a:pt x="111" y="248"/>
                    <a:pt x="111" y="247"/>
                  </a:cubicBezTo>
                  <a:cubicBezTo>
                    <a:pt x="111" y="245"/>
                    <a:pt x="111" y="244"/>
                    <a:pt x="109" y="239"/>
                  </a:cubicBezTo>
                  <a:lnTo>
                    <a:pt x="21" y="11"/>
                  </a:lnTo>
                  <a:cubicBezTo>
                    <a:pt x="18" y="3"/>
                    <a:pt x="16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1"/>
                    <a:pt x="0" y="12"/>
                    <a:pt x="2" y="18"/>
                  </a:cubicBezTo>
                  <a:lnTo>
                    <a:pt x="91" y="247"/>
                  </a:lnTo>
                  <a:lnTo>
                    <a:pt x="2" y="475"/>
                  </a:lnTo>
                  <a:cubicBezTo>
                    <a:pt x="0" y="480"/>
                    <a:pt x="0" y="481"/>
                    <a:pt x="0" y="484"/>
                  </a:cubicBezTo>
                  <a:cubicBezTo>
                    <a:pt x="0" y="489"/>
                    <a:pt x="4" y="493"/>
                    <a:pt x="10" y="493"/>
                  </a:cubicBezTo>
                  <a:cubicBezTo>
                    <a:pt x="17" y="493"/>
                    <a:pt x="18" y="489"/>
                    <a:pt x="20" y="484"/>
                  </a:cubicBezTo>
                  <a:lnTo>
                    <a:pt x="109" y="256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09783691-2A45-DF93-7C19-25279101D4ED}"/>
                </a:ext>
              </a:extLst>
            </p:cNvPr>
            <p:cNvSpPr/>
            <p:nvPr/>
          </p:nvSpPr>
          <p:spPr>
            <a:xfrm>
              <a:off x="3199320" y="6851880"/>
              <a:ext cx="118440" cy="76320"/>
            </a:xfrm>
            <a:custGeom>
              <a:avLst/>
              <a:gdLst/>
              <a:ahLst/>
              <a:cxnLst/>
              <a:rect l="0" t="0" r="r" b="b"/>
              <a:pathLst>
                <a:path w="329" h="212">
                  <a:moveTo>
                    <a:pt x="329" y="16"/>
                  </a:moveTo>
                  <a:cubicBezTo>
                    <a:pt x="329" y="4"/>
                    <a:pt x="326" y="0"/>
                    <a:pt x="323" y="0"/>
                  </a:cubicBezTo>
                  <a:cubicBezTo>
                    <a:pt x="320" y="0"/>
                    <a:pt x="316" y="2"/>
                    <a:pt x="316" y="13"/>
                  </a:cubicBezTo>
                  <a:cubicBezTo>
                    <a:pt x="314" y="48"/>
                    <a:pt x="279" y="68"/>
                    <a:pt x="246" y="68"/>
                  </a:cubicBezTo>
                  <a:cubicBezTo>
                    <a:pt x="218" y="68"/>
                    <a:pt x="194" y="53"/>
                    <a:pt x="168" y="36"/>
                  </a:cubicBezTo>
                  <a:cubicBezTo>
                    <a:pt x="141" y="18"/>
                    <a:pt x="114" y="0"/>
                    <a:pt x="83" y="0"/>
                  </a:cubicBezTo>
                  <a:cubicBezTo>
                    <a:pt x="37" y="0"/>
                    <a:pt x="0" y="35"/>
                    <a:pt x="0" y="81"/>
                  </a:cubicBezTo>
                  <a:cubicBezTo>
                    <a:pt x="0" y="92"/>
                    <a:pt x="4" y="95"/>
                    <a:pt x="7" y="95"/>
                  </a:cubicBezTo>
                  <a:cubicBezTo>
                    <a:pt x="12" y="95"/>
                    <a:pt x="13" y="86"/>
                    <a:pt x="13" y="84"/>
                  </a:cubicBezTo>
                  <a:cubicBezTo>
                    <a:pt x="17" y="43"/>
                    <a:pt x="57" y="28"/>
                    <a:pt x="83" y="28"/>
                  </a:cubicBezTo>
                  <a:cubicBezTo>
                    <a:pt x="111" y="28"/>
                    <a:pt x="136" y="43"/>
                    <a:pt x="161" y="61"/>
                  </a:cubicBezTo>
                  <a:cubicBezTo>
                    <a:pt x="188" y="78"/>
                    <a:pt x="215" y="96"/>
                    <a:pt x="246" y="96"/>
                  </a:cubicBezTo>
                  <a:cubicBezTo>
                    <a:pt x="292" y="96"/>
                    <a:pt x="329" y="61"/>
                    <a:pt x="329" y="16"/>
                  </a:cubicBezTo>
                  <a:moveTo>
                    <a:pt x="329" y="131"/>
                  </a:moveTo>
                  <a:cubicBezTo>
                    <a:pt x="329" y="117"/>
                    <a:pt x="324" y="115"/>
                    <a:pt x="323" y="115"/>
                  </a:cubicBezTo>
                  <a:cubicBezTo>
                    <a:pt x="320" y="115"/>
                    <a:pt x="316" y="119"/>
                    <a:pt x="316" y="129"/>
                  </a:cubicBezTo>
                  <a:cubicBezTo>
                    <a:pt x="314" y="164"/>
                    <a:pt x="279" y="184"/>
                    <a:pt x="246" y="184"/>
                  </a:cubicBezTo>
                  <a:cubicBezTo>
                    <a:pt x="218" y="184"/>
                    <a:pt x="194" y="168"/>
                    <a:pt x="168" y="151"/>
                  </a:cubicBezTo>
                  <a:cubicBezTo>
                    <a:pt x="141" y="133"/>
                    <a:pt x="114" y="115"/>
                    <a:pt x="83" y="115"/>
                  </a:cubicBezTo>
                  <a:cubicBezTo>
                    <a:pt x="37" y="115"/>
                    <a:pt x="0" y="150"/>
                    <a:pt x="0" y="196"/>
                  </a:cubicBezTo>
                  <a:cubicBezTo>
                    <a:pt x="0" y="207"/>
                    <a:pt x="4" y="211"/>
                    <a:pt x="7" y="211"/>
                  </a:cubicBezTo>
                  <a:cubicBezTo>
                    <a:pt x="12" y="211"/>
                    <a:pt x="13" y="202"/>
                    <a:pt x="13" y="200"/>
                  </a:cubicBezTo>
                  <a:cubicBezTo>
                    <a:pt x="17" y="158"/>
                    <a:pt x="57" y="143"/>
                    <a:pt x="83" y="143"/>
                  </a:cubicBezTo>
                  <a:cubicBezTo>
                    <a:pt x="111" y="143"/>
                    <a:pt x="136" y="158"/>
                    <a:pt x="161" y="176"/>
                  </a:cubicBezTo>
                  <a:cubicBezTo>
                    <a:pt x="188" y="194"/>
                    <a:pt x="215" y="212"/>
                    <a:pt x="246" y="212"/>
                  </a:cubicBezTo>
                  <a:cubicBezTo>
                    <a:pt x="293" y="212"/>
                    <a:pt x="329" y="175"/>
                    <a:pt x="329" y="131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31320" rIns="90000" bIns="3132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349AD23B-D238-868C-D91C-5344591334DB}"/>
                </a:ext>
              </a:extLst>
            </p:cNvPr>
            <p:cNvSpPr/>
            <p:nvPr/>
          </p:nvSpPr>
          <p:spPr>
            <a:xfrm>
              <a:off x="3384360" y="6859080"/>
              <a:ext cx="68400" cy="80640"/>
            </a:xfrm>
            <a:custGeom>
              <a:avLst/>
              <a:gdLst/>
              <a:ahLst/>
              <a:cxnLst/>
              <a:rect l="0" t="0" r="r" b="b"/>
              <a:pathLst>
                <a:path w="190" h="224">
                  <a:moveTo>
                    <a:pt x="69" y="104"/>
                  </a:moveTo>
                  <a:cubicBezTo>
                    <a:pt x="84" y="104"/>
                    <a:pt x="121" y="103"/>
                    <a:pt x="146" y="93"/>
                  </a:cubicBezTo>
                  <a:cubicBezTo>
                    <a:pt x="180" y="78"/>
                    <a:pt x="183" y="49"/>
                    <a:pt x="183" y="43"/>
                  </a:cubicBezTo>
                  <a:cubicBezTo>
                    <a:pt x="183" y="20"/>
                    <a:pt x="164" y="0"/>
                    <a:pt x="130" y="0"/>
                  </a:cubicBezTo>
                  <a:cubicBezTo>
                    <a:pt x="75" y="0"/>
                    <a:pt x="0" y="48"/>
                    <a:pt x="0" y="135"/>
                  </a:cubicBezTo>
                  <a:cubicBezTo>
                    <a:pt x="0" y="185"/>
                    <a:pt x="29" y="224"/>
                    <a:pt x="77" y="224"/>
                  </a:cubicBezTo>
                  <a:cubicBezTo>
                    <a:pt x="149" y="224"/>
                    <a:pt x="190" y="171"/>
                    <a:pt x="190" y="166"/>
                  </a:cubicBezTo>
                  <a:cubicBezTo>
                    <a:pt x="190" y="163"/>
                    <a:pt x="187" y="159"/>
                    <a:pt x="184" y="159"/>
                  </a:cubicBezTo>
                  <a:cubicBezTo>
                    <a:pt x="181" y="159"/>
                    <a:pt x="180" y="160"/>
                    <a:pt x="178" y="165"/>
                  </a:cubicBezTo>
                  <a:cubicBezTo>
                    <a:pt x="139" y="213"/>
                    <a:pt x="85" y="213"/>
                    <a:pt x="78" y="213"/>
                  </a:cubicBezTo>
                  <a:cubicBezTo>
                    <a:pt x="40" y="213"/>
                    <a:pt x="36" y="171"/>
                    <a:pt x="36" y="156"/>
                  </a:cubicBezTo>
                  <a:cubicBezTo>
                    <a:pt x="36" y="150"/>
                    <a:pt x="36" y="135"/>
                    <a:pt x="44" y="104"/>
                  </a:cubicBezTo>
                  <a:lnTo>
                    <a:pt x="69" y="104"/>
                  </a:lnTo>
                  <a:moveTo>
                    <a:pt x="47" y="93"/>
                  </a:moveTo>
                  <a:cubicBezTo>
                    <a:pt x="66" y="18"/>
                    <a:pt x="116" y="11"/>
                    <a:pt x="130" y="11"/>
                  </a:cubicBezTo>
                  <a:cubicBezTo>
                    <a:pt x="153" y="11"/>
                    <a:pt x="167" y="26"/>
                    <a:pt x="167" y="43"/>
                  </a:cubicBezTo>
                  <a:cubicBezTo>
                    <a:pt x="167" y="93"/>
                    <a:pt x="87" y="93"/>
                    <a:pt x="67" y="93"/>
                  </a:cubicBezTo>
                  <a:lnTo>
                    <a:pt x="47" y="93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35640" rIns="90000" bIns="3564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7DB4AD16-FAE6-0435-ABD7-B2EEDE56F5B3}"/>
                </a:ext>
              </a:extLst>
            </p:cNvPr>
            <p:cNvSpPr/>
            <p:nvPr/>
          </p:nvSpPr>
          <p:spPr>
            <a:xfrm>
              <a:off x="3471840" y="6829920"/>
              <a:ext cx="84240" cy="6480"/>
            </a:xfrm>
            <a:custGeom>
              <a:avLst/>
              <a:gdLst/>
              <a:ahLst/>
              <a:cxnLst/>
              <a:rect l="0" t="0" r="r" b="b"/>
              <a:pathLst>
                <a:path w="234" h="18">
                  <a:moveTo>
                    <a:pt x="221" y="18"/>
                  </a:moveTo>
                  <a:cubicBezTo>
                    <a:pt x="225" y="18"/>
                    <a:pt x="234" y="18"/>
                    <a:pt x="234" y="9"/>
                  </a:cubicBezTo>
                  <a:cubicBezTo>
                    <a:pt x="234" y="0"/>
                    <a:pt x="226" y="0"/>
                    <a:pt x="221" y="0"/>
                  </a:cubicBezTo>
                  <a:lnTo>
                    <a:pt x="13" y="0"/>
                  </a:lnTo>
                  <a:cubicBezTo>
                    <a:pt x="8" y="0"/>
                    <a:pt x="0" y="0"/>
                    <a:pt x="0" y="9"/>
                  </a:cubicBezTo>
                  <a:cubicBezTo>
                    <a:pt x="0" y="18"/>
                    <a:pt x="8" y="18"/>
                    <a:pt x="13" y="18"/>
                  </a:cubicBezTo>
                  <a:lnTo>
                    <a:pt x="221" y="18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-38520" rIns="90000" bIns="-3852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4646B282-6934-C014-8207-585260E15D93}"/>
                </a:ext>
              </a:extLst>
            </p:cNvPr>
            <p:cNvSpPr/>
            <p:nvPr/>
          </p:nvSpPr>
          <p:spPr>
            <a:xfrm>
              <a:off x="3582720" y="6771240"/>
              <a:ext cx="32760" cy="124200"/>
            </a:xfrm>
            <a:custGeom>
              <a:avLst/>
              <a:gdLst/>
              <a:ahLst/>
              <a:cxnLst/>
              <a:rect l="0" t="0" r="r" b="b"/>
              <a:pathLst>
                <a:path w="91" h="345">
                  <a:moveTo>
                    <a:pt x="84" y="0"/>
                  </a:moveTo>
                  <a:cubicBezTo>
                    <a:pt x="18" y="46"/>
                    <a:pt x="0" y="120"/>
                    <a:pt x="0" y="173"/>
                  </a:cubicBezTo>
                  <a:cubicBezTo>
                    <a:pt x="0" y="221"/>
                    <a:pt x="15" y="297"/>
                    <a:pt x="84" y="345"/>
                  </a:cubicBezTo>
                  <a:cubicBezTo>
                    <a:pt x="86" y="345"/>
                    <a:pt x="91" y="345"/>
                    <a:pt x="91" y="342"/>
                  </a:cubicBezTo>
                  <a:cubicBezTo>
                    <a:pt x="91" y="340"/>
                    <a:pt x="90" y="338"/>
                    <a:pt x="87" y="336"/>
                  </a:cubicBezTo>
                  <a:cubicBezTo>
                    <a:pt x="40" y="295"/>
                    <a:pt x="24" y="235"/>
                    <a:pt x="24" y="173"/>
                  </a:cubicBezTo>
                  <a:cubicBezTo>
                    <a:pt x="24" y="80"/>
                    <a:pt x="59" y="34"/>
                    <a:pt x="88" y="8"/>
                  </a:cubicBezTo>
                  <a:cubicBezTo>
                    <a:pt x="90" y="7"/>
                    <a:pt x="91" y="6"/>
                    <a:pt x="91" y="4"/>
                  </a:cubicBezTo>
                  <a:cubicBezTo>
                    <a:pt x="91" y="0"/>
                    <a:pt x="86" y="0"/>
                    <a:pt x="84" y="0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9B3B10BA-39A5-A384-B417-A67F22068C29}"/>
                </a:ext>
              </a:extLst>
            </p:cNvPr>
            <p:cNvSpPr/>
            <p:nvPr/>
          </p:nvSpPr>
          <p:spPr>
            <a:xfrm>
              <a:off x="3631320" y="6808320"/>
              <a:ext cx="67680" cy="80640"/>
            </a:xfrm>
            <a:custGeom>
              <a:avLst/>
              <a:gdLst/>
              <a:ahLst/>
              <a:cxnLst/>
              <a:rect l="0" t="0" r="r" b="b"/>
              <a:pathLst>
                <a:path w="188" h="224">
                  <a:moveTo>
                    <a:pt x="187" y="12"/>
                  </a:moveTo>
                  <a:lnTo>
                    <a:pt x="188" y="8"/>
                  </a:lnTo>
                  <a:cubicBezTo>
                    <a:pt x="188" y="4"/>
                    <a:pt x="186" y="0"/>
                    <a:pt x="180" y="0"/>
                  </a:cubicBezTo>
                  <a:cubicBezTo>
                    <a:pt x="179" y="0"/>
                    <a:pt x="158" y="4"/>
                    <a:pt x="147" y="15"/>
                  </a:cubicBezTo>
                  <a:cubicBezTo>
                    <a:pt x="142" y="10"/>
                    <a:pt x="129" y="0"/>
                    <a:pt x="105" y="0"/>
                  </a:cubicBezTo>
                  <a:cubicBezTo>
                    <a:pt x="38" y="0"/>
                    <a:pt x="0" y="54"/>
                    <a:pt x="0" y="100"/>
                  </a:cubicBezTo>
                  <a:cubicBezTo>
                    <a:pt x="0" y="142"/>
                    <a:pt x="32" y="159"/>
                    <a:pt x="68" y="159"/>
                  </a:cubicBezTo>
                  <a:cubicBezTo>
                    <a:pt x="87" y="159"/>
                    <a:pt x="102" y="154"/>
                    <a:pt x="110" y="149"/>
                  </a:cubicBezTo>
                  <a:lnTo>
                    <a:pt x="96" y="204"/>
                  </a:lnTo>
                  <a:cubicBezTo>
                    <a:pt x="90" y="204"/>
                    <a:pt x="83" y="204"/>
                    <a:pt x="76" y="204"/>
                  </a:cubicBezTo>
                  <a:cubicBezTo>
                    <a:pt x="67" y="205"/>
                    <a:pt x="67" y="215"/>
                    <a:pt x="67" y="216"/>
                  </a:cubicBezTo>
                  <a:cubicBezTo>
                    <a:pt x="67" y="221"/>
                    <a:pt x="71" y="224"/>
                    <a:pt x="75" y="224"/>
                  </a:cubicBezTo>
                  <a:cubicBezTo>
                    <a:pt x="86" y="224"/>
                    <a:pt x="101" y="222"/>
                    <a:pt x="113" y="222"/>
                  </a:cubicBezTo>
                  <a:cubicBezTo>
                    <a:pt x="122" y="222"/>
                    <a:pt x="143" y="224"/>
                    <a:pt x="152" y="224"/>
                  </a:cubicBezTo>
                  <a:cubicBezTo>
                    <a:pt x="158" y="224"/>
                    <a:pt x="162" y="221"/>
                    <a:pt x="162" y="212"/>
                  </a:cubicBezTo>
                  <a:cubicBezTo>
                    <a:pt x="162" y="208"/>
                    <a:pt x="161" y="205"/>
                    <a:pt x="155" y="204"/>
                  </a:cubicBezTo>
                  <a:cubicBezTo>
                    <a:pt x="151" y="204"/>
                    <a:pt x="142" y="204"/>
                    <a:pt x="139" y="204"/>
                  </a:cubicBezTo>
                  <a:lnTo>
                    <a:pt x="187" y="12"/>
                  </a:lnTo>
                  <a:moveTo>
                    <a:pt x="118" y="115"/>
                  </a:moveTo>
                  <a:cubicBezTo>
                    <a:pt x="116" y="121"/>
                    <a:pt x="116" y="121"/>
                    <a:pt x="111" y="127"/>
                  </a:cubicBezTo>
                  <a:cubicBezTo>
                    <a:pt x="103" y="135"/>
                    <a:pt x="87" y="143"/>
                    <a:pt x="71" y="143"/>
                  </a:cubicBezTo>
                  <a:cubicBezTo>
                    <a:pt x="55" y="143"/>
                    <a:pt x="43" y="136"/>
                    <a:pt x="43" y="117"/>
                  </a:cubicBezTo>
                  <a:cubicBezTo>
                    <a:pt x="43" y="103"/>
                    <a:pt x="53" y="62"/>
                    <a:pt x="62" y="45"/>
                  </a:cubicBezTo>
                  <a:cubicBezTo>
                    <a:pt x="72" y="26"/>
                    <a:pt x="88" y="16"/>
                    <a:pt x="105" y="16"/>
                  </a:cubicBezTo>
                  <a:cubicBezTo>
                    <a:pt x="130" y="16"/>
                    <a:pt x="138" y="35"/>
                    <a:pt x="138" y="37"/>
                  </a:cubicBezTo>
                  <a:cubicBezTo>
                    <a:pt x="138" y="38"/>
                    <a:pt x="138" y="40"/>
                    <a:pt x="137" y="41"/>
                  </a:cubicBezTo>
                  <a:lnTo>
                    <a:pt x="118" y="115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35640" rIns="90000" bIns="3564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B1330F66-61FE-CE5E-56DF-CF7522DF6C2E}"/>
                </a:ext>
              </a:extLst>
            </p:cNvPr>
            <p:cNvSpPr/>
            <p:nvPr/>
          </p:nvSpPr>
          <p:spPr>
            <a:xfrm>
              <a:off x="3718080" y="6829920"/>
              <a:ext cx="84240" cy="6480"/>
            </a:xfrm>
            <a:custGeom>
              <a:avLst/>
              <a:gdLst/>
              <a:ahLst/>
              <a:cxnLst/>
              <a:rect l="0" t="0" r="r" b="b"/>
              <a:pathLst>
                <a:path w="234" h="18">
                  <a:moveTo>
                    <a:pt x="221" y="18"/>
                  </a:moveTo>
                  <a:cubicBezTo>
                    <a:pt x="225" y="18"/>
                    <a:pt x="234" y="18"/>
                    <a:pt x="234" y="9"/>
                  </a:cubicBezTo>
                  <a:cubicBezTo>
                    <a:pt x="234" y="0"/>
                    <a:pt x="226" y="0"/>
                    <a:pt x="221" y="0"/>
                  </a:cubicBezTo>
                  <a:lnTo>
                    <a:pt x="13" y="0"/>
                  </a:lnTo>
                  <a:cubicBezTo>
                    <a:pt x="8" y="0"/>
                    <a:pt x="0" y="0"/>
                    <a:pt x="0" y="9"/>
                  </a:cubicBezTo>
                  <a:cubicBezTo>
                    <a:pt x="0" y="18"/>
                    <a:pt x="8" y="18"/>
                    <a:pt x="13" y="18"/>
                  </a:cubicBezTo>
                  <a:lnTo>
                    <a:pt x="221" y="18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-38520" rIns="90000" bIns="-3852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8EB2944D-0021-EEC1-4AFE-492A8B2CF797}"/>
                </a:ext>
              </a:extLst>
            </p:cNvPr>
            <p:cNvSpPr/>
            <p:nvPr/>
          </p:nvSpPr>
          <p:spPr>
            <a:xfrm>
              <a:off x="3822120" y="6808320"/>
              <a:ext cx="67680" cy="80640"/>
            </a:xfrm>
            <a:custGeom>
              <a:avLst/>
              <a:gdLst/>
              <a:ahLst/>
              <a:cxnLst/>
              <a:rect l="0" t="0" r="r" b="b"/>
              <a:pathLst>
                <a:path w="188" h="224">
                  <a:moveTo>
                    <a:pt x="187" y="12"/>
                  </a:moveTo>
                  <a:lnTo>
                    <a:pt x="188" y="8"/>
                  </a:lnTo>
                  <a:cubicBezTo>
                    <a:pt x="188" y="4"/>
                    <a:pt x="186" y="0"/>
                    <a:pt x="180" y="0"/>
                  </a:cubicBezTo>
                  <a:cubicBezTo>
                    <a:pt x="179" y="0"/>
                    <a:pt x="158" y="4"/>
                    <a:pt x="147" y="15"/>
                  </a:cubicBezTo>
                  <a:cubicBezTo>
                    <a:pt x="142" y="10"/>
                    <a:pt x="129" y="0"/>
                    <a:pt x="105" y="0"/>
                  </a:cubicBezTo>
                  <a:cubicBezTo>
                    <a:pt x="38" y="0"/>
                    <a:pt x="0" y="54"/>
                    <a:pt x="0" y="100"/>
                  </a:cubicBezTo>
                  <a:cubicBezTo>
                    <a:pt x="0" y="142"/>
                    <a:pt x="32" y="159"/>
                    <a:pt x="68" y="159"/>
                  </a:cubicBezTo>
                  <a:cubicBezTo>
                    <a:pt x="87" y="159"/>
                    <a:pt x="102" y="154"/>
                    <a:pt x="110" y="149"/>
                  </a:cubicBezTo>
                  <a:lnTo>
                    <a:pt x="96" y="204"/>
                  </a:lnTo>
                  <a:cubicBezTo>
                    <a:pt x="90" y="204"/>
                    <a:pt x="83" y="204"/>
                    <a:pt x="76" y="204"/>
                  </a:cubicBezTo>
                  <a:cubicBezTo>
                    <a:pt x="67" y="205"/>
                    <a:pt x="67" y="215"/>
                    <a:pt x="67" y="216"/>
                  </a:cubicBezTo>
                  <a:cubicBezTo>
                    <a:pt x="67" y="221"/>
                    <a:pt x="71" y="224"/>
                    <a:pt x="75" y="224"/>
                  </a:cubicBezTo>
                  <a:cubicBezTo>
                    <a:pt x="86" y="224"/>
                    <a:pt x="101" y="222"/>
                    <a:pt x="113" y="222"/>
                  </a:cubicBezTo>
                  <a:cubicBezTo>
                    <a:pt x="122" y="222"/>
                    <a:pt x="143" y="224"/>
                    <a:pt x="152" y="224"/>
                  </a:cubicBezTo>
                  <a:cubicBezTo>
                    <a:pt x="158" y="224"/>
                    <a:pt x="162" y="221"/>
                    <a:pt x="162" y="212"/>
                  </a:cubicBezTo>
                  <a:cubicBezTo>
                    <a:pt x="162" y="208"/>
                    <a:pt x="161" y="205"/>
                    <a:pt x="155" y="204"/>
                  </a:cubicBezTo>
                  <a:cubicBezTo>
                    <a:pt x="151" y="204"/>
                    <a:pt x="142" y="204"/>
                    <a:pt x="139" y="204"/>
                  </a:cubicBezTo>
                  <a:lnTo>
                    <a:pt x="187" y="12"/>
                  </a:lnTo>
                  <a:moveTo>
                    <a:pt x="118" y="115"/>
                  </a:moveTo>
                  <a:cubicBezTo>
                    <a:pt x="116" y="121"/>
                    <a:pt x="116" y="121"/>
                    <a:pt x="111" y="127"/>
                  </a:cubicBezTo>
                  <a:cubicBezTo>
                    <a:pt x="103" y="135"/>
                    <a:pt x="87" y="143"/>
                    <a:pt x="71" y="143"/>
                  </a:cubicBezTo>
                  <a:cubicBezTo>
                    <a:pt x="55" y="143"/>
                    <a:pt x="43" y="136"/>
                    <a:pt x="43" y="117"/>
                  </a:cubicBezTo>
                  <a:cubicBezTo>
                    <a:pt x="43" y="103"/>
                    <a:pt x="53" y="62"/>
                    <a:pt x="62" y="45"/>
                  </a:cubicBezTo>
                  <a:cubicBezTo>
                    <a:pt x="72" y="26"/>
                    <a:pt x="88" y="16"/>
                    <a:pt x="105" y="16"/>
                  </a:cubicBezTo>
                  <a:cubicBezTo>
                    <a:pt x="130" y="16"/>
                    <a:pt x="138" y="35"/>
                    <a:pt x="138" y="37"/>
                  </a:cubicBezTo>
                  <a:cubicBezTo>
                    <a:pt x="138" y="38"/>
                    <a:pt x="138" y="40"/>
                    <a:pt x="137" y="41"/>
                  </a:cubicBezTo>
                  <a:lnTo>
                    <a:pt x="118" y="115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35640" rIns="90000" bIns="3564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F85C43F8-16C5-83C9-C159-BD996ECFA0F8}"/>
                </a:ext>
              </a:extLst>
            </p:cNvPr>
            <p:cNvSpPr/>
            <p:nvPr/>
          </p:nvSpPr>
          <p:spPr>
            <a:xfrm>
              <a:off x="3903480" y="6761160"/>
              <a:ext cx="24840" cy="46440"/>
            </a:xfrm>
            <a:custGeom>
              <a:avLst/>
              <a:gdLst/>
              <a:ahLst/>
              <a:cxnLst/>
              <a:rect l="0" t="0" r="r" b="b"/>
              <a:pathLst>
                <a:path w="69" h="129">
                  <a:moveTo>
                    <a:pt x="67" y="24"/>
                  </a:moveTo>
                  <a:cubicBezTo>
                    <a:pt x="67" y="24"/>
                    <a:pt x="69" y="18"/>
                    <a:pt x="69" y="15"/>
                  </a:cubicBezTo>
                  <a:cubicBezTo>
                    <a:pt x="69" y="6"/>
                    <a:pt x="62" y="0"/>
                    <a:pt x="54" y="0"/>
                  </a:cubicBezTo>
                  <a:cubicBezTo>
                    <a:pt x="44" y="0"/>
                    <a:pt x="40" y="8"/>
                    <a:pt x="39" y="11"/>
                  </a:cubicBezTo>
                  <a:lnTo>
                    <a:pt x="1" y="119"/>
                  </a:lnTo>
                  <a:cubicBezTo>
                    <a:pt x="0" y="122"/>
                    <a:pt x="0" y="122"/>
                    <a:pt x="0" y="123"/>
                  </a:cubicBezTo>
                  <a:cubicBezTo>
                    <a:pt x="0" y="127"/>
                    <a:pt x="10" y="129"/>
                    <a:pt x="11" y="129"/>
                  </a:cubicBezTo>
                  <a:cubicBezTo>
                    <a:pt x="13" y="129"/>
                    <a:pt x="13" y="128"/>
                    <a:pt x="15" y="126"/>
                  </a:cubicBezTo>
                  <a:lnTo>
                    <a:pt x="67" y="24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1440" rIns="90000" bIns="144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29F191A7-6C31-4222-9797-A98B0C69D772}"/>
                </a:ext>
              </a:extLst>
            </p:cNvPr>
            <p:cNvSpPr/>
            <p:nvPr/>
          </p:nvSpPr>
          <p:spPr>
            <a:xfrm>
              <a:off x="3951720" y="6771240"/>
              <a:ext cx="32760" cy="124200"/>
            </a:xfrm>
            <a:custGeom>
              <a:avLst/>
              <a:gdLst/>
              <a:ahLst/>
              <a:cxnLst/>
              <a:rect l="0" t="0" r="r" b="b"/>
              <a:pathLst>
                <a:path w="91" h="345">
                  <a:moveTo>
                    <a:pt x="7" y="0"/>
                  </a:moveTo>
                  <a:cubicBezTo>
                    <a:pt x="4" y="0"/>
                    <a:pt x="0" y="0"/>
                    <a:pt x="0" y="4"/>
                  </a:cubicBezTo>
                  <a:cubicBezTo>
                    <a:pt x="0" y="6"/>
                    <a:pt x="1" y="7"/>
                    <a:pt x="3" y="9"/>
                  </a:cubicBezTo>
                  <a:cubicBezTo>
                    <a:pt x="34" y="37"/>
                    <a:pt x="66" y="83"/>
                    <a:pt x="66" y="173"/>
                  </a:cubicBezTo>
                  <a:cubicBezTo>
                    <a:pt x="66" y="244"/>
                    <a:pt x="44" y="299"/>
                    <a:pt x="7" y="333"/>
                  </a:cubicBezTo>
                  <a:cubicBezTo>
                    <a:pt x="0" y="340"/>
                    <a:pt x="0" y="340"/>
                    <a:pt x="0" y="342"/>
                  </a:cubicBezTo>
                  <a:cubicBezTo>
                    <a:pt x="0" y="343"/>
                    <a:pt x="1" y="345"/>
                    <a:pt x="4" y="345"/>
                  </a:cubicBezTo>
                  <a:cubicBezTo>
                    <a:pt x="9" y="345"/>
                    <a:pt x="41" y="323"/>
                    <a:pt x="65" y="279"/>
                  </a:cubicBezTo>
                  <a:cubicBezTo>
                    <a:pt x="81" y="251"/>
                    <a:pt x="91" y="213"/>
                    <a:pt x="91" y="173"/>
                  </a:cubicBezTo>
                  <a:cubicBezTo>
                    <a:pt x="91" y="124"/>
                    <a:pt x="76" y="48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A5381735-EDB3-9B9D-CFBA-22999E2434C7}"/>
                </a:ext>
              </a:extLst>
            </p:cNvPr>
            <p:cNvSpPr/>
            <p:nvPr/>
          </p:nvSpPr>
          <p:spPr>
            <a:xfrm>
              <a:off x="4006080" y="6751800"/>
              <a:ext cx="44280" cy="59400"/>
            </a:xfrm>
            <a:custGeom>
              <a:avLst/>
              <a:gdLst/>
              <a:ahLst/>
              <a:cxnLst/>
              <a:rect l="0" t="0" r="r" b="b"/>
              <a:pathLst>
                <a:path w="123" h="165">
                  <a:moveTo>
                    <a:pt x="123" y="118"/>
                  </a:moveTo>
                  <a:lnTo>
                    <a:pt x="113" y="118"/>
                  </a:lnTo>
                  <a:cubicBezTo>
                    <a:pt x="112" y="122"/>
                    <a:pt x="110" y="138"/>
                    <a:pt x="106" y="140"/>
                  </a:cubicBezTo>
                  <a:cubicBezTo>
                    <a:pt x="104" y="141"/>
                    <a:pt x="83" y="141"/>
                    <a:pt x="80" y="141"/>
                  </a:cubicBezTo>
                  <a:lnTo>
                    <a:pt x="31" y="141"/>
                  </a:lnTo>
                  <a:cubicBezTo>
                    <a:pt x="47" y="129"/>
                    <a:pt x="66" y="115"/>
                    <a:pt x="81" y="105"/>
                  </a:cubicBezTo>
                  <a:cubicBezTo>
                    <a:pt x="103" y="90"/>
                    <a:pt x="123" y="75"/>
                    <a:pt x="123" y="49"/>
                  </a:cubicBezTo>
                  <a:cubicBezTo>
                    <a:pt x="123" y="18"/>
                    <a:pt x="94" y="0"/>
                    <a:pt x="58" y="0"/>
                  </a:cubicBezTo>
                  <a:cubicBezTo>
                    <a:pt x="25" y="0"/>
                    <a:pt x="0" y="19"/>
                    <a:pt x="0" y="44"/>
                  </a:cubicBezTo>
                  <a:cubicBezTo>
                    <a:pt x="0" y="56"/>
                    <a:pt x="11" y="58"/>
                    <a:pt x="15" y="58"/>
                  </a:cubicBezTo>
                  <a:cubicBezTo>
                    <a:pt x="21" y="58"/>
                    <a:pt x="29" y="54"/>
                    <a:pt x="29" y="44"/>
                  </a:cubicBezTo>
                  <a:cubicBezTo>
                    <a:pt x="29" y="35"/>
                    <a:pt x="22" y="30"/>
                    <a:pt x="15" y="29"/>
                  </a:cubicBezTo>
                  <a:cubicBezTo>
                    <a:pt x="22" y="18"/>
                    <a:pt x="36" y="11"/>
                    <a:pt x="53" y="11"/>
                  </a:cubicBezTo>
                  <a:cubicBezTo>
                    <a:pt x="77" y="11"/>
                    <a:pt x="97" y="26"/>
                    <a:pt x="97" y="49"/>
                  </a:cubicBezTo>
                  <a:cubicBezTo>
                    <a:pt x="97" y="71"/>
                    <a:pt x="83" y="86"/>
                    <a:pt x="64" y="102"/>
                  </a:cubicBezTo>
                  <a:lnTo>
                    <a:pt x="3" y="154"/>
                  </a:lnTo>
                  <a:cubicBezTo>
                    <a:pt x="0" y="156"/>
                    <a:pt x="0" y="156"/>
                    <a:pt x="0" y="158"/>
                  </a:cubicBezTo>
                  <a:lnTo>
                    <a:pt x="0" y="165"/>
                  </a:lnTo>
                  <a:lnTo>
                    <a:pt x="115" y="165"/>
                  </a:lnTo>
                  <a:lnTo>
                    <a:pt x="123" y="118"/>
                  </a:lnTo>
                  <a:close/>
                </a:path>
              </a:pathLst>
            </a:custGeom>
            <a:solidFill>
              <a:srgbClr val="000000"/>
            </a:solidFill>
            <a:ln w="15840">
              <a:noFill/>
            </a:ln>
          </p:spPr>
          <p:txBody>
            <a:bodyPr lIns="90000" tIns="14400" rIns="90000" bIns="14400" anchor="t">
              <a:noAutofit/>
            </a:bodyPr>
            <a:lstStyle/>
            <a:p>
              <a:endParaRPr lang="en-US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582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prstGeom prst="rect">
            <a:avLst/>
          </a:prstGeom>
        </p:spPr>
      </p:sp>
      <p:sp>
        <p:nvSpPr>
          <p:cNvPr id="988" name="PlaceHolder 2"/>
          <p:cNvSpPr>
            <a:spLocks noGrp="1"/>
          </p:cNvSpPr>
          <p:nvPr>
            <p:ph type="body"/>
          </p:nvPr>
        </p:nvSpPr>
        <p:spPr>
          <a:xfrm>
            <a:off x="693720" y="4386240"/>
            <a:ext cx="5546520" cy="4154040"/>
          </a:xfrm>
          <a:prstGeom prst="rect">
            <a:avLst/>
          </a:prstGeom>
        </p:spPr>
        <p:txBody>
          <a:bodyPr lIns="92520" tIns="46080" rIns="92520" bIns="46080">
            <a:noAutofit/>
          </a:bodyPr>
          <a:lstStyle/>
          <a:p>
            <a:endParaRPr lang="en-US" sz="2430" b="0" strike="noStrike" spc="-1">
              <a:latin typeface="Arial"/>
            </a:endParaRPr>
          </a:p>
        </p:txBody>
      </p:sp>
      <p:sp>
        <p:nvSpPr>
          <p:cNvPr id="989" name="TextShape 3"/>
          <p:cNvSpPr txBox="1"/>
          <p:nvPr/>
        </p:nvSpPr>
        <p:spPr>
          <a:xfrm>
            <a:off x="3927600" y="8769240"/>
            <a:ext cx="3004920" cy="461520"/>
          </a:xfrm>
          <a:prstGeom prst="rect">
            <a:avLst/>
          </a:prstGeom>
          <a:noFill/>
          <a:ln>
            <a:noFill/>
          </a:ln>
        </p:spPr>
        <p:txBody>
          <a:bodyPr lIns="92520" tIns="46080" rIns="92520" bIns="46080" anchor="b">
            <a:noAutofit/>
          </a:bodyPr>
          <a:lstStyle/>
          <a:p>
            <a:pPr algn="r">
              <a:lnSpc>
                <a:spcPct val="100000"/>
              </a:lnSpc>
            </a:pPr>
            <a:fld id="{4201687B-567A-4731-8FE2-F6404A6B374C}" type="slidenum">
              <a:rPr lang="en-US" sz="1100" b="0" strike="noStrike" spc="-1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lang="en-US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866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prstGeom prst="rect">
            <a:avLst/>
          </a:prstGeom>
        </p:spPr>
      </p:sp>
      <p:sp>
        <p:nvSpPr>
          <p:cNvPr id="988" name="PlaceHolder 2"/>
          <p:cNvSpPr>
            <a:spLocks noGrp="1"/>
          </p:cNvSpPr>
          <p:nvPr>
            <p:ph type="body"/>
          </p:nvPr>
        </p:nvSpPr>
        <p:spPr>
          <a:xfrm>
            <a:off x="693720" y="4386240"/>
            <a:ext cx="5546520" cy="4154040"/>
          </a:xfrm>
          <a:prstGeom prst="rect">
            <a:avLst/>
          </a:prstGeom>
        </p:spPr>
        <p:txBody>
          <a:bodyPr lIns="92520" tIns="46080" rIns="92520" bIns="46080">
            <a:noAutofit/>
          </a:bodyPr>
          <a:lstStyle/>
          <a:p>
            <a:endParaRPr lang="en-US" sz="2430" b="0" strike="noStrike" spc="-1">
              <a:latin typeface="Arial"/>
            </a:endParaRPr>
          </a:p>
        </p:txBody>
      </p:sp>
      <p:sp>
        <p:nvSpPr>
          <p:cNvPr id="989" name="TextShape 3"/>
          <p:cNvSpPr txBox="1"/>
          <p:nvPr/>
        </p:nvSpPr>
        <p:spPr>
          <a:xfrm>
            <a:off x="3927600" y="8769240"/>
            <a:ext cx="3004920" cy="461520"/>
          </a:xfrm>
          <a:prstGeom prst="rect">
            <a:avLst/>
          </a:prstGeom>
          <a:noFill/>
          <a:ln>
            <a:noFill/>
          </a:ln>
        </p:spPr>
        <p:txBody>
          <a:bodyPr lIns="92520" tIns="46080" rIns="92520" bIns="46080" anchor="b">
            <a:noAutofit/>
          </a:bodyPr>
          <a:lstStyle/>
          <a:p>
            <a:pPr algn="r">
              <a:lnSpc>
                <a:spcPct val="100000"/>
              </a:lnSpc>
            </a:pPr>
            <a:fld id="{4201687B-567A-4731-8FE2-F6404A6B374C}" type="slidenum">
              <a:rPr lang="en-US" sz="11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en-US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1271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E40FC-49DE-FFA1-C7D3-2EA5007FA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PlaceHolder 1">
            <a:extLst>
              <a:ext uri="{FF2B5EF4-FFF2-40B4-BE49-F238E27FC236}">
                <a16:creationId xmlns:a16="http://schemas.microsoft.com/office/drawing/2014/main" id="{131B659F-9D06-4684-31B2-C8F9CB959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0525" y="692150"/>
            <a:ext cx="6153150" cy="3462338"/>
          </a:xfrm>
          <a:prstGeom prst="rect">
            <a:avLst/>
          </a:prstGeom>
        </p:spPr>
      </p:sp>
      <p:sp>
        <p:nvSpPr>
          <p:cNvPr id="988" name="PlaceHolder 2">
            <a:extLst>
              <a:ext uri="{FF2B5EF4-FFF2-40B4-BE49-F238E27FC236}">
                <a16:creationId xmlns:a16="http://schemas.microsoft.com/office/drawing/2014/main" id="{C0C91EBB-7D95-2D0E-D89D-D16879EB7BA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93720" y="4386240"/>
            <a:ext cx="5546520" cy="4154040"/>
          </a:xfrm>
          <a:prstGeom prst="rect">
            <a:avLst/>
          </a:prstGeom>
        </p:spPr>
        <p:txBody>
          <a:bodyPr lIns="92520" tIns="46080" rIns="92520" bIns="46080">
            <a:noAutofit/>
          </a:bodyPr>
          <a:lstStyle/>
          <a:p>
            <a:endParaRPr lang="en-US" sz="2430" b="0" strike="noStrike" spc="-1">
              <a:latin typeface="Arial"/>
            </a:endParaRPr>
          </a:p>
        </p:txBody>
      </p:sp>
      <p:sp>
        <p:nvSpPr>
          <p:cNvPr id="989" name="TextShape 3">
            <a:extLst>
              <a:ext uri="{FF2B5EF4-FFF2-40B4-BE49-F238E27FC236}">
                <a16:creationId xmlns:a16="http://schemas.microsoft.com/office/drawing/2014/main" id="{1E56809E-9EB5-FB8B-FC87-27BA002DBD77}"/>
              </a:ext>
            </a:extLst>
          </p:cNvPr>
          <p:cNvSpPr txBox="1"/>
          <p:nvPr/>
        </p:nvSpPr>
        <p:spPr>
          <a:xfrm>
            <a:off x="3927600" y="8769240"/>
            <a:ext cx="3004920" cy="461520"/>
          </a:xfrm>
          <a:prstGeom prst="rect">
            <a:avLst/>
          </a:prstGeom>
          <a:noFill/>
          <a:ln>
            <a:noFill/>
          </a:ln>
        </p:spPr>
        <p:txBody>
          <a:bodyPr lIns="92520" tIns="46080" rIns="92520" bIns="46080" anchor="b">
            <a:noAutofit/>
          </a:bodyPr>
          <a:lstStyle/>
          <a:p>
            <a:pPr algn="r">
              <a:lnSpc>
                <a:spcPct val="100000"/>
              </a:lnSpc>
            </a:pPr>
            <a:fld id="{4201687B-567A-4731-8FE2-F6404A6B374C}" type="slidenum">
              <a:rPr lang="en-US" sz="11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en-US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68284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8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0514C863-7DCD-4E6E-9C9E-8DD6AA8BF774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4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0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1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3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5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6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7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8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9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grpSp>
        <p:nvGrpSpPr>
          <p:cNvPr id="22" name="Group 3"/>
          <p:cNvGrpSpPr/>
          <p:nvPr/>
        </p:nvGrpSpPr>
        <p:grpSpPr>
          <a:xfrm>
            <a:off x="11622600" y="90720"/>
            <a:ext cx="353520" cy="381960"/>
            <a:chOff x="11622600" y="90720"/>
            <a:chExt cx="353520" cy="381960"/>
          </a:xfrm>
        </p:grpSpPr>
        <p:sp>
          <p:nvSpPr>
            <p:cNvPr id="23" name="Rectangle 4"/>
            <p:cNvSpPr/>
            <p:nvPr/>
          </p:nvSpPr>
          <p:spPr>
            <a:xfrm>
              <a:off x="11622600" y="90720"/>
              <a:ext cx="353520" cy="381960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24" name="Graphic 6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648880" y="122400"/>
              <a:ext cx="323280" cy="3178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25" name="PlaceHolder 1"/>
          <p:cNvSpPr>
            <a:spLocks noGrp="1"/>
          </p:cNvSpPr>
          <p:nvPr>
            <p:ph type="body"/>
          </p:nvPr>
        </p:nvSpPr>
        <p:spPr>
          <a:xfrm>
            <a:off x="739440" y="1733400"/>
            <a:ext cx="10613520" cy="4507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28600" indent="-228600" defTabSz="914400">
              <a:lnSpc>
                <a:spcPct val="100000"/>
              </a:lnSpc>
              <a:spcBef>
                <a:spcPts val="1500"/>
              </a:spcBef>
              <a:buClr>
                <a:srgbClr val="262626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Click to edit Level 1 bullet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500"/>
              </a:spcBef>
              <a:buClr>
                <a:srgbClr val="262626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Additional Level 1 bullet 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Second level bullet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Third level bullet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title"/>
          </p:nvPr>
        </p:nvSpPr>
        <p:spPr>
          <a:xfrm>
            <a:off x="739440" y="615960"/>
            <a:ext cx="10613520" cy="1024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6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Title and content slide</a:t>
            </a:r>
            <a:br>
              <a:rPr sz="3600"/>
            </a:br>
            <a:r>
              <a:rPr lang="en-US" sz="36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Title can be two lines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White Title Slide One-line Sub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56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7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F24CD2A8-EFCE-4FC6-B95A-CA9ABD090D0B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59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0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62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63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64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65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66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67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68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69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70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71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72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73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74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77" name="Rectangle 18"/>
          <p:cNvSpPr/>
          <p:nvPr/>
        </p:nvSpPr>
        <p:spPr>
          <a:xfrm>
            <a:off x="87120" y="6447240"/>
            <a:ext cx="1605240" cy="374040"/>
          </a:xfrm>
          <a:prstGeom prst="rect">
            <a:avLst/>
          </a:prstGeom>
          <a:solidFill>
            <a:srgbClr val="EAF1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cxnSp>
        <p:nvCxnSpPr>
          <p:cNvPr id="278" name="Straight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523880" y="3503520"/>
            <a:ext cx="10668600" cy="720"/>
          </a:xfrm>
          <a:prstGeom prst="straightConnector1">
            <a:avLst/>
          </a:prstGeom>
          <a:ln w="0">
            <a:solidFill>
              <a:srgbClr val="4472C4"/>
            </a:solidFill>
          </a:ln>
        </p:spPr>
      </p:cxnSp>
      <p:grpSp>
        <p:nvGrpSpPr>
          <p:cNvPr id="279" name="Group 3"/>
          <p:cNvGrpSpPr/>
          <p:nvPr/>
        </p:nvGrpSpPr>
        <p:grpSpPr>
          <a:xfrm>
            <a:off x="11622600" y="90720"/>
            <a:ext cx="353520" cy="381960"/>
            <a:chOff x="11622600" y="90720"/>
            <a:chExt cx="353520" cy="381960"/>
          </a:xfrm>
        </p:grpSpPr>
        <p:sp>
          <p:nvSpPr>
            <p:cNvPr id="280" name="Rectangle 5"/>
            <p:cNvSpPr/>
            <p:nvPr/>
          </p:nvSpPr>
          <p:spPr>
            <a:xfrm>
              <a:off x="11622600" y="90720"/>
              <a:ext cx="353520" cy="381960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281" name="Graphic 8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648880" y="122400"/>
              <a:ext cx="323280" cy="31788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282" name="Picture 4" descr="NNSA logo"/>
          <p:cNvPicPr/>
          <p:nvPr/>
        </p:nvPicPr>
        <p:blipFill>
          <a:blip r:embed="rId5"/>
          <a:stretch/>
        </p:blipFill>
        <p:spPr>
          <a:xfrm>
            <a:off x="10677600" y="6447240"/>
            <a:ext cx="977760" cy="37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3" name="TextBox 6"/>
          <p:cNvSpPr/>
          <p:nvPr/>
        </p:nvSpPr>
        <p:spPr>
          <a:xfrm>
            <a:off x="87120" y="6032880"/>
            <a:ext cx="2770200" cy="21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dk1"/>
                </a:solidFill>
                <a:effectLst/>
                <a:uFillTx/>
                <a:latin typeface="Aptos Light"/>
              </a:rPr>
              <a:t>Prepared by LLNL under Contract DE-AC52-07NA27344.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PlaceHolder 1"/>
          <p:cNvSpPr>
            <a:spLocks noGrp="1"/>
          </p:cNvSpPr>
          <p:nvPr>
            <p:ph type="body"/>
          </p:nvPr>
        </p:nvSpPr>
        <p:spPr>
          <a:xfrm>
            <a:off x="5391720" y="6045480"/>
            <a:ext cx="622800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r" defTabSz="914400">
              <a:lnSpc>
                <a:spcPts val="78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Optional organization name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5391720" y="5709960"/>
            <a:ext cx="6228000" cy="299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r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n-US" sz="1400" b="1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Name, Title | Division SME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 type="body"/>
          </p:nvPr>
        </p:nvSpPr>
        <p:spPr>
          <a:xfrm>
            <a:off x="10120320" y="5068800"/>
            <a:ext cx="1499400" cy="5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Joint Logo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PlaceHolder 4"/>
          <p:cNvSpPr>
            <a:spLocks noGrp="1"/>
          </p:cNvSpPr>
          <p:nvPr>
            <p:ph type="body"/>
          </p:nvPr>
        </p:nvSpPr>
        <p:spPr>
          <a:xfrm>
            <a:off x="8470080" y="5068800"/>
            <a:ext cx="1499400" cy="5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Joint Logo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PlaceHolder 5"/>
          <p:cNvSpPr>
            <a:spLocks noGrp="1"/>
          </p:cNvSpPr>
          <p:nvPr>
            <p:ph type="body"/>
          </p:nvPr>
        </p:nvSpPr>
        <p:spPr>
          <a:xfrm>
            <a:off x="6022080" y="5068800"/>
            <a:ext cx="2289960" cy="5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LLNL Primary Logo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PlaceHolder 6"/>
          <p:cNvSpPr>
            <a:spLocks noGrp="1"/>
          </p:cNvSpPr>
          <p:nvPr>
            <p:ph type="body"/>
          </p:nvPr>
        </p:nvSpPr>
        <p:spPr>
          <a:xfrm>
            <a:off x="1523880" y="4148640"/>
            <a:ext cx="4306320" cy="482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Optional date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PlaceHolder 7"/>
          <p:cNvSpPr>
            <a:spLocks noGrp="1"/>
          </p:cNvSpPr>
          <p:nvPr>
            <p:ph type="title"/>
          </p:nvPr>
        </p:nvSpPr>
        <p:spPr>
          <a:xfrm>
            <a:off x="1526040" y="1683720"/>
            <a:ext cx="9143280" cy="182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5400" b="1" u="none" strike="noStrike">
                <a:solidFill>
                  <a:srgbClr val="0532A0"/>
                </a:solidFill>
                <a:effectLst/>
                <a:uFillTx/>
                <a:latin typeface="Aptos SemiBold"/>
              </a:rPr>
              <a:t>Presentation title</a:t>
            </a:r>
            <a:br>
              <a:rPr sz="5400"/>
            </a:br>
            <a:r>
              <a:rPr lang="en-US" sz="5400" b="1" u="none" strike="noStrike">
                <a:solidFill>
                  <a:srgbClr val="0532A0"/>
                </a:solidFill>
                <a:effectLst/>
                <a:uFillTx/>
                <a:latin typeface="Aptos SemiBold"/>
              </a:rPr>
              <a:t>Should not exceed two lines</a:t>
            </a:r>
            <a:endParaRPr lang="en-US" sz="5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White Title Slide Multi-line Sub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92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3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71313FEA-F17C-4DD1-A868-D8226C3B1C23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95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6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98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99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00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01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02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03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04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05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06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07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08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09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10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13" name="Rectangle 14"/>
          <p:cNvSpPr/>
          <p:nvPr/>
        </p:nvSpPr>
        <p:spPr>
          <a:xfrm>
            <a:off x="87120" y="6447240"/>
            <a:ext cx="1605240" cy="374040"/>
          </a:xfrm>
          <a:prstGeom prst="rect">
            <a:avLst/>
          </a:prstGeom>
          <a:solidFill>
            <a:srgbClr val="EAF1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cxnSp>
        <p:nvCxnSpPr>
          <p:cNvPr id="314" name="Straight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523880" y="3503520"/>
            <a:ext cx="10668600" cy="720"/>
          </a:xfrm>
          <a:prstGeom prst="straightConnector1">
            <a:avLst/>
          </a:prstGeom>
          <a:ln w="0">
            <a:solidFill>
              <a:srgbClr val="4472C4"/>
            </a:solidFill>
          </a:ln>
        </p:spPr>
      </p:cxnSp>
      <p:grpSp>
        <p:nvGrpSpPr>
          <p:cNvPr id="315" name="Group 3"/>
          <p:cNvGrpSpPr/>
          <p:nvPr/>
        </p:nvGrpSpPr>
        <p:grpSpPr>
          <a:xfrm>
            <a:off x="11622600" y="90720"/>
            <a:ext cx="353520" cy="381960"/>
            <a:chOff x="11622600" y="90720"/>
            <a:chExt cx="353520" cy="381960"/>
          </a:xfrm>
        </p:grpSpPr>
        <p:sp>
          <p:nvSpPr>
            <p:cNvPr id="316" name="Rectangle 8"/>
            <p:cNvSpPr/>
            <p:nvPr/>
          </p:nvSpPr>
          <p:spPr>
            <a:xfrm>
              <a:off x="11622600" y="90720"/>
              <a:ext cx="353520" cy="381960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317" name="Graphic 9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648880" y="122400"/>
              <a:ext cx="323280" cy="31788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318" name="Picture 4"/>
          <p:cNvPicPr/>
          <p:nvPr/>
        </p:nvPicPr>
        <p:blipFill>
          <a:blip r:embed="rId5"/>
          <a:stretch/>
        </p:blipFill>
        <p:spPr>
          <a:xfrm>
            <a:off x="10677600" y="6447240"/>
            <a:ext cx="977760" cy="37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9" name="TextBox 6"/>
          <p:cNvSpPr/>
          <p:nvPr/>
        </p:nvSpPr>
        <p:spPr>
          <a:xfrm>
            <a:off x="87120" y="6032880"/>
            <a:ext cx="2770200" cy="21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63666A"/>
                </a:solidFill>
                <a:effectLst/>
                <a:uFillTx/>
                <a:latin typeface="Aptos Light"/>
              </a:rPr>
              <a:t>Prepared by LLNL under Contract DE-AC52-07NA27344.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PlaceHolder 1"/>
          <p:cNvSpPr>
            <a:spLocks noGrp="1"/>
          </p:cNvSpPr>
          <p:nvPr>
            <p:ph type="body"/>
          </p:nvPr>
        </p:nvSpPr>
        <p:spPr>
          <a:xfrm>
            <a:off x="5733360" y="6045480"/>
            <a:ext cx="5886360" cy="194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r" defTabSz="914400">
              <a:lnSpc>
                <a:spcPts val="78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Optional organization name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5391720" y="5583960"/>
            <a:ext cx="6228000" cy="45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r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n-US" sz="1400" b="1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Name, Title | Division SME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 type="body"/>
          </p:nvPr>
        </p:nvSpPr>
        <p:spPr>
          <a:xfrm>
            <a:off x="10120320" y="5068800"/>
            <a:ext cx="1499400" cy="5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Joint Logo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 type="body"/>
          </p:nvPr>
        </p:nvSpPr>
        <p:spPr>
          <a:xfrm>
            <a:off x="8470080" y="5068800"/>
            <a:ext cx="1499400" cy="5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Joint Logo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PlaceHolder 5"/>
          <p:cNvSpPr>
            <a:spLocks noGrp="1"/>
          </p:cNvSpPr>
          <p:nvPr>
            <p:ph type="body"/>
          </p:nvPr>
        </p:nvSpPr>
        <p:spPr>
          <a:xfrm>
            <a:off x="6022080" y="5068800"/>
            <a:ext cx="2289960" cy="5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LLNL Primary Logo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5" name="PlaceHolder 6"/>
          <p:cNvSpPr>
            <a:spLocks noGrp="1"/>
          </p:cNvSpPr>
          <p:nvPr>
            <p:ph type="body"/>
          </p:nvPr>
        </p:nvSpPr>
        <p:spPr>
          <a:xfrm>
            <a:off x="1523880" y="5145840"/>
            <a:ext cx="3867120" cy="482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Optional date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PlaceHolder 7"/>
          <p:cNvSpPr>
            <a:spLocks noGrp="1"/>
          </p:cNvSpPr>
          <p:nvPr>
            <p:ph type="title"/>
          </p:nvPr>
        </p:nvSpPr>
        <p:spPr>
          <a:xfrm>
            <a:off x="1526040" y="1683720"/>
            <a:ext cx="10093680" cy="182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5400" b="1" u="none" strike="noStrike">
                <a:solidFill>
                  <a:srgbClr val="0532A0"/>
                </a:solidFill>
                <a:effectLst/>
                <a:uFillTx/>
                <a:latin typeface="Aptos SemiBold"/>
              </a:rPr>
              <a:t>Presentation title</a:t>
            </a:r>
            <a:br>
              <a:rPr sz="5400"/>
            </a:br>
            <a:r>
              <a:rPr lang="en-US" sz="5400" b="1" u="none" strike="noStrike">
                <a:solidFill>
                  <a:srgbClr val="0532A0"/>
                </a:solidFill>
                <a:effectLst/>
                <a:uFillTx/>
                <a:latin typeface="Aptos SemiBold"/>
              </a:rPr>
              <a:t>Should not exceed two lines</a:t>
            </a:r>
            <a:endParaRPr lang="en-US" sz="5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Section 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28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9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8CFE0709-F8C9-45F3-A778-4DA2F8FFDDD6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31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2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34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35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36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37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38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39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40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41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42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43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44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45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46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8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4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503520"/>
            <a:ext cx="12191400" cy="146052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grpSp>
        <p:nvGrpSpPr>
          <p:cNvPr id="350" name="Group 1"/>
          <p:cNvGrpSpPr/>
          <p:nvPr/>
        </p:nvGrpSpPr>
        <p:grpSpPr>
          <a:xfrm>
            <a:off x="11622600" y="90720"/>
            <a:ext cx="353520" cy="381960"/>
            <a:chOff x="11622600" y="90720"/>
            <a:chExt cx="353520" cy="381960"/>
          </a:xfrm>
        </p:grpSpPr>
        <p:sp>
          <p:nvSpPr>
            <p:cNvPr id="351" name="Rectangle 2"/>
            <p:cNvSpPr/>
            <p:nvPr/>
          </p:nvSpPr>
          <p:spPr>
            <a:xfrm>
              <a:off x="11622600" y="90720"/>
              <a:ext cx="353520" cy="381960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352" name="Graphic 3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648880" y="122400"/>
              <a:ext cx="323280" cy="3178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353" name="PlaceHolder 1"/>
          <p:cNvSpPr>
            <a:spLocks noGrp="1"/>
          </p:cNvSpPr>
          <p:nvPr>
            <p:ph type="body"/>
          </p:nvPr>
        </p:nvSpPr>
        <p:spPr>
          <a:xfrm>
            <a:off x="993600" y="1623600"/>
            <a:ext cx="9887040" cy="1879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4400" b="1" u="none" strike="noStrike">
                <a:solidFill>
                  <a:srgbClr val="0032A1"/>
                </a:solidFill>
                <a:effectLst/>
                <a:uFillTx/>
                <a:latin typeface="Aptos SemiBold"/>
              </a:rPr>
              <a:t>Optional section text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4400" b="1" u="none" strike="noStrike">
                <a:solidFill>
                  <a:srgbClr val="0032A1"/>
                </a:solidFill>
                <a:effectLst/>
                <a:uFillTx/>
                <a:latin typeface="Aptos SemiBold"/>
              </a:rPr>
              <a:t>Can be two lines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993600" y="3777120"/>
            <a:ext cx="9887040" cy="913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6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Section heading</a:t>
            </a:r>
            <a:endParaRPr lang="en-US" sz="6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,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82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3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9D1F0193-16E0-4D42-B8C8-83D56CDD7066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85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6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88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89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90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91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2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3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4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5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6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7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8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9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400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1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2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609480" y="571320"/>
            <a:ext cx="10971720" cy="54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Click to edit the outline text format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Third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Fourth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Fifth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Sixth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Seventh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Click to edit the outline text format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Third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Fourth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Fifth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Sixth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Seventh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7057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Watermar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 dirty="0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57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8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BE4622B3-6953-4691-8EFC-B53991E219BC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60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1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63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64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65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66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67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68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69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70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71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72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73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74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75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6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7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378" name="Graphic 1" descr="LLNL logomark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7295040" y="114120"/>
            <a:ext cx="4713480" cy="467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Click to edit the outline text format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Second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Third Outline Level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Fourth Outline Level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82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3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9D1F0193-16E0-4D42-B8C8-83D56CDD7066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85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6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88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89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90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91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2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3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4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5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6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7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8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9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400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1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2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609480" y="571320"/>
            <a:ext cx="10971720" cy="549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6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Click to edit the outline text format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Third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Fourth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Fifth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Sixth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Seventh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Click to edit the outline text format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Third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Fourth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Fifth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Sixth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Seventh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LNL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538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8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B204EC48-CAE4-406F-BFF9-46AE7CEB9D43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31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4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5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6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7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8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9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40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41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42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43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44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45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46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grpSp>
        <p:nvGrpSpPr>
          <p:cNvPr id="49" name="Group 3"/>
          <p:cNvGrpSpPr/>
          <p:nvPr/>
        </p:nvGrpSpPr>
        <p:grpSpPr>
          <a:xfrm>
            <a:off x="11622600" y="90720"/>
            <a:ext cx="353520" cy="381960"/>
            <a:chOff x="11622600" y="90720"/>
            <a:chExt cx="353520" cy="381960"/>
          </a:xfrm>
        </p:grpSpPr>
        <p:sp>
          <p:nvSpPr>
            <p:cNvPr id="50" name="Rectangle 4"/>
            <p:cNvSpPr/>
            <p:nvPr/>
          </p:nvSpPr>
          <p:spPr>
            <a:xfrm>
              <a:off x="11622600" y="90720"/>
              <a:ext cx="353520" cy="381960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51" name="Graphic 6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648880" y="122400"/>
              <a:ext cx="323280" cy="3178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739440" y="615960"/>
            <a:ext cx="10613520" cy="1024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6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Title only slide</a:t>
            </a:r>
            <a:br>
              <a:rPr sz="3600"/>
            </a:br>
            <a:r>
              <a:rPr lang="en-US" sz="36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Title can be two lines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4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243A3BEC-FC34-408B-8A7D-ADD70A44607E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57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60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61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62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63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64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65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66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67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68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69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0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1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72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grpSp>
        <p:nvGrpSpPr>
          <p:cNvPr id="75" name="Group 4"/>
          <p:cNvGrpSpPr/>
          <p:nvPr/>
        </p:nvGrpSpPr>
        <p:grpSpPr>
          <a:xfrm>
            <a:off x="11622600" y="90720"/>
            <a:ext cx="353520" cy="381960"/>
            <a:chOff x="11622600" y="90720"/>
            <a:chExt cx="353520" cy="381960"/>
          </a:xfrm>
        </p:grpSpPr>
        <p:sp>
          <p:nvSpPr>
            <p:cNvPr id="76" name="Rectangle 5"/>
            <p:cNvSpPr/>
            <p:nvPr/>
          </p:nvSpPr>
          <p:spPr>
            <a:xfrm>
              <a:off x="11622600" y="90720"/>
              <a:ext cx="353520" cy="381960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77" name="Graphic 7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648880" y="122400"/>
              <a:ext cx="323280" cy="3178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78" name="PlaceHolder 1"/>
          <p:cNvSpPr>
            <a:spLocks noGrp="1"/>
          </p:cNvSpPr>
          <p:nvPr>
            <p:ph type="body"/>
          </p:nvPr>
        </p:nvSpPr>
        <p:spPr>
          <a:xfrm>
            <a:off x="6095880" y="2059200"/>
            <a:ext cx="5279760" cy="4182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28600" indent="-228600" defTabSz="914400">
              <a:lnSpc>
                <a:spcPct val="100000"/>
              </a:lnSpc>
              <a:spcBef>
                <a:spcPts val="1500"/>
              </a:spcBef>
              <a:buClr>
                <a:srgbClr val="262626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Click to edit Level 1 bullet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500"/>
              </a:spcBef>
              <a:buClr>
                <a:srgbClr val="262626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Additional Level 1 bullet 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Second level bullet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Third level bullet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739440" y="2059200"/>
            <a:ext cx="5279760" cy="4182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28600" indent="-228600" defTabSz="914400">
              <a:lnSpc>
                <a:spcPct val="100000"/>
              </a:lnSpc>
              <a:spcBef>
                <a:spcPts val="1500"/>
              </a:spcBef>
              <a:buClr>
                <a:srgbClr val="262626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Click to edit Level 1 bullet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500"/>
              </a:spcBef>
              <a:buClr>
                <a:srgbClr val="262626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Additional Level 1 bullet 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Second level bullet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Third level bullet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title"/>
          </p:nvPr>
        </p:nvSpPr>
        <p:spPr>
          <a:xfrm>
            <a:off x="739440" y="615960"/>
            <a:ext cx="10613520" cy="1024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6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Title and comparison slide</a:t>
            </a:r>
            <a:br>
              <a:rPr sz="3600"/>
            </a:br>
            <a:r>
              <a:rPr lang="en-US" sz="36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Title can be two lines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Image with Bulle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82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7DD0C55E-C072-4F15-8D9E-BB4F08C04AC7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85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8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89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90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91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2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3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4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5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6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7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8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9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00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grpSp>
        <p:nvGrpSpPr>
          <p:cNvPr id="103" name="Group 1"/>
          <p:cNvGrpSpPr/>
          <p:nvPr/>
        </p:nvGrpSpPr>
        <p:grpSpPr>
          <a:xfrm>
            <a:off x="11622600" y="90720"/>
            <a:ext cx="353520" cy="381960"/>
            <a:chOff x="11622600" y="90720"/>
            <a:chExt cx="353520" cy="381960"/>
          </a:xfrm>
        </p:grpSpPr>
        <p:sp>
          <p:nvSpPr>
            <p:cNvPr id="104" name="Rectangle 3"/>
            <p:cNvSpPr/>
            <p:nvPr/>
          </p:nvSpPr>
          <p:spPr>
            <a:xfrm>
              <a:off x="11622600" y="90720"/>
              <a:ext cx="353520" cy="381960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05" name="Graphic 4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648880" y="122400"/>
              <a:ext cx="323280" cy="3178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06" name="PlaceHolder 1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480" cy="4872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icon to add picture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739440" y="2059200"/>
            <a:ext cx="3931560" cy="3801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28600" indent="-228600" defTabSz="914400">
              <a:lnSpc>
                <a:spcPct val="100000"/>
              </a:lnSpc>
              <a:spcBef>
                <a:spcPts val="1500"/>
              </a:spcBef>
              <a:buClr>
                <a:srgbClr val="262626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Click to edit Level 1 bullet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500"/>
              </a:spcBef>
              <a:buClr>
                <a:srgbClr val="262626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Additional Level 1 bullet 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Second level bullet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Third level bullet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739440" y="717120"/>
            <a:ext cx="3931560" cy="961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600" b="0" u="none" strike="noStrike">
                <a:solidFill>
                  <a:srgbClr val="0032A1"/>
                </a:solidFill>
                <a:effectLst/>
                <a:uFillTx/>
                <a:latin typeface="Aptos"/>
              </a:rPr>
              <a:t>Content and image slide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Title Slide One-line Sub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10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9713EBA9-2042-4081-80A5-AEC66B680F97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13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16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17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18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19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0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1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2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3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4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5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6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7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8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cxnSp>
        <p:nvCxnSpPr>
          <p:cNvPr id="131" name="Straight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523880" y="3503520"/>
            <a:ext cx="10668600" cy="720"/>
          </a:xfrm>
          <a:prstGeom prst="straightConnector1">
            <a:avLst/>
          </a:prstGeom>
          <a:ln w="0">
            <a:solidFill>
              <a:srgbClr val="4472C4"/>
            </a:solidFill>
          </a:ln>
        </p:spPr>
      </p:cxnSp>
      <p:grpSp>
        <p:nvGrpSpPr>
          <p:cNvPr id="132" name="Group 3"/>
          <p:cNvGrpSpPr/>
          <p:nvPr/>
        </p:nvGrpSpPr>
        <p:grpSpPr>
          <a:xfrm>
            <a:off x="11622600" y="90720"/>
            <a:ext cx="353520" cy="381960"/>
            <a:chOff x="11622600" y="90720"/>
            <a:chExt cx="353520" cy="381960"/>
          </a:xfrm>
        </p:grpSpPr>
        <p:sp>
          <p:nvSpPr>
            <p:cNvPr id="133" name="Rectangle 8"/>
            <p:cNvSpPr/>
            <p:nvPr/>
          </p:nvSpPr>
          <p:spPr>
            <a:xfrm>
              <a:off x="11622600" y="90720"/>
              <a:ext cx="353520" cy="381960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34" name="Graphic 9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648880" y="122400"/>
              <a:ext cx="323280" cy="31788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35" name="Picture 4" descr="NNSA logo"/>
          <p:cNvPicPr/>
          <p:nvPr/>
        </p:nvPicPr>
        <p:blipFill>
          <a:blip r:embed="rId5"/>
          <a:stretch/>
        </p:blipFill>
        <p:spPr>
          <a:xfrm>
            <a:off x="10677600" y="6447240"/>
            <a:ext cx="977760" cy="37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" name="TextBox 6"/>
          <p:cNvSpPr/>
          <p:nvPr/>
        </p:nvSpPr>
        <p:spPr>
          <a:xfrm>
            <a:off x="87120" y="6032880"/>
            <a:ext cx="2770200" cy="21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dk1"/>
                </a:solidFill>
                <a:effectLst/>
                <a:uFillTx/>
                <a:latin typeface="Aptos Light"/>
              </a:rPr>
              <a:t>Prepared by LLNL under Contract DE-AC52-07NA27344.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PlaceHolder 1"/>
          <p:cNvSpPr>
            <a:spLocks noGrp="1"/>
          </p:cNvSpPr>
          <p:nvPr>
            <p:ph type="body"/>
          </p:nvPr>
        </p:nvSpPr>
        <p:spPr>
          <a:xfrm>
            <a:off x="5391720" y="6045480"/>
            <a:ext cx="622800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r" defTabSz="914400">
              <a:lnSpc>
                <a:spcPts val="78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Optional organization name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5391720" y="5709960"/>
            <a:ext cx="6228000" cy="299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r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n-US" sz="1400" b="1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Name, Title | Division SME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1523880" y="4148640"/>
            <a:ext cx="4306320" cy="482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Optional date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title"/>
          </p:nvPr>
        </p:nvSpPr>
        <p:spPr>
          <a:xfrm>
            <a:off x="1526040" y="1683720"/>
            <a:ext cx="9143280" cy="182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5400" b="1" u="none" strike="noStrike">
                <a:solidFill>
                  <a:srgbClr val="0532A0"/>
                </a:solidFill>
                <a:effectLst/>
                <a:uFillTx/>
                <a:latin typeface="Aptos SemiBold"/>
              </a:rPr>
              <a:t>Presentation title</a:t>
            </a:r>
            <a:br>
              <a:rPr sz="5400"/>
            </a:br>
            <a:r>
              <a:rPr lang="en-US" sz="5400" b="1" u="none" strike="noStrike">
                <a:solidFill>
                  <a:srgbClr val="0532A0"/>
                </a:solidFill>
                <a:effectLst/>
                <a:uFillTx/>
                <a:latin typeface="Aptos SemiBold"/>
              </a:rPr>
              <a:t>Should not exceed two lines</a:t>
            </a:r>
            <a:endParaRPr lang="en-US" sz="5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Image with Quote or Large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42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947F0447-D53C-41E1-83E5-D125E1F6A533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45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8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9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50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51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52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53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54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55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56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57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58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59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60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63" name="PlaceHolder 1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480" cy="4872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icon to add picture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64" name="Group 1"/>
          <p:cNvGrpSpPr/>
          <p:nvPr/>
        </p:nvGrpSpPr>
        <p:grpSpPr>
          <a:xfrm>
            <a:off x="11622600" y="90720"/>
            <a:ext cx="353520" cy="381960"/>
            <a:chOff x="11622600" y="90720"/>
            <a:chExt cx="353520" cy="381960"/>
          </a:xfrm>
        </p:grpSpPr>
        <p:sp>
          <p:nvSpPr>
            <p:cNvPr id="165" name="Rectangle 3"/>
            <p:cNvSpPr/>
            <p:nvPr/>
          </p:nvSpPr>
          <p:spPr>
            <a:xfrm>
              <a:off x="11622600" y="90720"/>
              <a:ext cx="353520" cy="381960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66" name="Graphic 4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648880" y="122400"/>
              <a:ext cx="323280" cy="3178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739440" y="5653440"/>
            <a:ext cx="3931560" cy="61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63666A"/>
                </a:solidFill>
                <a:effectLst/>
                <a:uFillTx/>
                <a:latin typeface="Aptos Light"/>
              </a:rPr>
              <a:t>—Name, Title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63666A"/>
                </a:solidFill>
                <a:effectLst/>
                <a:uFillTx/>
                <a:latin typeface="Aptos Light"/>
              </a:rPr>
              <a:t>Organization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739440" y="717120"/>
            <a:ext cx="3931560" cy="4802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4800" b="1" u="none" strike="noStrike">
                <a:solidFill>
                  <a:srgbClr val="0032A1"/>
                </a:solidFill>
                <a:effectLst/>
                <a:uFillTx/>
                <a:latin typeface="Aptos SemiBold"/>
              </a:rPr>
              <a:t>“Large text or a quote goes here”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Content w/ Summary Box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70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92CE1D6B-D4D0-4F22-B8C7-C39EB66306DC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73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4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76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77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78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79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80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81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82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83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84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85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86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87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88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grpSp>
        <p:nvGrpSpPr>
          <p:cNvPr id="191" name="Group 4"/>
          <p:cNvGrpSpPr/>
          <p:nvPr/>
        </p:nvGrpSpPr>
        <p:grpSpPr>
          <a:xfrm>
            <a:off x="11622600" y="90720"/>
            <a:ext cx="353520" cy="381960"/>
            <a:chOff x="11622600" y="90720"/>
            <a:chExt cx="353520" cy="381960"/>
          </a:xfrm>
        </p:grpSpPr>
        <p:sp>
          <p:nvSpPr>
            <p:cNvPr id="192" name="Rectangle 5"/>
            <p:cNvSpPr/>
            <p:nvPr/>
          </p:nvSpPr>
          <p:spPr>
            <a:xfrm>
              <a:off x="11622600" y="90720"/>
              <a:ext cx="353520" cy="381960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193" name="Graphic 7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648880" y="122400"/>
              <a:ext cx="323280" cy="3178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94" name="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0" y="5828040"/>
            <a:ext cx="12191400" cy="550440"/>
          </a:xfrm>
          <a:prstGeom prst="rect">
            <a:avLst/>
          </a:prstGeom>
          <a:solidFill>
            <a:srgbClr val="0031A1"/>
          </a:solidFill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optional summary. Remove if not needed.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739440" y="1733400"/>
            <a:ext cx="10613520" cy="3921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28600" indent="-228600" defTabSz="914400">
              <a:lnSpc>
                <a:spcPct val="100000"/>
              </a:lnSpc>
              <a:spcBef>
                <a:spcPts val="1500"/>
              </a:spcBef>
              <a:buClr>
                <a:srgbClr val="262626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Click to edit Level 1 bullet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 defTabSz="914400">
              <a:lnSpc>
                <a:spcPct val="100000"/>
              </a:lnSpc>
              <a:spcBef>
                <a:spcPts val="1500"/>
              </a:spcBef>
              <a:buClr>
                <a:srgbClr val="262626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Additional Level 1 bullet 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Second level bullet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100000"/>
              </a:lnSpc>
              <a:spcBef>
                <a:spcPts val="499"/>
              </a:spcBef>
              <a:buClr>
                <a:srgbClr val="262626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Third level bullet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title"/>
          </p:nvPr>
        </p:nvSpPr>
        <p:spPr>
          <a:xfrm>
            <a:off x="739440" y="615960"/>
            <a:ext cx="10613520" cy="1024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6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Title slide with summary box</a:t>
            </a:r>
            <a:br>
              <a:rPr sz="3600"/>
            </a:br>
            <a:r>
              <a:rPr lang="en-US" sz="36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Title can be two lines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98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9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75EC8874-5EFB-440E-B77E-F2AFE3730966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01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2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LLNL-PRES-2004006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04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05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06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07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08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09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10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11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12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13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14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15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16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grpSp>
        <p:nvGrpSpPr>
          <p:cNvPr id="219" name="Group 4"/>
          <p:cNvGrpSpPr/>
          <p:nvPr/>
        </p:nvGrpSpPr>
        <p:grpSpPr>
          <a:xfrm>
            <a:off x="11622600" y="90720"/>
            <a:ext cx="353520" cy="381960"/>
            <a:chOff x="11622600" y="90720"/>
            <a:chExt cx="353520" cy="381960"/>
          </a:xfrm>
        </p:grpSpPr>
        <p:sp>
          <p:nvSpPr>
            <p:cNvPr id="220" name="Rectangle 5"/>
            <p:cNvSpPr/>
            <p:nvPr/>
          </p:nvSpPr>
          <p:spPr>
            <a:xfrm>
              <a:off x="11622600" y="90720"/>
              <a:ext cx="353520" cy="381960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221" name="Graphic 7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p:blipFill>
          <p:spPr>
            <a:xfrm>
              <a:off x="11648880" y="122400"/>
              <a:ext cx="323280" cy="3178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222" name="Rectangle 1"/>
          <p:cNvSpPr/>
          <p:nvPr/>
        </p:nvSpPr>
        <p:spPr>
          <a:xfrm>
            <a:off x="0" y="-22320"/>
            <a:ext cx="12191400" cy="6917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 Title Slide Multi-line Sub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560" y="6383520"/>
            <a:ext cx="12198960" cy="50112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24" name="Picture 6" descr="LLNL logo"/>
          <p:cNvPicPr/>
          <p:nvPr/>
        </p:nvPicPr>
        <p:blipFill>
          <a:blip r:embed="rId2"/>
          <a:stretch/>
        </p:blipFill>
        <p:spPr>
          <a:xfrm>
            <a:off x="134640" y="6515280"/>
            <a:ext cx="1500480" cy="25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5" name="Slide Number Placeholder 7"/>
          <p:cNvSpPr/>
          <p:nvPr/>
        </p:nvSpPr>
        <p:spPr>
          <a:xfrm>
            <a:off x="11770920" y="6515280"/>
            <a:ext cx="28584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fld id="{B3986833-7E99-40FE-8F8B-3F1B68DEC722}" type="slidenum">
              <a:rPr lang="en-US" sz="1000" b="0" u="none" strike="noStrike">
                <a:solidFill>
                  <a:srgbClr val="0532A0"/>
                </a:solidFill>
                <a:effectLst/>
                <a:uFillTx/>
                <a:latin typeface="Aptos"/>
              </a:rPr>
              <a:t>‹#›</a:t>
            </a:fld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320"/>
            <a:ext cx="12191400" cy="13500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227" name="Graphic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-7560" y="122400"/>
            <a:ext cx="1041120" cy="982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8" name="TextBox 10"/>
          <p:cNvSpPr/>
          <p:nvPr/>
        </p:nvSpPr>
        <p:spPr>
          <a:xfrm>
            <a:off x="1750680" y="6536520"/>
            <a:ext cx="1422360" cy="25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 dirty="0">
                <a:solidFill>
                  <a:schemeClr val="dk1"/>
                </a:solidFill>
                <a:effectLst/>
                <a:uFillTx/>
                <a:latin typeface="+mn-lt"/>
              </a:rPr>
              <a:t>LLNL-PRES-2014765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Rectangle 1"/>
          <p:cNvSpPr/>
          <p:nvPr/>
        </p:nvSpPr>
        <p:spPr>
          <a:xfrm>
            <a:off x="5407920" y="-1038960"/>
            <a:ext cx="365040" cy="365040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30" name="Rectangle 2"/>
          <p:cNvSpPr/>
          <p:nvPr/>
        </p:nvSpPr>
        <p:spPr>
          <a:xfrm>
            <a:off x="6410520" y="-1038960"/>
            <a:ext cx="365040" cy="365040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31" name="Rectangle 4"/>
          <p:cNvSpPr/>
          <p:nvPr/>
        </p:nvSpPr>
        <p:spPr>
          <a:xfrm>
            <a:off x="7413480" y="-1038960"/>
            <a:ext cx="365040" cy="365040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32" name="Rectangle 5"/>
          <p:cNvSpPr/>
          <p:nvPr/>
        </p:nvSpPr>
        <p:spPr>
          <a:xfrm>
            <a:off x="6912000" y="-1038960"/>
            <a:ext cx="365040" cy="36504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33" name="Rectangle 12"/>
          <p:cNvSpPr/>
          <p:nvPr/>
        </p:nvSpPr>
        <p:spPr>
          <a:xfrm>
            <a:off x="5407920" y="-509400"/>
            <a:ext cx="365040" cy="36504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34" name="Rectangle 13"/>
          <p:cNvSpPr/>
          <p:nvPr/>
        </p:nvSpPr>
        <p:spPr>
          <a:xfrm>
            <a:off x="5910480" y="-509400"/>
            <a:ext cx="365040" cy="365040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35" name="Rectangle 34"/>
          <p:cNvSpPr/>
          <p:nvPr/>
        </p:nvSpPr>
        <p:spPr>
          <a:xfrm>
            <a:off x="6413400" y="-509400"/>
            <a:ext cx="365040" cy="365040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36" name="Rectangle 35"/>
          <p:cNvSpPr/>
          <p:nvPr/>
        </p:nvSpPr>
        <p:spPr>
          <a:xfrm>
            <a:off x="6915960" y="-509400"/>
            <a:ext cx="365040" cy="365040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37" name="Rectangle 36"/>
          <p:cNvSpPr/>
          <p:nvPr/>
        </p:nvSpPr>
        <p:spPr>
          <a:xfrm>
            <a:off x="7418520" y="-509400"/>
            <a:ext cx="365040" cy="365040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38" name="Rectangle 37"/>
          <p:cNvSpPr/>
          <p:nvPr/>
        </p:nvSpPr>
        <p:spPr>
          <a:xfrm>
            <a:off x="7921440" y="-509400"/>
            <a:ext cx="365040" cy="365040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39" name="Rectangle 38"/>
          <p:cNvSpPr/>
          <p:nvPr/>
        </p:nvSpPr>
        <p:spPr>
          <a:xfrm>
            <a:off x="5909400" y="-1038960"/>
            <a:ext cx="365040" cy="365040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40" name="Rectangle 39"/>
          <p:cNvSpPr/>
          <p:nvPr/>
        </p:nvSpPr>
        <p:spPr>
          <a:xfrm>
            <a:off x="7914960" y="-1038960"/>
            <a:ext cx="365040" cy="365040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41" name="Rectangle 40"/>
          <p:cNvSpPr/>
          <p:nvPr/>
        </p:nvSpPr>
        <p:spPr>
          <a:xfrm>
            <a:off x="8416440" y="-1038960"/>
            <a:ext cx="365040" cy="365040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42" name="TextBox 41"/>
          <p:cNvSpPr/>
          <p:nvPr/>
        </p:nvSpPr>
        <p:spPr>
          <a:xfrm>
            <a:off x="3308760" y="-1027440"/>
            <a:ext cx="194616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Box 42"/>
          <p:cNvSpPr/>
          <p:nvPr/>
        </p:nvSpPr>
        <p:spPr>
          <a:xfrm>
            <a:off x="3308760" y="-503280"/>
            <a:ext cx="16405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Primary colors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Rectangle 43"/>
          <p:cNvSpPr/>
          <p:nvPr/>
        </p:nvSpPr>
        <p:spPr>
          <a:xfrm>
            <a:off x="8432280" y="-509400"/>
            <a:ext cx="365040" cy="365040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cxnSp>
        <p:nvCxnSpPr>
          <p:cNvPr id="245" name="Straight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523880" y="3503520"/>
            <a:ext cx="10668600" cy="720"/>
          </a:xfrm>
          <a:prstGeom prst="straightConnector1">
            <a:avLst/>
          </a:prstGeom>
          <a:ln w="0">
            <a:solidFill>
              <a:srgbClr val="4472C4"/>
            </a:solidFill>
          </a:ln>
        </p:spPr>
      </p:cxnSp>
      <p:pic>
        <p:nvPicPr>
          <p:cNvPr id="246" name="Picture 4" descr="NNSA logo"/>
          <p:cNvPicPr/>
          <p:nvPr/>
        </p:nvPicPr>
        <p:blipFill>
          <a:blip r:embed="rId4"/>
          <a:stretch/>
        </p:blipFill>
        <p:spPr>
          <a:xfrm>
            <a:off x="10677600" y="6447240"/>
            <a:ext cx="977760" cy="3740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47" name="Group 3"/>
          <p:cNvGrpSpPr/>
          <p:nvPr/>
        </p:nvGrpSpPr>
        <p:grpSpPr>
          <a:xfrm>
            <a:off x="11622600" y="90720"/>
            <a:ext cx="353520" cy="381960"/>
            <a:chOff x="11622600" y="90720"/>
            <a:chExt cx="353520" cy="381960"/>
          </a:xfrm>
        </p:grpSpPr>
        <p:sp>
          <p:nvSpPr>
            <p:cNvPr id="248" name="Rectangle 8"/>
            <p:cNvSpPr/>
            <p:nvPr/>
          </p:nvSpPr>
          <p:spPr>
            <a:xfrm>
              <a:off x="11622600" y="90720"/>
              <a:ext cx="353520" cy="381960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pic>
          <p:nvPicPr>
            <p:cNvPr id="249" name="Graphic 9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/>
          </p:blipFill>
          <p:spPr>
            <a:xfrm>
              <a:off x="11648880" y="122400"/>
              <a:ext cx="323280" cy="3178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250" name="TextBox 6"/>
          <p:cNvSpPr/>
          <p:nvPr/>
        </p:nvSpPr>
        <p:spPr>
          <a:xfrm>
            <a:off x="87120" y="6032880"/>
            <a:ext cx="2770200" cy="21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63666A"/>
                </a:solidFill>
                <a:effectLst/>
                <a:uFillTx/>
                <a:latin typeface="Aptos Light"/>
              </a:rPr>
              <a:t>Prepared by LLNL under Contract DE-AC52-07NA27344.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PlaceHolder 1"/>
          <p:cNvSpPr>
            <a:spLocks noGrp="1"/>
          </p:cNvSpPr>
          <p:nvPr>
            <p:ph type="body"/>
          </p:nvPr>
        </p:nvSpPr>
        <p:spPr>
          <a:xfrm>
            <a:off x="5733360" y="6045480"/>
            <a:ext cx="5886360" cy="194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r" defTabSz="914400">
              <a:lnSpc>
                <a:spcPts val="78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Optional organization name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5391720" y="5145840"/>
            <a:ext cx="6228000" cy="893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r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n-US" sz="1400" b="1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Name, Title | Division SME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body"/>
          </p:nvPr>
        </p:nvSpPr>
        <p:spPr>
          <a:xfrm>
            <a:off x="1523880" y="5145840"/>
            <a:ext cx="3867120" cy="482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Optional date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PlaceHolder 4"/>
          <p:cNvSpPr>
            <a:spLocks noGrp="1"/>
          </p:cNvSpPr>
          <p:nvPr>
            <p:ph type="title"/>
          </p:nvPr>
        </p:nvSpPr>
        <p:spPr>
          <a:xfrm>
            <a:off x="1526040" y="1683720"/>
            <a:ext cx="10093680" cy="182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5400" b="1" u="none" strike="noStrike">
                <a:solidFill>
                  <a:srgbClr val="0532A0"/>
                </a:solidFill>
                <a:effectLst/>
                <a:uFillTx/>
                <a:latin typeface="Aptos SemiBold"/>
              </a:rPr>
              <a:t>Presentation title</a:t>
            </a:r>
            <a:br>
              <a:rPr sz="5400"/>
            </a:br>
            <a:r>
              <a:rPr lang="en-US" sz="5400" b="1" u="none" strike="noStrike">
                <a:solidFill>
                  <a:srgbClr val="0532A0"/>
                </a:solidFill>
                <a:effectLst/>
                <a:uFillTx/>
                <a:latin typeface="Aptos SemiBold"/>
              </a:rPr>
              <a:t>Should not exceed two lines</a:t>
            </a:r>
            <a:endParaRPr lang="en-US" sz="5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48.png"/><Relationship Id="rId2" Type="http://schemas.openxmlformats.org/officeDocument/2006/relationships/video" Target="../media/media2.webm"/><Relationship Id="rId1" Type="http://schemas.microsoft.com/office/2007/relationships/media" Target="../media/media2.webm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3.emf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emf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PlaceHolder 1"/>
          <p:cNvSpPr>
            <a:spLocks noGrp="1"/>
          </p:cNvSpPr>
          <p:nvPr>
            <p:ph/>
          </p:nvPr>
        </p:nvSpPr>
        <p:spPr>
          <a:xfrm>
            <a:off x="5391720" y="6045480"/>
            <a:ext cx="622800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4" name="PlaceHolder 2"/>
          <p:cNvSpPr>
            <a:spLocks noGrp="1"/>
          </p:cNvSpPr>
          <p:nvPr>
            <p:ph/>
          </p:nvPr>
        </p:nvSpPr>
        <p:spPr>
          <a:xfrm>
            <a:off x="5391720" y="5709960"/>
            <a:ext cx="6228000" cy="299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r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n-US" sz="1400" b="1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Nicolas Schunck | NACS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5" name="PlaceHolder 3"/>
          <p:cNvSpPr>
            <a:spLocks noGrp="1"/>
          </p:cNvSpPr>
          <p:nvPr>
            <p:ph/>
          </p:nvPr>
        </p:nvSpPr>
        <p:spPr>
          <a:xfrm>
            <a:off x="1523880" y="4148640"/>
            <a:ext cx="4306320" cy="482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n-US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Aptos"/>
              </a:rPr>
              <a:t>September</a:t>
            </a:r>
            <a:r>
              <a:rPr lang="en-US" sz="1600" b="0" u="none" strike="noStrike" dirty="0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 </a:t>
            </a:r>
            <a:r>
              <a:rPr lang="en-US" sz="1600" dirty="0">
                <a:solidFill>
                  <a:schemeClr val="dk1">
                    <a:lumMod val="85000"/>
                    <a:lumOff val="15000"/>
                  </a:schemeClr>
                </a:solidFill>
                <a:latin typeface="Aptos"/>
              </a:rPr>
              <a:t>4</a:t>
            </a:r>
            <a:r>
              <a:rPr lang="en-US" sz="1600" b="0" u="none" strike="noStrike" baseline="30000" dirty="0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th</a:t>
            </a:r>
            <a:r>
              <a:rPr lang="en-US" sz="1600" b="0" u="none" strike="noStrike" dirty="0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Aptos"/>
              </a:rPr>
              <a:t>, 2026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6" name="PlaceHolder 4"/>
          <p:cNvSpPr>
            <a:spLocks noGrp="1"/>
          </p:cNvSpPr>
          <p:nvPr>
            <p:ph type="subTitle"/>
          </p:nvPr>
        </p:nvSpPr>
        <p:spPr>
          <a:xfrm>
            <a:off x="1523880" y="3718800"/>
            <a:ext cx="9143280" cy="422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Zakopane Conference on Nuclear Physics 2026</a:t>
            </a:r>
          </a:p>
        </p:txBody>
      </p:sp>
      <p:sp>
        <p:nvSpPr>
          <p:cNvPr id="807" name="PlaceHolder 5"/>
          <p:cNvSpPr>
            <a:spLocks noGrp="1"/>
          </p:cNvSpPr>
          <p:nvPr>
            <p:ph type="title"/>
          </p:nvPr>
        </p:nvSpPr>
        <p:spPr>
          <a:xfrm>
            <a:off x="1526040" y="1683720"/>
            <a:ext cx="9675000" cy="182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5400" b="1" u="none" strike="noStrike" dirty="0">
                <a:solidFill>
                  <a:srgbClr val="0532A0"/>
                </a:solidFill>
                <a:effectLst/>
                <a:uFillTx/>
                <a:latin typeface="Aptos SemiBold"/>
              </a:rPr>
              <a:t>Progress in Microscopic Fission Theory</a:t>
            </a:r>
            <a:endParaRPr lang="en-US" sz="5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A1BE5-E72F-AF0D-9E76-0190ECE5A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TextShape 1">
            <a:extLst>
              <a:ext uri="{FF2B5EF4-FFF2-40B4-BE49-F238E27FC236}">
                <a16:creationId xmlns:a16="http://schemas.microsoft.com/office/drawing/2014/main" id="{CAD7C83C-D03D-5A7E-1658-A4A3DFDF1FC4}"/>
              </a:ext>
            </a:extLst>
          </p:cNvPr>
          <p:cNvSpPr txBox="1"/>
          <p:nvPr/>
        </p:nvSpPr>
        <p:spPr>
          <a:xfrm>
            <a:off x="1065125" y="231112"/>
            <a:ext cx="11033090" cy="1029968"/>
          </a:xfrm>
          <a:prstGeom prst="rect">
            <a:avLst/>
          </a:prstGeom>
          <a:noFill/>
          <a:ln>
            <a:noFill/>
          </a:ln>
        </p:spPr>
        <p:txBody>
          <a:bodyPr tIns="45000" rIns="45720" bIns="45000" anchor="ctr">
            <a:noAutofit/>
          </a:bodyPr>
          <a:lstStyle/>
          <a:p>
            <a:r>
              <a:rPr lang="en-US" sz="2800" spc="-1" dirty="0">
                <a:solidFill>
                  <a:srgbClr val="0032A1"/>
                </a:solidFill>
              </a:rPr>
              <a:t>State-of-the-art simulations of fission fragment distributions agree with experiment to within 20% at best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1078EA-D550-2D6A-69E4-471D5EA9A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6653" y="1315175"/>
            <a:ext cx="5215917" cy="50344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CE49A4-76B7-9BE9-A8D4-775391EC0EE2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17006" y="1532023"/>
            <a:ext cx="3230824" cy="2411384"/>
          </a:xfrm>
          <a:prstGeom prst="rect">
            <a:avLst/>
          </a:prstGeom>
          <a:ln w="0">
            <a:noFill/>
          </a:ln>
        </p:spPr>
      </p:pic>
      <p:sp>
        <p:nvSpPr>
          <p:cNvPr id="15" name="TextBox 2_1">
            <a:extLst>
              <a:ext uri="{FF2B5EF4-FFF2-40B4-BE49-F238E27FC236}">
                <a16:creationId xmlns:a16="http://schemas.microsoft.com/office/drawing/2014/main" id="{1F0AD15E-A9B8-4F92-B6E1-1D0003BB32E3}"/>
              </a:ext>
            </a:extLst>
          </p:cNvPr>
          <p:cNvSpPr/>
          <p:nvPr/>
        </p:nvSpPr>
        <p:spPr>
          <a:xfrm>
            <a:off x="926585" y="1375887"/>
            <a:ext cx="2088578" cy="306323"/>
          </a:xfrm>
          <a:prstGeom prst="rect">
            <a:avLst/>
          </a:prstGeom>
          <a:solidFill>
            <a:srgbClr val="9D0C0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spc="-1" dirty="0">
                <a:solidFill>
                  <a:schemeClr val="bg1"/>
                </a:solidFill>
              </a:rPr>
              <a:t>PRC </a:t>
            </a:r>
            <a:r>
              <a:rPr lang="en-US" sz="1400" b="1" spc="-1" dirty="0">
                <a:solidFill>
                  <a:schemeClr val="bg1"/>
                </a:solidFill>
              </a:rPr>
              <a:t>103</a:t>
            </a:r>
            <a:r>
              <a:rPr lang="en-US" sz="1400" spc="-1" dirty="0">
                <a:solidFill>
                  <a:schemeClr val="bg1"/>
                </a:solidFill>
              </a:rPr>
              <a:t>, 054602 (2021)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FA64DF4-5370-3DE3-71A1-8BF7A57A6F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7844" y="1554161"/>
            <a:ext cx="2921318" cy="2411384"/>
          </a:xfrm>
          <a:prstGeom prst="rect">
            <a:avLst/>
          </a:prstGeom>
        </p:spPr>
      </p:pic>
      <p:sp>
        <p:nvSpPr>
          <p:cNvPr id="24" name="TextBox 2_1">
            <a:extLst>
              <a:ext uri="{FF2B5EF4-FFF2-40B4-BE49-F238E27FC236}">
                <a16:creationId xmlns:a16="http://schemas.microsoft.com/office/drawing/2014/main" id="{96522AC1-481F-AF84-4601-42146793EC29}"/>
              </a:ext>
            </a:extLst>
          </p:cNvPr>
          <p:cNvSpPr/>
          <p:nvPr/>
        </p:nvSpPr>
        <p:spPr>
          <a:xfrm>
            <a:off x="4351059" y="1400999"/>
            <a:ext cx="2088578" cy="306323"/>
          </a:xfrm>
          <a:prstGeom prst="rect">
            <a:avLst/>
          </a:prstGeom>
          <a:solidFill>
            <a:srgbClr val="9D0C0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spc="-1" dirty="0">
                <a:solidFill>
                  <a:schemeClr val="bg1"/>
                </a:solidFill>
              </a:rPr>
              <a:t>PRC </a:t>
            </a:r>
            <a:r>
              <a:rPr lang="en-US" sz="1400" b="1" spc="-1" dirty="0">
                <a:solidFill>
                  <a:schemeClr val="bg1"/>
                </a:solidFill>
              </a:rPr>
              <a:t>105</a:t>
            </a:r>
            <a:r>
              <a:rPr lang="en-US" sz="1400" spc="-1" dirty="0">
                <a:solidFill>
                  <a:schemeClr val="bg1"/>
                </a:solidFill>
              </a:rPr>
              <a:t>, 054604 (2022)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4BFCB2-BBBA-8034-F254-D770F677F9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1304" y="4156337"/>
            <a:ext cx="2977858" cy="2179851"/>
          </a:xfrm>
          <a:prstGeom prst="rect">
            <a:avLst/>
          </a:prstGeom>
        </p:spPr>
      </p:pic>
      <p:sp>
        <p:nvSpPr>
          <p:cNvPr id="7" name="TextBox 2_1">
            <a:extLst>
              <a:ext uri="{FF2B5EF4-FFF2-40B4-BE49-F238E27FC236}">
                <a16:creationId xmlns:a16="http://schemas.microsoft.com/office/drawing/2014/main" id="{08FEB1F5-C432-A11D-3BBE-57F0560E225B}"/>
              </a:ext>
            </a:extLst>
          </p:cNvPr>
          <p:cNvSpPr/>
          <p:nvPr/>
        </p:nvSpPr>
        <p:spPr>
          <a:xfrm>
            <a:off x="4351059" y="4011519"/>
            <a:ext cx="2088578" cy="306323"/>
          </a:xfrm>
          <a:prstGeom prst="rect">
            <a:avLst/>
          </a:prstGeom>
          <a:solidFill>
            <a:srgbClr val="9D0C0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400" spc="-1" dirty="0">
                <a:solidFill>
                  <a:schemeClr val="bg1"/>
                </a:solidFill>
              </a:rPr>
              <a:t>PRC </a:t>
            </a:r>
            <a:r>
              <a:rPr lang="en-US" sz="1400" b="1" spc="-1" dirty="0">
                <a:solidFill>
                  <a:schemeClr val="bg1"/>
                </a:solidFill>
              </a:rPr>
              <a:t>107</a:t>
            </a:r>
            <a:r>
              <a:rPr lang="en-US" sz="1400" spc="-1" dirty="0">
                <a:solidFill>
                  <a:schemeClr val="bg1"/>
                </a:solidFill>
              </a:rPr>
              <a:t>, 044312 (2023)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94463E-A8BC-9C3F-B76D-9EC1DF43E5B6}"/>
              </a:ext>
            </a:extLst>
          </p:cNvPr>
          <p:cNvSpPr txBox="1"/>
          <p:nvPr/>
        </p:nvSpPr>
        <p:spPr>
          <a:xfrm>
            <a:off x="179430" y="4126092"/>
            <a:ext cx="364962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3363" indent="-233363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000" spc="-1" dirty="0">
                <a:solidFill>
                  <a:srgbClr val="000000"/>
                </a:solidFill>
                <a:sym typeface="Symbol" panose="05050102010706020507" pitchFamily="18" charset="2"/>
              </a:rPr>
              <a:t>Extensions of TDGCM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pc="-1" dirty="0">
                <a:solidFill>
                  <a:srgbClr val="000000"/>
                </a:solidFill>
                <a:sym typeface="Symbol" panose="05050102010706020507" pitchFamily="18" charset="2"/>
              </a:rPr>
              <a:t>Coupled-channel for entrance channel probabilities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pc="-1" dirty="0">
                <a:solidFill>
                  <a:srgbClr val="000000"/>
                </a:solidFill>
                <a:sym typeface="Symbol" panose="05050102010706020507" pitchFamily="18" charset="2"/>
              </a:rPr>
              <a:t>Finite-temperature effects</a:t>
            </a:r>
          </a:p>
        </p:txBody>
      </p:sp>
    </p:spTree>
    <p:extLst>
      <p:ext uri="{BB962C8B-B14F-4D97-AF65-F5344CB8AC3E}">
        <p14:creationId xmlns:p14="http://schemas.microsoft.com/office/powerpoint/2010/main" val="1727427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TextShape 6"/>
          <p:cNvSpPr/>
          <p:nvPr/>
        </p:nvSpPr>
        <p:spPr>
          <a:xfrm>
            <a:off x="1076324" y="228840"/>
            <a:ext cx="10990490" cy="10315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2800" b="0" u="none" strike="noStrike" dirty="0">
                <a:solidFill>
                  <a:srgbClr val="0032A1"/>
                </a:solidFill>
                <a:effectLst/>
                <a:uFillTx/>
                <a:latin typeface="Aptos"/>
              </a:rPr>
              <a:t>Angular momentum projection techniques predict angular momentum (and parity) content of fission fragments </a:t>
            </a:r>
            <a:endParaRPr lang="en-US" sz="2800" b="0" u="none" strike="noStrike" dirty="0">
              <a:solidFill>
                <a:srgbClr val="0032A1"/>
              </a:solidFill>
              <a:effectLst/>
              <a:uFillTx/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5AB0FC-4FA3-15F9-4284-9F12D6FE19FE}"/>
              </a:ext>
            </a:extLst>
          </p:cNvPr>
          <p:cNvSpPr txBox="1"/>
          <p:nvPr/>
        </p:nvSpPr>
        <p:spPr>
          <a:xfrm>
            <a:off x="9871077" y="1279747"/>
            <a:ext cx="2088019" cy="307777"/>
          </a:xfrm>
          <a:prstGeom prst="rect">
            <a:avLst/>
          </a:prstGeom>
          <a:solidFill>
            <a:srgbClr val="9D0C0C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PRC </a:t>
            </a:r>
            <a:r>
              <a:rPr lang="en-US" sz="1400" b="1" dirty="0">
                <a:solidFill>
                  <a:schemeClr val="bg1"/>
                </a:solidFill>
              </a:rPr>
              <a:t>113</a:t>
            </a:r>
            <a:r>
              <a:rPr lang="en-US" sz="1400" dirty="0">
                <a:solidFill>
                  <a:schemeClr val="bg1"/>
                </a:solidFill>
              </a:rPr>
              <a:t>, 034602 (2026)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E16382-7419-4BFF-0230-8F5C5E837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537" y="1587523"/>
            <a:ext cx="3152478" cy="224376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A6A2F85-09D8-E27A-1394-8E6926BEC8EF}"/>
              </a:ext>
            </a:extLst>
          </p:cNvPr>
          <p:cNvSpPr txBox="1"/>
          <p:nvPr/>
        </p:nvSpPr>
        <p:spPr>
          <a:xfrm>
            <a:off x="6571569" y="1256420"/>
            <a:ext cx="2257767" cy="307777"/>
          </a:xfrm>
          <a:prstGeom prst="rect">
            <a:avLst/>
          </a:prstGeom>
          <a:solidFill>
            <a:srgbClr val="9D0C0C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PRC </a:t>
            </a:r>
            <a:r>
              <a:rPr lang="en-US" sz="1400" b="1" dirty="0">
                <a:solidFill>
                  <a:schemeClr val="bg1"/>
                </a:solidFill>
              </a:rPr>
              <a:t>104</a:t>
            </a:r>
            <a:r>
              <a:rPr lang="en-US" sz="1400" dirty="0">
                <a:solidFill>
                  <a:schemeClr val="bg1"/>
                </a:solidFill>
              </a:rPr>
              <a:t>, L021601 (2021)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E5CAF4-C3FD-FE23-3A11-50BCA4589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6733" y="1617748"/>
            <a:ext cx="2820081" cy="22275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D3ECDD-1A33-C1D4-4A9A-D112B81C7BA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36"/>
          <a:stretch>
            <a:fillRect/>
          </a:stretch>
        </p:blipFill>
        <p:spPr>
          <a:xfrm>
            <a:off x="0" y="1698436"/>
            <a:ext cx="2623341" cy="202194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9E6413E-C455-4E97-6727-AF31A81801D5}"/>
              </a:ext>
            </a:extLst>
          </p:cNvPr>
          <p:cNvSpPr txBox="1"/>
          <p:nvPr/>
        </p:nvSpPr>
        <p:spPr>
          <a:xfrm>
            <a:off x="402321" y="1270052"/>
            <a:ext cx="2059219" cy="307777"/>
          </a:xfrm>
          <a:prstGeom prst="rect">
            <a:avLst/>
          </a:prstGeom>
          <a:solidFill>
            <a:srgbClr val="9D0C0C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PRL </a:t>
            </a:r>
            <a:r>
              <a:rPr lang="en-US" sz="1400" b="1" dirty="0">
                <a:solidFill>
                  <a:schemeClr val="bg1"/>
                </a:solidFill>
              </a:rPr>
              <a:t>128</a:t>
            </a:r>
            <a:r>
              <a:rPr lang="en-US" sz="1400" dirty="0">
                <a:solidFill>
                  <a:schemeClr val="bg1"/>
                </a:solidFill>
              </a:rPr>
              <a:t>, 022501 (2022)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314F0DD-DDBE-8DFA-A3F8-F28E0A44A4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3341" y="1714580"/>
            <a:ext cx="3363196" cy="202194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308448C-7CEF-F3E4-E44E-890087A5B77A}"/>
              </a:ext>
            </a:extLst>
          </p:cNvPr>
          <p:cNvSpPr txBox="1"/>
          <p:nvPr/>
        </p:nvSpPr>
        <p:spPr>
          <a:xfrm>
            <a:off x="3466534" y="1279747"/>
            <a:ext cx="2153898" cy="307777"/>
          </a:xfrm>
          <a:prstGeom prst="rect">
            <a:avLst/>
          </a:prstGeom>
          <a:solidFill>
            <a:srgbClr val="9D0C0C"/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PRC </a:t>
            </a:r>
            <a:r>
              <a:rPr lang="en-US" sz="1400" b="1" dirty="0">
                <a:solidFill>
                  <a:schemeClr val="bg1"/>
                </a:solidFill>
              </a:rPr>
              <a:t>108</a:t>
            </a:r>
            <a:r>
              <a:rPr lang="en-US" sz="1400" dirty="0">
                <a:solidFill>
                  <a:schemeClr val="bg1"/>
                </a:solidFill>
              </a:rPr>
              <a:t>, L061602 (2023)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A3A931-1F97-8242-1062-B576C3C5DC36}"/>
              </a:ext>
            </a:extLst>
          </p:cNvPr>
          <p:cNvSpPr txBox="1"/>
          <p:nvPr/>
        </p:nvSpPr>
        <p:spPr>
          <a:xfrm>
            <a:off x="73479" y="3736521"/>
            <a:ext cx="2549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FFs have preferred relative orientation that were predicted by TDDFT+AMP…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F59733B-D07C-B105-1E5C-10FA39E63297}"/>
              </a:ext>
            </a:extLst>
          </p:cNvPr>
          <p:cNvSpPr txBox="1"/>
          <p:nvPr/>
        </p:nvSpPr>
        <p:spPr>
          <a:xfrm>
            <a:off x="3141845" y="3784089"/>
            <a:ext cx="2736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 but these predictions were later corrected after performing a full 3D projection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18D1111-9635-F003-7E20-4C563A12B568}"/>
              </a:ext>
            </a:extLst>
          </p:cNvPr>
          <p:cNvSpPr txBox="1"/>
          <p:nvPr/>
        </p:nvSpPr>
        <p:spPr>
          <a:xfrm>
            <a:off x="6249642" y="3791770"/>
            <a:ext cx="28052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Deformations at scission are a key driver of the spin distributions – and they are very different from </a:t>
            </a:r>
            <a:r>
              <a:rPr lang="en-US" dirty="0" err="1"/>
              <a:t>g.s.</a:t>
            </a:r>
            <a:r>
              <a:rPr lang="en-US" dirty="0"/>
              <a:t> deformations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7F070C-E87C-DF7B-2383-F376BB016668}"/>
              </a:ext>
            </a:extLst>
          </p:cNvPr>
          <p:cNvSpPr txBox="1"/>
          <p:nvPr/>
        </p:nvSpPr>
        <p:spPr>
          <a:xfrm>
            <a:off x="9516952" y="3904618"/>
            <a:ext cx="2549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Spin distributions along an isobaric chain of FFs can be very different</a:t>
            </a:r>
          </a:p>
        </p:txBody>
      </p:sp>
      <p:sp>
        <p:nvSpPr>
          <p:cNvPr id="41" name="Left Brace 40">
            <a:extLst>
              <a:ext uri="{FF2B5EF4-FFF2-40B4-BE49-F238E27FC236}">
                <a16:creationId xmlns:a16="http://schemas.microsoft.com/office/drawing/2014/main" id="{9AEBCA99-3358-EC8F-E364-944D194F127B}"/>
              </a:ext>
            </a:extLst>
          </p:cNvPr>
          <p:cNvSpPr/>
          <p:nvPr/>
        </p:nvSpPr>
        <p:spPr>
          <a:xfrm rot="16200000">
            <a:off x="2902954" y="2167205"/>
            <a:ext cx="263105" cy="5721611"/>
          </a:xfrm>
          <a:prstGeom prst="leftBrace">
            <a:avLst>
              <a:gd name="adj1" fmla="val 59016"/>
              <a:gd name="adj2" fmla="val 50000"/>
            </a:avLst>
          </a:prstGeom>
          <a:ln w="28575">
            <a:solidFill>
              <a:srgbClr val="0032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eft Brace 42">
            <a:extLst>
              <a:ext uri="{FF2B5EF4-FFF2-40B4-BE49-F238E27FC236}">
                <a16:creationId xmlns:a16="http://schemas.microsoft.com/office/drawing/2014/main" id="{6946B495-070E-170D-8002-9ADB1D9E6758}"/>
              </a:ext>
            </a:extLst>
          </p:cNvPr>
          <p:cNvSpPr/>
          <p:nvPr/>
        </p:nvSpPr>
        <p:spPr>
          <a:xfrm rot="16200000">
            <a:off x="8978895" y="2376376"/>
            <a:ext cx="263105" cy="5721611"/>
          </a:xfrm>
          <a:prstGeom prst="leftBrace">
            <a:avLst>
              <a:gd name="adj1" fmla="val 75911"/>
              <a:gd name="adj2" fmla="val 50000"/>
            </a:avLst>
          </a:prstGeom>
          <a:ln w="28575">
            <a:solidFill>
              <a:srgbClr val="0032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E10D4B-86A3-271D-6C7F-1F55ADD50D82}"/>
              </a:ext>
            </a:extLst>
          </p:cNvPr>
          <p:cNvSpPr txBox="1"/>
          <p:nvPr/>
        </p:nvSpPr>
        <p:spPr>
          <a:xfrm>
            <a:off x="805656" y="5196712"/>
            <a:ext cx="4457700" cy="646331"/>
          </a:xfrm>
          <a:prstGeom prst="rect">
            <a:avLst/>
          </a:prstGeom>
          <a:solidFill>
            <a:srgbClr val="0032A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Physics insights into how spin is generated in fission fragments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4721F33-62D5-1559-ECD7-4144E7C1AEA0}"/>
              </a:ext>
            </a:extLst>
          </p:cNvPr>
          <p:cNvSpPr txBox="1"/>
          <p:nvPr/>
        </p:nvSpPr>
        <p:spPr>
          <a:xfrm>
            <a:off x="6928305" y="5428032"/>
            <a:ext cx="4387395" cy="369332"/>
          </a:xfrm>
          <a:prstGeom prst="rect">
            <a:avLst/>
          </a:prstGeom>
          <a:solidFill>
            <a:srgbClr val="0032A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Constraints on phenomenological models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CEE01-5C48-FF47-5B73-39FE1889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TextShape 6">
            <a:extLst>
              <a:ext uri="{FF2B5EF4-FFF2-40B4-BE49-F238E27FC236}">
                <a16:creationId xmlns:a16="http://schemas.microsoft.com/office/drawing/2014/main" id="{1253E72B-2810-0831-BF1F-A2A3DC1BDAB5}"/>
              </a:ext>
            </a:extLst>
          </p:cNvPr>
          <p:cNvSpPr/>
          <p:nvPr/>
        </p:nvSpPr>
        <p:spPr>
          <a:xfrm>
            <a:off x="1066799" y="228600"/>
            <a:ext cx="10772831" cy="103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2800" b="0" u="none" strike="noStrike" dirty="0">
                <a:solidFill>
                  <a:srgbClr val="0032A1"/>
                </a:solidFill>
                <a:effectLst/>
                <a:uFillTx/>
                <a:latin typeface="Aptos"/>
              </a:rPr>
              <a:t>Real-time simulations of fission events with time-dependent density functiona</a:t>
            </a:r>
            <a:r>
              <a:rPr lang="en-US" sz="2800" dirty="0">
                <a:solidFill>
                  <a:srgbClr val="0032A1"/>
                </a:solidFill>
                <a:latin typeface="Aptos"/>
              </a:rPr>
              <a:t>l theory provided new insights</a:t>
            </a:r>
            <a:endParaRPr lang="en-US" sz="2800" b="0" u="none" strike="noStrike" dirty="0">
              <a:solidFill>
                <a:srgbClr val="0032A1"/>
              </a:solidFill>
              <a:effectLst/>
              <a:uFillTx/>
              <a:latin typeface="Arial"/>
            </a:endParaRPr>
          </a:p>
        </p:txBody>
      </p:sp>
      <p:pic>
        <p:nvPicPr>
          <p:cNvPr id="3" name="rho">
            <a:hlinkClick r:id="" action="ppaction://media"/>
            <a:extLst>
              <a:ext uri="{FF2B5EF4-FFF2-40B4-BE49-F238E27FC236}">
                <a16:creationId xmlns:a16="http://schemas.microsoft.com/office/drawing/2014/main" id="{575ED696-0997-B7E2-C3E2-C62F8A0A57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3410" r="8801" b="23398"/>
          <a:stretch>
            <a:fillRect/>
          </a:stretch>
        </p:blipFill>
        <p:spPr>
          <a:xfrm>
            <a:off x="129695" y="3742382"/>
            <a:ext cx="5314218" cy="23307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F46299-6123-A027-2F6A-E8730E9189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9792" y="1676556"/>
            <a:ext cx="2839839" cy="40400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F8AD53E-9110-5A1E-BEDD-87773A74280C}"/>
              </a:ext>
            </a:extLst>
          </p:cNvPr>
          <p:cNvSpPr txBox="1"/>
          <p:nvPr/>
        </p:nvSpPr>
        <p:spPr>
          <a:xfrm>
            <a:off x="6096001" y="1368779"/>
            <a:ext cx="2333300" cy="307777"/>
          </a:xfrm>
          <a:prstGeom prst="rect">
            <a:avLst/>
          </a:prstGeom>
          <a:solidFill>
            <a:srgbClr val="9D0C0C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PRC </a:t>
            </a:r>
            <a:r>
              <a:rPr lang="en-US" sz="1400" b="1" dirty="0">
                <a:solidFill>
                  <a:schemeClr val="bg1"/>
                </a:solidFill>
              </a:rPr>
              <a:t>92</a:t>
            </a:r>
            <a:r>
              <a:rPr lang="en-US" sz="1400" dirty="0">
                <a:solidFill>
                  <a:schemeClr val="bg1"/>
                </a:solidFill>
              </a:rPr>
              <a:t>, 011602(R) (2015)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CA7F69-159D-2452-9D8F-6DA4E59E1519}"/>
              </a:ext>
            </a:extLst>
          </p:cNvPr>
          <p:cNvSpPr txBox="1"/>
          <p:nvPr/>
        </p:nvSpPr>
        <p:spPr>
          <a:xfrm>
            <a:off x="9505045" y="1365880"/>
            <a:ext cx="2088019" cy="307777"/>
          </a:xfrm>
          <a:prstGeom prst="rect">
            <a:avLst/>
          </a:prstGeom>
          <a:solidFill>
            <a:srgbClr val="9D0C0C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PRC </a:t>
            </a:r>
            <a:r>
              <a:rPr lang="en-US" sz="1400" b="1" dirty="0">
                <a:solidFill>
                  <a:schemeClr val="bg1"/>
                </a:solidFill>
              </a:rPr>
              <a:t>100</a:t>
            </a:r>
            <a:r>
              <a:rPr lang="en-US" sz="1400" dirty="0">
                <a:solidFill>
                  <a:schemeClr val="bg1"/>
                </a:solidFill>
              </a:rPr>
              <a:t>, 034615 (2019)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90CDC5-94FC-E7AD-23F3-C5A0E10ACB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2066" y="1691835"/>
            <a:ext cx="3023934" cy="18012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606556-4287-A8D3-C9A6-ACF68398502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6981"/>
          <a:stretch>
            <a:fillRect/>
          </a:stretch>
        </p:blipFill>
        <p:spPr>
          <a:xfrm>
            <a:off x="5443913" y="3742382"/>
            <a:ext cx="3316247" cy="18012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0C7593-52E0-B284-EA1F-C8D34FD275A8}"/>
              </a:ext>
            </a:extLst>
          </p:cNvPr>
          <p:cNvSpPr txBox="1"/>
          <p:nvPr/>
        </p:nvSpPr>
        <p:spPr>
          <a:xfrm>
            <a:off x="6000431" y="5602861"/>
            <a:ext cx="2805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Critical role of pairing to trigger fission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A3CD9C-3190-CBD2-E443-5F70D2D30846}"/>
              </a:ext>
            </a:extLst>
          </p:cNvPr>
          <p:cNvSpPr txBox="1"/>
          <p:nvPr/>
        </p:nvSpPr>
        <p:spPr>
          <a:xfrm>
            <a:off x="9257043" y="5682204"/>
            <a:ext cx="2805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Dissipative nature of the fission process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19EB45-F5CF-8F51-CEC8-5B114FBDA7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4264" y="1723591"/>
            <a:ext cx="2737802" cy="210976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1D84155-B5ED-C3B2-5539-8E7652A71A48}"/>
              </a:ext>
            </a:extLst>
          </p:cNvPr>
          <p:cNvSpPr txBox="1"/>
          <p:nvPr/>
        </p:nvSpPr>
        <p:spPr>
          <a:xfrm>
            <a:off x="3077494" y="1374226"/>
            <a:ext cx="2051937" cy="307777"/>
          </a:xfrm>
          <a:prstGeom prst="rect">
            <a:avLst/>
          </a:prstGeom>
          <a:solidFill>
            <a:srgbClr val="9D0C0C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Nature </a:t>
            </a:r>
            <a:r>
              <a:rPr lang="en-US" sz="1400" b="1" dirty="0">
                <a:solidFill>
                  <a:schemeClr val="bg1"/>
                </a:solidFill>
              </a:rPr>
              <a:t>564</a:t>
            </a:r>
            <a:r>
              <a:rPr lang="en-US" sz="1400" dirty="0">
                <a:solidFill>
                  <a:schemeClr val="bg1"/>
                </a:solidFill>
              </a:rPr>
              <a:t>, 382 (2018)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A58838-2F34-74DD-DCC0-FDF96D7A2122}"/>
              </a:ext>
            </a:extLst>
          </p:cNvPr>
          <p:cNvSpPr txBox="1"/>
          <p:nvPr/>
        </p:nvSpPr>
        <p:spPr>
          <a:xfrm>
            <a:off x="494981" y="1691835"/>
            <a:ext cx="22577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Competition spherical/octupole shell closure explains the peaks of fission fragment distributions</a:t>
            </a:r>
          </a:p>
        </p:txBody>
      </p:sp>
    </p:spTree>
    <p:extLst>
      <p:ext uri="{BB962C8B-B14F-4D97-AF65-F5344CB8AC3E}">
        <p14:creationId xmlns:p14="http://schemas.microsoft.com/office/powerpoint/2010/main" val="352662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EFA48-AF48-4AE2-D40F-0B48D21D4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TextShape 6">
            <a:extLst>
              <a:ext uri="{FF2B5EF4-FFF2-40B4-BE49-F238E27FC236}">
                <a16:creationId xmlns:a16="http://schemas.microsoft.com/office/drawing/2014/main" id="{044593BB-3CD8-C0F8-2AC9-173A20ACF149}"/>
              </a:ext>
            </a:extLst>
          </p:cNvPr>
          <p:cNvSpPr/>
          <p:nvPr/>
        </p:nvSpPr>
        <p:spPr>
          <a:xfrm>
            <a:off x="1076324" y="228600"/>
            <a:ext cx="10925176" cy="103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2800" b="0" u="none" strike="noStrike" dirty="0">
                <a:solidFill>
                  <a:srgbClr val="0032A1"/>
                </a:solidFill>
                <a:effectLst/>
                <a:uFillTx/>
                <a:latin typeface="Aptos"/>
              </a:rPr>
              <a:t>TDDFT </a:t>
            </a:r>
            <a:r>
              <a:rPr lang="en-US" sz="2800" dirty="0">
                <a:solidFill>
                  <a:srgbClr val="0032A1"/>
                </a:solidFill>
                <a:latin typeface="Aptos"/>
              </a:rPr>
              <a:t>can help tackle </a:t>
            </a:r>
            <a:r>
              <a:rPr lang="en-US" sz="2800" b="0" u="none" strike="noStrike" dirty="0">
                <a:solidFill>
                  <a:srgbClr val="0032A1"/>
                </a:solidFill>
                <a:effectLst/>
                <a:uFillTx/>
                <a:latin typeface="Aptos"/>
              </a:rPr>
              <a:t>long-standing problems in fission such as ternary fission or scission neutrons…</a:t>
            </a:r>
            <a:endParaRPr lang="en-US" sz="2800" b="0" u="none" strike="noStrike" dirty="0">
              <a:solidFill>
                <a:srgbClr val="0032A1"/>
              </a:solidFill>
              <a:effectLst/>
              <a:uFillTx/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E63BA4-0C93-472A-498C-37D9A2DC7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636" y="1452535"/>
            <a:ext cx="2927864" cy="42423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6027C2-F85A-E544-3466-403B7A1192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03"/>
          <a:stretch>
            <a:fillRect/>
          </a:stretch>
        </p:blipFill>
        <p:spPr>
          <a:xfrm>
            <a:off x="6926369" y="1452535"/>
            <a:ext cx="2158882" cy="49262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7E5DD9-19C4-83CD-7C22-D1CC90737659}"/>
              </a:ext>
            </a:extLst>
          </p:cNvPr>
          <p:cNvSpPr txBox="1"/>
          <p:nvPr/>
        </p:nvSpPr>
        <p:spPr>
          <a:xfrm>
            <a:off x="10025371" y="5803356"/>
            <a:ext cx="1616901" cy="307777"/>
          </a:xfrm>
          <a:prstGeom prst="rect">
            <a:avLst/>
          </a:prstGeom>
          <a:solidFill>
            <a:srgbClr val="9D0C0C"/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arXiv:2606.09656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D2398A-878F-53CA-63E3-D5A0C337E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55597"/>
            <a:ext cx="3938829" cy="23513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DC4883-0AE4-B7B3-D3D3-880277DE117A}"/>
              </a:ext>
            </a:extLst>
          </p:cNvPr>
          <p:cNvSpPr txBox="1"/>
          <p:nvPr/>
        </p:nvSpPr>
        <p:spPr>
          <a:xfrm>
            <a:off x="1032907" y="1298646"/>
            <a:ext cx="2064544" cy="307777"/>
          </a:xfrm>
          <a:prstGeom prst="rect">
            <a:avLst/>
          </a:prstGeom>
          <a:solidFill>
            <a:srgbClr val="9D0C0C"/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PRL </a:t>
            </a:r>
            <a:r>
              <a:rPr lang="en-US" sz="1400" b="1" dirty="0">
                <a:solidFill>
                  <a:schemeClr val="bg1"/>
                </a:solidFill>
              </a:rPr>
              <a:t>128</a:t>
            </a:r>
            <a:r>
              <a:rPr lang="en-US" sz="1400" dirty="0">
                <a:solidFill>
                  <a:schemeClr val="bg1"/>
                </a:solidFill>
              </a:rPr>
              <a:t>, 172501 (2022)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EEF431-2225-667A-F799-92A5926AA21A}"/>
              </a:ext>
            </a:extLst>
          </p:cNvPr>
          <p:cNvSpPr txBox="1"/>
          <p:nvPr/>
        </p:nvSpPr>
        <p:spPr>
          <a:xfrm>
            <a:off x="214312" y="4170622"/>
            <a:ext cx="6712057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3363" indent="-233363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sym typeface="Symbol" panose="05050102010706020507" pitchFamily="18" charset="2"/>
              </a:rPr>
              <a:t>Ternary fission most often involves an  particle</a:t>
            </a:r>
          </a:p>
          <a:p>
            <a:pPr marL="233363" indent="-233363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sym typeface="Symbol" panose="05050102010706020507" pitchFamily="18" charset="2"/>
              </a:rPr>
              <a:t>Scission neutrons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spc="-1" dirty="0">
                <a:solidFill>
                  <a:srgbClr val="000000"/>
                </a:solidFill>
                <a:sym typeface="Symbol" panose="05050102010706020507" pitchFamily="18" charset="2"/>
              </a:rPr>
              <a:t>Conjectured to be emitted by the fissioning nucleus just before it splits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spc="-1" dirty="0">
                <a:solidFill>
                  <a:srgbClr val="000000"/>
                </a:solidFill>
                <a:sym typeface="Symbol" panose="05050102010706020507" pitchFamily="18" charset="2"/>
              </a:rPr>
              <a:t>Very difficult to disentangle from prompt neutrons</a:t>
            </a:r>
            <a:endParaRPr lang="en-US" spc="-1" dirty="0">
              <a:solidFill>
                <a:srgbClr val="000000"/>
              </a:solidFill>
              <a:sym typeface="Symbol" panose="05050102010706020507" pitchFamily="18" charset="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4D3830-D6E2-F645-048F-3E52C58080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604" y="1819274"/>
            <a:ext cx="3405117" cy="21876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CE84E5D-5797-6D2B-E2CB-BDA96F4CEF76}"/>
              </a:ext>
            </a:extLst>
          </p:cNvPr>
          <p:cNvSpPr txBox="1"/>
          <p:nvPr/>
        </p:nvSpPr>
        <p:spPr>
          <a:xfrm>
            <a:off x="4233360" y="1298646"/>
            <a:ext cx="2064544" cy="307777"/>
          </a:xfrm>
          <a:prstGeom prst="rect">
            <a:avLst/>
          </a:prstGeom>
          <a:solidFill>
            <a:srgbClr val="9D0C0C"/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PRL </a:t>
            </a:r>
            <a:r>
              <a:rPr lang="en-US" sz="1400" b="1" dirty="0">
                <a:solidFill>
                  <a:schemeClr val="bg1"/>
                </a:solidFill>
              </a:rPr>
              <a:t>132,</a:t>
            </a:r>
            <a:r>
              <a:rPr lang="en-US" sz="1400" dirty="0"/>
              <a:t> </a:t>
            </a:r>
            <a:r>
              <a:rPr lang="en-US" sz="1400" dirty="0">
                <a:solidFill>
                  <a:schemeClr val="bg1"/>
                </a:solidFill>
              </a:rPr>
              <a:t>242501 (2024)</a:t>
            </a:r>
          </a:p>
        </p:txBody>
      </p:sp>
    </p:spTree>
    <p:extLst>
      <p:ext uri="{BB962C8B-B14F-4D97-AF65-F5344CB8AC3E}">
        <p14:creationId xmlns:p14="http://schemas.microsoft.com/office/powerpoint/2010/main" val="2479586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06E5F-FADA-AF6A-187D-793F1B13B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5957C72-21F8-10D8-E69E-150DFB2A93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" r="3017"/>
          <a:stretch>
            <a:fillRect/>
          </a:stretch>
        </p:blipFill>
        <p:spPr>
          <a:xfrm>
            <a:off x="9466619" y="1540067"/>
            <a:ext cx="2725381" cy="2756086"/>
          </a:xfrm>
          <a:prstGeom prst="rect">
            <a:avLst/>
          </a:prstGeom>
        </p:spPr>
      </p:pic>
      <p:sp>
        <p:nvSpPr>
          <p:cNvPr id="840" name="TextShape 6">
            <a:extLst>
              <a:ext uri="{FF2B5EF4-FFF2-40B4-BE49-F238E27FC236}">
                <a16:creationId xmlns:a16="http://schemas.microsoft.com/office/drawing/2014/main" id="{184472A5-1561-24DD-36A8-71AB1D710F3F}"/>
              </a:ext>
            </a:extLst>
          </p:cNvPr>
          <p:cNvSpPr/>
          <p:nvPr/>
        </p:nvSpPr>
        <p:spPr>
          <a:xfrm>
            <a:off x="1066800" y="228600"/>
            <a:ext cx="10658475" cy="102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2800" b="0" u="none" strike="noStrike" dirty="0">
                <a:solidFill>
                  <a:srgbClr val="0032A1"/>
                </a:solidFill>
                <a:effectLst/>
                <a:uFillTx/>
                <a:latin typeface="Aptos"/>
              </a:rPr>
              <a:t>… but it still fails to reproduce TKE and excitation energies outside most likely fission</a:t>
            </a:r>
            <a:endParaRPr lang="en-US" sz="2800" b="0" u="none" strike="noStrike" dirty="0">
              <a:solidFill>
                <a:srgbClr val="0032A1"/>
              </a:solidFill>
              <a:effectLst/>
              <a:uFillTx/>
              <a:latin typeface="Arial"/>
            </a:endParaRPr>
          </a:p>
        </p:txBody>
      </p:sp>
      <p:pic>
        <p:nvPicPr>
          <p:cNvPr id="5" name="Picture 4" descr="Chart, scatter chart&#10;&#10;AI-generated content may be incorrect.">
            <a:extLst>
              <a:ext uri="{FF2B5EF4-FFF2-40B4-BE49-F238E27FC236}">
                <a16:creationId xmlns:a16="http://schemas.microsoft.com/office/drawing/2014/main" id="{5FB963BD-0517-C67F-8757-C5ADF37319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898" y="1626514"/>
            <a:ext cx="2882405" cy="2506183"/>
          </a:xfrm>
          <a:prstGeom prst="rect">
            <a:avLst/>
          </a:prstGeom>
        </p:spPr>
      </p:pic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0E50C1F1-5D1D-6DCD-AF8B-55F403701CB7}"/>
              </a:ext>
            </a:extLst>
          </p:cNvPr>
          <p:cNvSpPr txBox="1">
            <a:spLocks/>
          </p:cNvSpPr>
          <p:nvPr/>
        </p:nvSpPr>
        <p:spPr>
          <a:xfrm>
            <a:off x="418443" y="4412766"/>
            <a:ext cx="9048176" cy="180842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TKE of fragments can be computed directly and compared with data</a:t>
            </a:r>
          </a:p>
          <a:p>
            <a:pPr lvl="1"/>
            <a:r>
              <a:rPr lang="en-US" sz="2000" dirty="0"/>
              <a:t>“Standard” TDDFT fails to reproduce experimental data for all fragments</a:t>
            </a:r>
          </a:p>
          <a:p>
            <a:pPr lvl="1"/>
            <a:r>
              <a:rPr lang="en-US" sz="2000" dirty="0"/>
              <a:t>TDGCM built out of TDDFT trajectories also fails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Initializations far from first potential well may be to blame?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64403A-BE4E-72B4-FA23-1322000CDF1A}"/>
              </a:ext>
            </a:extLst>
          </p:cNvPr>
          <p:cNvSpPr txBox="1"/>
          <p:nvPr/>
        </p:nvSpPr>
        <p:spPr>
          <a:xfrm>
            <a:off x="7972719" y="1295268"/>
            <a:ext cx="2104069" cy="307777"/>
          </a:xfrm>
          <a:prstGeom prst="rect">
            <a:avLst/>
          </a:prstGeom>
          <a:solidFill>
            <a:srgbClr val="9D0C0C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PRC </a:t>
            </a:r>
            <a:r>
              <a:rPr lang="en-US" sz="1400" b="1" dirty="0">
                <a:solidFill>
                  <a:schemeClr val="bg1"/>
                </a:solidFill>
              </a:rPr>
              <a:t>113</a:t>
            </a:r>
            <a:r>
              <a:rPr lang="en-US" sz="1400" dirty="0">
                <a:solidFill>
                  <a:schemeClr val="bg1"/>
                </a:solidFill>
              </a:rPr>
              <a:t>, 034602 (2026)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8EABFA-32EF-AB4B-EF52-F89FA9B3BC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16" y="1603045"/>
            <a:ext cx="3363619" cy="25301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A6F026-D4B6-6FDF-D3BC-8391F372957C}"/>
              </a:ext>
            </a:extLst>
          </p:cNvPr>
          <p:cNvSpPr txBox="1"/>
          <p:nvPr/>
        </p:nvSpPr>
        <p:spPr>
          <a:xfrm>
            <a:off x="892493" y="1295268"/>
            <a:ext cx="2104069" cy="307777"/>
          </a:xfrm>
          <a:prstGeom prst="rect">
            <a:avLst/>
          </a:prstGeom>
          <a:solidFill>
            <a:srgbClr val="9D0C0C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PRC </a:t>
            </a:r>
            <a:r>
              <a:rPr lang="en-US" sz="1400" b="1" dirty="0">
                <a:solidFill>
                  <a:schemeClr val="bg1"/>
                </a:solidFill>
              </a:rPr>
              <a:t>105</a:t>
            </a:r>
            <a:r>
              <a:rPr lang="en-US" sz="1400" dirty="0">
                <a:solidFill>
                  <a:schemeClr val="bg1"/>
                </a:solidFill>
              </a:rPr>
              <a:t>, 044313 (2022)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0C759A-2E45-1269-079F-27FA992700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12" r="1"/>
          <a:stretch>
            <a:fillRect/>
          </a:stretch>
        </p:blipFill>
        <p:spPr>
          <a:xfrm>
            <a:off x="3285110" y="1630637"/>
            <a:ext cx="3248788" cy="24078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AEC9A4-167D-DE04-E90D-E92D212CE980}"/>
              </a:ext>
            </a:extLst>
          </p:cNvPr>
          <p:cNvSpPr txBox="1"/>
          <p:nvPr/>
        </p:nvSpPr>
        <p:spPr>
          <a:xfrm>
            <a:off x="3993555" y="1300578"/>
            <a:ext cx="2177448" cy="307777"/>
          </a:xfrm>
          <a:prstGeom prst="rect">
            <a:avLst/>
          </a:prstGeom>
          <a:solidFill>
            <a:srgbClr val="9D0C0C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PRC </a:t>
            </a:r>
            <a:r>
              <a:rPr lang="en-US" sz="1400" b="1" dirty="0">
                <a:solidFill>
                  <a:schemeClr val="bg1"/>
                </a:solidFill>
              </a:rPr>
              <a:t>111</a:t>
            </a:r>
            <a:r>
              <a:rPr lang="en-US" sz="1400" dirty="0">
                <a:solidFill>
                  <a:schemeClr val="bg1"/>
                </a:solidFill>
              </a:rPr>
              <a:t>, L051302 (2025)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8830C88-E358-A3E9-88DD-9BD4C83226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6303" y="4319622"/>
            <a:ext cx="2595678" cy="168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64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20828-3C08-3715-533B-573CF1112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TextShape 6">
            <a:extLst>
              <a:ext uri="{FF2B5EF4-FFF2-40B4-BE49-F238E27FC236}">
                <a16:creationId xmlns:a16="http://schemas.microsoft.com/office/drawing/2014/main" id="{538CF2FD-DCE3-2126-C1EA-B5302EE1EB7A}"/>
              </a:ext>
            </a:extLst>
          </p:cNvPr>
          <p:cNvSpPr/>
          <p:nvPr/>
        </p:nvSpPr>
        <p:spPr>
          <a:xfrm>
            <a:off x="1076324" y="228600"/>
            <a:ext cx="10877551" cy="103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2800" dirty="0">
                <a:solidFill>
                  <a:srgbClr val="0032A1"/>
                </a:solidFill>
                <a:latin typeface="Aptos"/>
              </a:rPr>
              <a:t>What can we learn about fission with techniques from q</a:t>
            </a:r>
            <a:r>
              <a:rPr lang="en-US" sz="2800" b="0" u="none" strike="noStrike" dirty="0">
                <a:solidFill>
                  <a:srgbClr val="0032A1"/>
                </a:solidFill>
                <a:effectLst/>
                <a:uFillTx/>
                <a:latin typeface="Aptos"/>
              </a:rPr>
              <a:t>uantum information science?</a:t>
            </a:r>
            <a:endParaRPr lang="en-US" sz="2800" b="0" u="none" strike="noStrike" dirty="0">
              <a:solidFill>
                <a:srgbClr val="0032A1"/>
              </a:solidFill>
              <a:effectLst/>
              <a:uFillTx/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8B05D2-7357-BE9F-47D4-811A077F4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03" y="1539026"/>
            <a:ext cx="6524625" cy="33820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3D32E0-AFA1-AD92-31AF-1ACB230E4133}"/>
              </a:ext>
            </a:extLst>
          </p:cNvPr>
          <p:cNvSpPr txBox="1"/>
          <p:nvPr/>
        </p:nvSpPr>
        <p:spPr>
          <a:xfrm>
            <a:off x="2686642" y="1287668"/>
            <a:ext cx="1559719" cy="307777"/>
          </a:xfrm>
          <a:prstGeom prst="rect">
            <a:avLst/>
          </a:prstGeom>
          <a:solidFill>
            <a:srgbClr val="9D0C0C"/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arXiv:2608.12120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5E58FF-C924-0B28-D7CC-DDAB9BE252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813662"/>
            <a:ext cx="5173272" cy="41745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04D2E-C5F8-4D35-1598-8AC5CFFF751A}"/>
              </a:ext>
            </a:extLst>
          </p:cNvPr>
          <p:cNvSpPr txBox="1"/>
          <p:nvPr/>
        </p:nvSpPr>
        <p:spPr>
          <a:xfrm>
            <a:off x="8725498" y="1287667"/>
            <a:ext cx="1559719" cy="307777"/>
          </a:xfrm>
          <a:prstGeom prst="rect">
            <a:avLst/>
          </a:prstGeom>
          <a:solidFill>
            <a:srgbClr val="9D0C0C"/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arXiv:2609.03240 </a:t>
            </a: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963E677C-8C81-675E-756B-54AAA6B61053}"/>
              </a:ext>
            </a:extLst>
          </p:cNvPr>
          <p:cNvSpPr txBox="1">
            <a:spLocks/>
          </p:cNvSpPr>
          <p:nvPr/>
        </p:nvSpPr>
        <p:spPr>
          <a:xfrm>
            <a:off x="563070" y="4979899"/>
            <a:ext cx="10670988" cy="141105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Entanglement entropy and non-local magic capture complexity of nuclear wave function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Initial findings suggest the two fragments remain entangled because of the neutrons, but the type of fragmentation matters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99331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14E41-1304-7031-0EB5-39B17101A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TextShape 6">
            <a:extLst>
              <a:ext uri="{FF2B5EF4-FFF2-40B4-BE49-F238E27FC236}">
                <a16:creationId xmlns:a16="http://schemas.microsoft.com/office/drawing/2014/main" id="{ACB0FF6B-A687-D60C-09BD-BB9ACD5DEA85}"/>
              </a:ext>
            </a:extLst>
          </p:cNvPr>
          <p:cNvSpPr/>
          <p:nvPr/>
        </p:nvSpPr>
        <p:spPr>
          <a:xfrm>
            <a:off x="1076324" y="228600"/>
            <a:ext cx="10204163" cy="103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2800" b="0" u="none" strike="noStrike" dirty="0">
                <a:solidFill>
                  <a:srgbClr val="0032A1"/>
                </a:solidFill>
                <a:effectLst/>
                <a:uFillTx/>
                <a:latin typeface="Aptos"/>
              </a:rPr>
              <a:t>Conclusions</a:t>
            </a:r>
            <a:endParaRPr lang="en-US" sz="2800" b="0" u="none" strike="noStrike" dirty="0">
              <a:solidFill>
                <a:srgbClr val="0032A1"/>
              </a:solidFill>
              <a:effectLst/>
              <a:uFillTx/>
              <a:latin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A279E-E0C9-E516-60BB-2FBF17CCE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1219" y="1036025"/>
            <a:ext cx="6872656" cy="5202849"/>
          </a:xfrm>
          <a:prstGeom prst="rect">
            <a:avLst/>
          </a:prstGeom>
        </p:spPr>
      </p:pic>
      <p:sp>
        <p:nvSpPr>
          <p:cNvPr id="7" name="PlaceHolder 2">
            <a:extLst>
              <a:ext uri="{FF2B5EF4-FFF2-40B4-BE49-F238E27FC236}">
                <a16:creationId xmlns:a16="http://schemas.microsoft.com/office/drawing/2014/main" id="{D93BF1A0-7DDC-0549-9C5E-26B86D316E5E}"/>
              </a:ext>
            </a:extLst>
          </p:cNvPr>
          <p:cNvSpPr txBox="1">
            <a:spLocks/>
          </p:cNvSpPr>
          <p:nvPr/>
        </p:nvSpPr>
        <p:spPr>
          <a:xfrm>
            <a:off x="621655" y="1228724"/>
            <a:ext cx="4982191" cy="5113887"/>
          </a:xfrm>
          <a:prstGeom prst="rect">
            <a:avLst/>
          </a:prstGeom>
          <a:noFill/>
          <a:ln w="0">
            <a:noFill/>
          </a:ln>
        </p:spPr>
        <p:txBody>
          <a:bodyPr lIns="54720" tIns="91440" rIns="90000" bIns="45000" anchor="t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900" indent="-3429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latin typeface="Calibri"/>
                <a:ea typeface="Droid Sans Fallback"/>
              </a:rPr>
              <a:t>Renaissance of fission theory</a:t>
            </a:r>
          </a:p>
          <a:p>
            <a:pPr marL="793800" lvl="1" indent="-3429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00000"/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Droid Sans Fallback"/>
              </a:rPr>
              <a:t>High-performance computing</a:t>
            </a:r>
          </a:p>
          <a:p>
            <a:pPr marL="793800" lvl="1" indent="-3429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00000"/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Droid Sans Fallback"/>
              </a:rPr>
              <a:t>Symmetry restoration techniques</a:t>
            </a:r>
          </a:p>
          <a:p>
            <a:pPr marL="7938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Droid Sans Fallback"/>
              </a:rPr>
              <a:t>TDDFT</a:t>
            </a:r>
          </a:p>
          <a:p>
            <a:pPr marL="450900" indent="-3429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latin typeface="Calibri"/>
                <a:ea typeface="Droid Sans Fallback"/>
              </a:rPr>
              <a:t>Microscopic methods provide</a:t>
            </a:r>
          </a:p>
          <a:p>
            <a:pPr marL="793800" lvl="1" indent="-3429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00000"/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Droid Sans Fallback"/>
              </a:rPr>
              <a:t>new insights on the physics of fission</a:t>
            </a:r>
          </a:p>
          <a:p>
            <a:pPr marL="7938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Droid Sans Fallback"/>
              </a:rPr>
              <a:t>new constraints on phenomenological models</a:t>
            </a:r>
          </a:p>
          <a:p>
            <a:pPr marL="450900" indent="-3429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latin typeface="Calibri"/>
                <a:ea typeface="Droid Sans Fallback"/>
              </a:rPr>
              <a:t>Short-term progress hinges on</a:t>
            </a:r>
          </a:p>
          <a:p>
            <a:pPr marL="793800" lvl="1" indent="-3429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00000"/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Droid Sans Fallback"/>
              </a:rPr>
              <a:t>better structure models</a:t>
            </a:r>
          </a:p>
          <a:p>
            <a:pPr marL="7938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en-US" sz="2000" spc="-1" dirty="0">
                <a:solidFill>
                  <a:srgbClr val="000000"/>
                </a:solidFill>
                <a:latin typeface="Calibri"/>
                <a:ea typeface="Droid Sans Fallback"/>
              </a:rPr>
              <a:t>beyond TDDFT or TDGCM for time-dependent dynamics</a:t>
            </a:r>
          </a:p>
          <a:p>
            <a:pPr marL="450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latin typeface="Calibri"/>
                <a:ea typeface="Droid Sans Fallback"/>
              </a:rPr>
              <a:t>Longer-term: QC for fission?</a:t>
            </a:r>
          </a:p>
          <a:p>
            <a:pPr marL="7938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</a:pPr>
            <a:endParaRPr lang="en-US" sz="2100" spc="-1" dirty="0">
              <a:solidFill>
                <a:srgbClr val="000000"/>
              </a:solidFill>
              <a:latin typeface="Calibri"/>
              <a:ea typeface="Droid Sans Fallback"/>
            </a:endParaRPr>
          </a:p>
          <a:p>
            <a:pPr marL="450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</a:pPr>
            <a:endParaRPr lang="en-US" sz="2000" spc="-1" dirty="0">
              <a:solidFill>
                <a:srgbClr val="000000"/>
              </a:solidFill>
              <a:latin typeface="Calibri"/>
              <a:ea typeface="Droid Sans Fallback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015E27-2B22-57E3-57A3-C7C4F88B1F98}"/>
              </a:ext>
            </a:extLst>
          </p:cNvPr>
          <p:cNvSpPr txBox="1"/>
          <p:nvPr/>
        </p:nvSpPr>
        <p:spPr>
          <a:xfrm>
            <a:off x="6387625" y="5931097"/>
            <a:ext cx="2129922" cy="307777"/>
          </a:xfrm>
          <a:prstGeom prst="rect">
            <a:avLst/>
          </a:prstGeom>
          <a:solidFill>
            <a:srgbClr val="9D0C0C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highlight>
                  <a:srgbClr val="9D0C0C"/>
                </a:highlight>
              </a:rPr>
              <a:t>PNPP 125,103963 (2022) </a:t>
            </a:r>
          </a:p>
        </p:txBody>
      </p:sp>
    </p:spTree>
    <p:extLst>
      <p:ext uri="{BB962C8B-B14F-4D97-AF65-F5344CB8AC3E}">
        <p14:creationId xmlns:p14="http://schemas.microsoft.com/office/powerpoint/2010/main" val="1895840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TextShape 1"/>
          <p:cNvSpPr/>
          <p:nvPr/>
        </p:nvSpPr>
        <p:spPr>
          <a:xfrm>
            <a:off x="1021492" y="10440"/>
            <a:ext cx="11169908" cy="124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spc="-1" dirty="0">
                <a:solidFill>
                  <a:srgbClr val="0032A1"/>
                </a:solidFill>
              </a:rPr>
              <a:t>Nuclear fission is one of the most challenging scientific problems </a:t>
            </a:r>
          </a:p>
        </p:txBody>
      </p:sp>
      <p:pic>
        <p:nvPicPr>
          <p:cNvPr id="816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07" y="1419225"/>
            <a:ext cx="8860030" cy="4566727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CEAF89-79DE-D762-A2EB-CFE898F78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8777" y="1260359"/>
            <a:ext cx="1478497" cy="18872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9F4BC2-384D-F5D5-61EE-1A6F2C719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3725" y="2460796"/>
            <a:ext cx="1478498" cy="19168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B58AE2-1525-1730-274A-7A125C6910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1265" y="3984714"/>
            <a:ext cx="1478498" cy="19215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32FBB3-759F-F935-7A98-BA69B9A708BA}"/>
              </a:ext>
            </a:extLst>
          </p:cNvPr>
          <p:cNvSpPr txBox="1"/>
          <p:nvPr/>
        </p:nvSpPr>
        <p:spPr>
          <a:xfrm>
            <a:off x="631779" y="5284886"/>
            <a:ext cx="2129922" cy="307777"/>
          </a:xfrm>
          <a:prstGeom prst="rect">
            <a:avLst/>
          </a:prstGeom>
          <a:solidFill>
            <a:srgbClr val="9D0C0C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highlight>
                  <a:srgbClr val="9D0C0C"/>
                </a:highlight>
              </a:rPr>
              <a:t>PNPP 125,103963 (2022)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ED5A4E0-F5F8-7B2B-86CC-265113521273}"/>
              </a:ext>
            </a:extLst>
          </p:cNvPr>
          <p:cNvSpPr txBox="1">
            <a:spLocks/>
          </p:cNvSpPr>
          <p:nvPr/>
        </p:nvSpPr>
        <p:spPr>
          <a:xfrm>
            <a:off x="1064029" y="220663"/>
            <a:ext cx="10756669" cy="1008062"/>
          </a:xfrm>
          <a:prstGeom prst="rect">
            <a:avLst/>
          </a:prstGeom>
          <a:noFill/>
          <a:ln w="0">
            <a:noFill/>
          </a:ln>
        </p:spPr>
        <p:txBody>
          <a:bodyPr lIns="0" tIns="45000" rIns="45720" bIns="4500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>
                <a:solidFill>
                  <a:srgbClr val="0532A0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2800" spc="-1" dirty="0">
                <a:latin typeface="+mn-lt"/>
              </a:rPr>
              <a:t>Fission can be thought of as a quantum-mechanical system moving through a multi-dimensional potential energy surface</a:t>
            </a:r>
          </a:p>
        </p:txBody>
      </p:sp>
      <p:pic>
        <p:nvPicPr>
          <p:cNvPr id="4" name="Picture 3" descr="A diagram of a diagram&#10;&#10;AI-generated content may be incorrect.">
            <a:extLst>
              <a:ext uri="{FF2B5EF4-FFF2-40B4-BE49-F238E27FC236}">
                <a16:creationId xmlns:a16="http://schemas.microsoft.com/office/drawing/2014/main" id="{064C28C9-02F0-C344-1C40-513476FEBF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98" y="2238629"/>
            <a:ext cx="5843002" cy="35475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37C8CD-C307-8FFF-51C2-62EC06648EB5}"/>
              </a:ext>
            </a:extLst>
          </p:cNvPr>
          <p:cNvSpPr txBox="1"/>
          <p:nvPr/>
        </p:nvSpPr>
        <p:spPr>
          <a:xfrm>
            <a:off x="2288606" y="1240941"/>
            <a:ext cx="3341632" cy="646331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800" spc="-1" dirty="0">
                <a:solidFill>
                  <a:schemeClr val="bg1"/>
                </a:solidFill>
                <a:latin typeface="Calibri"/>
              </a:rPr>
              <a:t>Probability of fission related to height and width of the “barriers”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FFC184-9409-B630-47E1-4A90BD50F93F}"/>
              </a:ext>
            </a:extLst>
          </p:cNvPr>
          <p:cNvSpPr txBox="1"/>
          <p:nvPr/>
        </p:nvSpPr>
        <p:spPr>
          <a:xfrm>
            <a:off x="6778548" y="5039874"/>
            <a:ext cx="4481374" cy="646331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1916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90000"/>
            </a:pPr>
            <a:r>
              <a:rPr lang="en-US" sz="1800" spc="-1" dirty="0">
                <a:solidFill>
                  <a:schemeClr val="bg1"/>
                </a:solidFill>
                <a:latin typeface="Calibri"/>
              </a:rPr>
              <a:t>Properties of fission fragments related to “shape” of the fissioning nucleus at scission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6FCA042-E19C-F431-A14C-C67F01FA7799}"/>
              </a:ext>
            </a:extLst>
          </p:cNvPr>
          <p:cNvCxnSpPr>
            <a:stCxn id="5" idx="2"/>
          </p:cNvCxnSpPr>
          <p:nvPr/>
        </p:nvCxnSpPr>
        <p:spPr>
          <a:xfrm flipH="1">
            <a:off x="2342508" y="1887272"/>
            <a:ext cx="1616914" cy="179087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B44D44C-4D69-3E83-058D-71D456F67BEC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3123344" y="1887272"/>
            <a:ext cx="836078" cy="191416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60D0DBE-B230-F87A-1D33-E0177736A11F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6349316" y="1472692"/>
            <a:ext cx="5339837" cy="3547537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3AF80D7-96A9-E2B8-B39E-BF2BF1CC109B}"/>
              </a:ext>
            </a:extLst>
          </p:cNvPr>
          <p:cNvSpPr/>
          <p:nvPr/>
        </p:nvSpPr>
        <p:spPr>
          <a:xfrm>
            <a:off x="10328226" y="4005981"/>
            <a:ext cx="457200" cy="457200"/>
          </a:xfrm>
          <a:custGeom>
            <a:avLst/>
            <a:gdLst>
              <a:gd name="textAreaLeft" fmla="*/ 0 w 457200"/>
              <a:gd name="textAreaRight" fmla="*/ 457560 w 457200"/>
              <a:gd name="textAreaTop" fmla="*/ 0 h 457200"/>
              <a:gd name="textAreaBottom" fmla="*/ 457560 h 457200"/>
            </a:gdLst>
            <a:ahLst/>
            <a:cxnLst/>
            <a:rect l="textAreaLeft" t="textAreaTop" r="textAreaRight" b="textAreaBottom"/>
            <a:pathLst>
              <a:path w="1271" h="1271">
                <a:moveTo>
                  <a:pt x="1271" y="636"/>
                </a:moveTo>
                <a:cubicBezTo>
                  <a:pt x="1271" y="747"/>
                  <a:pt x="1242" y="857"/>
                  <a:pt x="1186" y="953"/>
                </a:cubicBezTo>
                <a:cubicBezTo>
                  <a:pt x="1130" y="1050"/>
                  <a:pt x="1050" y="1130"/>
                  <a:pt x="953" y="1186"/>
                </a:cubicBezTo>
                <a:cubicBezTo>
                  <a:pt x="857" y="1242"/>
                  <a:pt x="747" y="1271"/>
                  <a:pt x="636" y="1271"/>
                </a:cubicBezTo>
                <a:cubicBezTo>
                  <a:pt x="524" y="1271"/>
                  <a:pt x="414" y="1242"/>
                  <a:pt x="318" y="1186"/>
                </a:cubicBezTo>
                <a:cubicBezTo>
                  <a:pt x="221" y="1130"/>
                  <a:pt x="141" y="1050"/>
                  <a:pt x="85" y="953"/>
                </a:cubicBezTo>
                <a:cubicBezTo>
                  <a:pt x="29" y="857"/>
                  <a:pt x="0" y="747"/>
                  <a:pt x="0" y="636"/>
                </a:cubicBezTo>
                <a:cubicBezTo>
                  <a:pt x="0" y="524"/>
                  <a:pt x="29" y="414"/>
                  <a:pt x="85" y="318"/>
                </a:cubicBezTo>
                <a:cubicBezTo>
                  <a:pt x="141" y="221"/>
                  <a:pt x="221" y="141"/>
                  <a:pt x="318" y="85"/>
                </a:cubicBezTo>
                <a:cubicBezTo>
                  <a:pt x="414" y="29"/>
                  <a:pt x="524" y="0"/>
                  <a:pt x="636" y="0"/>
                </a:cubicBezTo>
                <a:cubicBezTo>
                  <a:pt x="747" y="0"/>
                  <a:pt x="857" y="29"/>
                  <a:pt x="953" y="85"/>
                </a:cubicBezTo>
                <a:cubicBezTo>
                  <a:pt x="1050" y="141"/>
                  <a:pt x="1130" y="221"/>
                  <a:pt x="1186" y="318"/>
                </a:cubicBezTo>
                <a:cubicBezTo>
                  <a:pt x="1242" y="414"/>
                  <a:pt x="1271" y="524"/>
                  <a:pt x="1271" y="636"/>
                </a:cubicBezTo>
                <a:close/>
              </a:path>
            </a:pathLst>
          </a:custGeom>
          <a:solidFill>
            <a:srgbClr val="FF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E39D58A-E843-F4C8-7C13-642CA56093AB}"/>
              </a:ext>
            </a:extLst>
          </p:cNvPr>
          <p:cNvSpPr/>
          <p:nvPr/>
        </p:nvSpPr>
        <p:spPr>
          <a:xfrm>
            <a:off x="10802722" y="4012397"/>
            <a:ext cx="457200" cy="457200"/>
          </a:xfrm>
          <a:custGeom>
            <a:avLst/>
            <a:gdLst>
              <a:gd name="textAreaLeft" fmla="*/ 0 w 457200"/>
              <a:gd name="textAreaRight" fmla="*/ 457560 w 457200"/>
              <a:gd name="textAreaTop" fmla="*/ 0 h 457200"/>
              <a:gd name="textAreaBottom" fmla="*/ 457560 h 457200"/>
            </a:gdLst>
            <a:ahLst/>
            <a:cxnLst/>
            <a:rect l="textAreaLeft" t="textAreaTop" r="textAreaRight" b="textAreaBottom"/>
            <a:pathLst>
              <a:path w="1271" h="1271">
                <a:moveTo>
                  <a:pt x="1271" y="636"/>
                </a:moveTo>
                <a:cubicBezTo>
                  <a:pt x="1271" y="747"/>
                  <a:pt x="1242" y="857"/>
                  <a:pt x="1186" y="953"/>
                </a:cubicBezTo>
                <a:cubicBezTo>
                  <a:pt x="1130" y="1050"/>
                  <a:pt x="1050" y="1130"/>
                  <a:pt x="953" y="1186"/>
                </a:cubicBezTo>
                <a:cubicBezTo>
                  <a:pt x="857" y="1242"/>
                  <a:pt x="747" y="1271"/>
                  <a:pt x="636" y="1271"/>
                </a:cubicBezTo>
                <a:cubicBezTo>
                  <a:pt x="524" y="1271"/>
                  <a:pt x="414" y="1242"/>
                  <a:pt x="318" y="1186"/>
                </a:cubicBezTo>
                <a:cubicBezTo>
                  <a:pt x="221" y="1130"/>
                  <a:pt x="141" y="1050"/>
                  <a:pt x="85" y="953"/>
                </a:cubicBezTo>
                <a:cubicBezTo>
                  <a:pt x="29" y="857"/>
                  <a:pt x="0" y="747"/>
                  <a:pt x="0" y="636"/>
                </a:cubicBezTo>
                <a:cubicBezTo>
                  <a:pt x="0" y="524"/>
                  <a:pt x="29" y="414"/>
                  <a:pt x="85" y="318"/>
                </a:cubicBezTo>
                <a:cubicBezTo>
                  <a:pt x="141" y="221"/>
                  <a:pt x="221" y="141"/>
                  <a:pt x="318" y="85"/>
                </a:cubicBezTo>
                <a:cubicBezTo>
                  <a:pt x="414" y="29"/>
                  <a:pt x="524" y="0"/>
                  <a:pt x="636" y="0"/>
                </a:cubicBezTo>
                <a:cubicBezTo>
                  <a:pt x="747" y="0"/>
                  <a:pt x="857" y="29"/>
                  <a:pt x="953" y="85"/>
                </a:cubicBezTo>
                <a:cubicBezTo>
                  <a:pt x="1050" y="141"/>
                  <a:pt x="1130" y="221"/>
                  <a:pt x="1186" y="318"/>
                </a:cubicBezTo>
                <a:cubicBezTo>
                  <a:pt x="1242" y="414"/>
                  <a:pt x="1271" y="524"/>
                  <a:pt x="1271" y="636"/>
                </a:cubicBezTo>
                <a:close/>
              </a:path>
            </a:pathLst>
          </a:custGeom>
          <a:solidFill>
            <a:srgbClr val="FF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8136525-E6B6-C5DA-E0B4-07BE7347BF8F}"/>
              </a:ext>
            </a:extLst>
          </p:cNvPr>
          <p:cNvSpPr/>
          <p:nvPr/>
        </p:nvSpPr>
        <p:spPr>
          <a:xfrm>
            <a:off x="9196206" y="3235612"/>
            <a:ext cx="502920" cy="480240"/>
          </a:xfrm>
          <a:custGeom>
            <a:avLst/>
            <a:gdLst>
              <a:gd name="textAreaLeft" fmla="*/ 0 w 502920"/>
              <a:gd name="textAreaRight" fmla="*/ 503280 w 502920"/>
              <a:gd name="textAreaTop" fmla="*/ 0 h 480240"/>
              <a:gd name="textAreaBottom" fmla="*/ 480600 h 480240"/>
            </a:gdLst>
            <a:ahLst/>
            <a:cxnLst/>
            <a:rect l="textAreaLeft" t="textAreaTop" r="textAreaRight" b="textAreaBottom"/>
            <a:pathLst>
              <a:path w="1398" h="1335">
                <a:moveTo>
                  <a:pt x="1398" y="668"/>
                </a:moveTo>
                <a:cubicBezTo>
                  <a:pt x="1398" y="785"/>
                  <a:pt x="1366" y="900"/>
                  <a:pt x="1304" y="1001"/>
                </a:cubicBezTo>
                <a:cubicBezTo>
                  <a:pt x="1243" y="1103"/>
                  <a:pt x="1155" y="1187"/>
                  <a:pt x="1049" y="1246"/>
                </a:cubicBezTo>
                <a:cubicBezTo>
                  <a:pt x="942" y="1304"/>
                  <a:pt x="822" y="1335"/>
                  <a:pt x="699" y="1335"/>
                </a:cubicBezTo>
                <a:cubicBezTo>
                  <a:pt x="576" y="1335"/>
                  <a:pt x="456" y="1304"/>
                  <a:pt x="350" y="1246"/>
                </a:cubicBezTo>
                <a:cubicBezTo>
                  <a:pt x="243" y="1187"/>
                  <a:pt x="155" y="1103"/>
                  <a:pt x="94" y="1001"/>
                </a:cubicBezTo>
                <a:cubicBezTo>
                  <a:pt x="32" y="900"/>
                  <a:pt x="0" y="785"/>
                  <a:pt x="0" y="668"/>
                </a:cubicBezTo>
                <a:cubicBezTo>
                  <a:pt x="0" y="550"/>
                  <a:pt x="32" y="435"/>
                  <a:pt x="94" y="334"/>
                </a:cubicBezTo>
                <a:cubicBezTo>
                  <a:pt x="155" y="232"/>
                  <a:pt x="243" y="148"/>
                  <a:pt x="350" y="89"/>
                </a:cubicBezTo>
                <a:cubicBezTo>
                  <a:pt x="456" y="31"/>
                  <a:pt x="576" y="0"/>
                  <a:pt x="699" y="0"/>
                </a:cubicBezTo>
                <a:cubicBezTo>
                  <a:pt x="822" y="0"/>
                  <a:pt x="942" y="31"/>
                  <a:pt x="1049" y="89"/>
                </a:cubicBezTo>
                <a:cubicBezTo>
                  <a:pt x="1155" y="148"/>
                  <a:pt x="1243" y="232"/>
                  <a:pt x="1304" y="334"/>
                </a:cubicBezTo>
                <a:cubicBezTo>
                  <a:pt x="1366" y="435"/>
                  <a:pt x="1398" y="550"/>
                  <a:pt x="1398" y="668"/>
                </a:cubicBezTo>
                <a:close/>
              </a:path>
            </a:pathLst>
          </a:custGeom>
          <a:solidFill>
            <a:srgbClr val="FF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1DFC3B-533D-D11C-1F0F-74E40A341CC8}"/>
              </a:ext>
            </a:extLst>
          </p:cNvPr>
          <p:cNvSpPr/>
          <p:nvPr/>
        </p:nvSpPr>
        <p:spPr>
          <a:xfrm>
            <a:off x="9699126" y="3358596"/>
            <a:ext cx="414360" cy="327240"/>
          </a:xfrm>
          <a:custGeom>
            <a:avLst/>
            <a:gdLst>
              <a:gd name="textAreaLeft" fmla="*/ 0 w 414360"/>
              <a:gd name="textAreaRight" fmla="*/ 414720 w 414360"/>
              <a:gd name="textAreaTop" fmla="*/ 0 h 327240"/>
              <a:gd name="textAreaBottom" fmla="*/ 327600 h 327240"/>
            </a:gdLst>
            <a:ahLst/>
            <a:cxnLst/>
            <a:rect l="textAreaLeft" t="textAreaTop" r="textAreaRight" b="textAreaBottom"/>
            <a:pathLst>
              <a:path w="1152" h="910">
                <a:moveTo>
                  <a:pt x="1152" y="455"/>
                </a:moveTo>
                <a:cubicBezTo>
                  <a:pt x="1152" y="535"/>
                  <a:pt x="1125" y="613"/>
                  <a:pt x="1075" y="683"/>
                </a:cubicBezTo>
                <a:cubicBezTo>
                  <a:pt x="1024" y="752"/>
                  <a:pt x="952" y="809"/>
                  <a:pt x="864" y="849"/>
                </a:cubicBezTo>
                <a:cubicBezTo>
                  <a:pt x="776" y="889"/>
                  <a:pt x="677" y="910"/>
                  <a:pt x="576" y="910"/>
                </a:cubicBezTo>
                <a:cubicBezTo>
                  <a:pt x="475" y="910"/>
                  <a:pt x="376" y="889"/>
                  <a:pt x="288" y="849"/>
                </a:cubicBezTo>
                <a:cubicBezTo>
                  <a:pt x="200" y="809"/>
                  <a:pt x="128" y="752"/>
                  <a:pt x="77" y="683"/>
                </a:cubicBezTo>
                <a:cubicBezTo>
                  <a:pt x="27" y="613"/>
                  <a:pt x="0" y="535"/>
                  <a:pt x="0" y="455"/>
                </a:cubicBezTo>
                <a:cubicBezTo>
                  <a:pt x="0" y="375"/>
                  <a:pt x="27" y="297"/>
                  <a:pt x="77" y="228"/>
                </a:cubicBezTo>
                <a:cubicBezTo>
                  <a:pt x="128" y="158"/>
                  <a:pt x="200" y="101"/>
                  <a:pt x="288" y="61"/>
                </a:cubicBezTo>
                <a:cubicBezTo>
                  <a:pt x="376" y="21"/>
                  <a:pt x="475" y="0"/>
                  <a:pt x="576" y="0"/>
                </a:cubicBezTo>
                <a:cubicBezTo>
                  <a:pt x="677" y="0"/>
                  <a:pt x="776" y="21"/>
                  <a:pt x="864" y="61"/>
                </a:cubicBezTo>
                <a:cubicBezTo>
                  <a:pt x="952" y="101"/>
                  <a:pt x="1024" y="158"/>
                  <a:pt x="1075" y="228"/>
                </a:cubicBezTo>
                <a:cubicBezTo>
                  <a:pt x="1125" y="297"/>
                  <a:pt x="1152" y="375"/>
                  <a:pt x="1152" y="455"/>
                </a:cubicBezTo>
                <a:close/>
              </a:path>
            </a:pathLst>
          </a:custGeom>
          <a:solidFill>
            <a:srgbClr val="FF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ED97214-5801-5DEA-967F-E1F13DF63833}"/>
              </a:ext>
            </a:extLst>
          </p:cNvPr>
          <p:cNvSpPr/>
          <p:nvPr/>
        </p:nvSpPr>
        <p:spPr>
          <a:xfrm>
            <a:off x="9720546" y="1713389"/>
            <a:ext cx="571680" cy="525240"/>
          </a:xfrm>
          <a:custGeom>
            <a:avLst/>
            <a:gdLst>
              <a:gd name="textAreaLeft" fmla="*/ 0 w 571680"/>
              <a:gd name="textAreaRight" fmla="*/ 572040 w 571680"/>
              <a:gd name="textAreaTop" fmla="*/ 0 h 525240"/>
              <a:gd name="textAreaBottom" fmla="*/ 525600 h 525240"/>
            </a:gdLst>
            <a:ahLst/>
            <a:cxnLst/>
            <a:rect l="textAreaLeft" t="textAreaTop" r="textAreaRight" b="textAreaBottom"/>
            <a:pathLst>
              <a:path w="1589" h="1460">
                <a:moveTo>
                  <a:pt x="1589" y="730"/>
                </a:moveTo>
                <a:cubicBezTo>
                  <a:pt x="1589" y="858"/>
                  <a:pt x="1552" y="984"/>
                  <a:pt x="1483" y="1095"/>
                </a:cubicBezTo>
                <a:cubicBezTo>
                  <a:pt x="1413" y="1206"/>
                  <a:pt x="1313" y="1298"/>
                  <a:pt x="1192" y="1362"/>
                </a:cubicBezTo>
                <a:cubicBezTo>
                  <a:pt x="1071" y="1426"/>
                  <a:pt x="934" y="1460"/>
                  <a:pt x="795" y="1460"/>
                </a:cubicBezTo>
                <a:cubicBezTo>
                  <a:pt x="655" y="1460"/>
                  <a:pt x="518" y="1426"/>
                  <a:pt x="397" y="1362"/>
                </a:cubicBezTo>
                <a:cubicBezTo>
                  <a:pt x="276" y="1298"/>
                  <a:pt x="176" y="1206"/>
                  <a:pt x="106" y="1095"/>
                </a:cubicBezTo>
                <a:cubicBezTo>
                  <a:pt x="37" y="984"/>
                  <a:pt x="0" y="858"/>
                  <a:pt x="0" y="730"/>
                </a:cubicBezTo>
                <a:cubicBezTo>
                  <a:pt x="0" y="602"/>
                  <a:pt x="37" y="476"/>
                  <a:pt x="106" y="365"/>
                </a:cubicBezTo>
                <a:cubicBezTo>
                  <a:pt x="176" y="254"/>
                  <a:pt x="276" y="162"/>
                  <a:pt x="397" y="98"/>
                </a:cubicBezTo>
                <a:cubicBezTo>
                  <a:pt x="518" y="34"/>
                  <a:pt x="655" y="0"/>
                  <a:pt x="795" y="0"/>
                </a:cubicBezTo>
                <a:cubicBezTo>
                  <a:pt x="934" y="0"/>
                  <a:pt x="1071" y="34"/>
                  <a:pt x="1192" y="98"/>
                </a:cubicBezTo>
                <a:cubicBezTo>
                  <a:pt x="1313" y="162"/>
                  <a:pt x="1413" y="254"/>
                  <a:pt x="1483" y="365"/>
                </a:cubicBezTo>
                <a:cubicBezTo>
                  <a:pt x="1552" y="476"/>
                  <a:pt x="1589" y="602"/>
                  <a:pt x="1589" y="730"/>
                </a:cubicBezTo>
                <a:close/>
              </a:path>
            </a:pathLst>
          </a:custGeom>
          <a:solidFill>
            <a:srgbClr val="FF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E40590F-9B64-C196-1A2C-71C82EC79CA3}"/>
              </a:ext>
            </a:extLst>
          </p:cNvPr>
          <p:cNvSpPr/>
          <p:nvPr/>
        </p:nvSpPr>
        <p:spPr>
          <a:xfrm>
            <a:off x="10328226" y="1872869"/>
            <a:ext cx="283680" cy="251640"/>
          </a:xfrm>
          <a:custGeom>
            <a:avLst/>
            <a:gdLst>
              <a:gd name="textAreaLeft" fmla="*/ 0 w 283680"/>
              <a:gd name="textAreaRight" fmla="*/ 284040 w 283680"/>
              <a:gd name="textAreaTop" fmla="*/ 0 h 251640"/>
              <a:gd name="textAreaBottom" fmla="*/ 252000 h 251640"/>
            </a:gdLst>
            <a:ahLst/>
            <a:cxnLst/>
            <a:rect l="textAreaLeft" t="textAreaTop" r="textAreaRight" b="textAreaBottom"/>
            <a:pathLst>
              <a:path w="789" h="700">
                <a:moveTo>
                  <a:pt x="789" y="350"/>
                </a:moveTo>
                <a:cubicBezTo>
                  <a:pt x="789" y="411"/>
                  <a:pt x="771" y="472"/>
                  <a:pt x="736" y="525"/>
                </a:cubicBezTo>
                <a:cubicBezTo>
                  <a:pt x="702" y="578"/>
                  <a:pt x="652" y="622"/>
                  <a:pt x="592" y="653"/>
                </a:cubicBezTo>
                <a:cubicBezTo>
                  <a:pt x="532" y="684"/>
                  <a:pt x="464" y="700"/>
                  <a:pt x="395" y="700"/>
                </a:cubicBezTo>
                <a:cubicBezTo>
                  <a:pt x="325" y="700"/>
                  <a:pt x="257" y="684"/>
                  <a:pt x="197" y="653"/>
                </a:cubicBezTo>
                <a:cubicBezTo>
                  <a:pt x="137" y="622"/>
                  <a:pt x="87" y="578"/>
                  <a:pt x="53" y="525"/>
                </a:cubicBezTo>
                <a:cubicBezTo>
                  <a:pt x="18" y="472"/>
                  <a:pt x="0" y="411"/>
                  <a:pt x="0" y="350"/>
                </a:cubicBezTo>
                <a:cubicBezTo>
                  <a:pt x="0" y="289"/>
                  <a:pt x="18" y="228"/>
                  <a:pt x="53" y="175"/>
                </a:cubicBezTo>
                <a:cubicBezTo>
                  <a:pt x="87" y="122"/>
                  <a:pt x="137" y="78"/>
                  <a:pt x="197" y="47"/>
                </a:cubicBezTo>
                <a:cubicBezTo>
                  <a:pt x="257" y="16"/>
                  <a:pt x="325" y="0"/>
                  <a:pt x="395" y="0"/>
                </a:cubicBezTo>
                <a:cubicBezTo>
                  <a:pt x="464" y="0"/>
                  <a:pt x="532" y="16"/>
                  <a:pt x="592" y="47"/>
                </a:cubicBezTo>
                <a:cubicBezTo>
                  <a:pt x="652" y="78"/>
                  <a:pt x="702" y="122"/>
                  <a:pt x="736" y="175"/>
                </a:cubicBezTo>
                <a:cubicBezTo>
                  <a:pt x="771" y="228"/>
                  <a:pt x="789" y="289"/>
                  <a:pt x="789" y="350"/>
                </a:cubicBezTo>
                <a:close/>
              </a:path>
            </a:pathLst>
          </a:custGeom>
          <a:solidFill>
            <a:srgbClr val="FF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290DEA3-2DDC-15D5-ADB2-AD20FED79EE5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9019235" y="3715852"/>
            <a:ext cx="405264" cy="13240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35457F7-C14D-71BC-C6BD-97CFA7E263BA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9019235" y="4377863"/>
            <a:ext cx="1354256" cy="66201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973ABA3-23F2-6618-6570-23669D0201E2}"/>
              </a:ext>
            </a:extLst>
          </p:cNvPr>
          <p:cNvSpPr txBox="1"/>
          <p:nvPr/>
        </p:nvSpPr>
        <p:spPr>
          <a:xfrm>
            <a:off x="359184" y="1978434"/>
            <a:ext cx="1915238" cy="292150"/>
          </a:xfrm>
          <a:prstGeom prst="rect">
            <a:avLst/>
          </a:prstGeom>
          <a:solidFill>
            <a:srgbClr val="9D0C0C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400" spc="-1" dirty="0">
                <a:solidFill>
                  <a:schemeClr val="bg1"/>
                </a:solidFill>
              </a:rPr>
              <a:t>JPG </a:t>
            </a:r>
            <a:r>
              <a:rPr lang="en-US" sz="1400" b="1" spc="-1" dirty="0">
                <a:solidFill>
                  <a:schemeClr val="bg1"/>
                </a:solidFill>
              </a:rPr>
              <a:t>47</a:t>
            </a:r>
            <a:r>
              <a:rPr lang="en-US" sz="1400" spc="-1" dirty="0">
                <a:solidFill>
                  <a:schemeClr val="bg1"/>
                </a:solidFill>
              </a:rPr>
              <a:t>, 113002 (2020)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8A79B4-3A7E-9F8C-89F1-81EA23A747B7}"/>
              </a:ext>
            </a:extLst>
          </p:cNvPr>
          <p:cNvSpPr txBox="1"/>
          <p:nvPr/>
        </p:nvSpPr>
        <p:spPr>
          <a:xfrm>
            <a:off x="0" y="5951763"/>
            <a:ext cx="12191999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Potential energy surfaces encode a lot of information about the fission process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PlaceHolder 2">
                <a:extLst>
                  <a:ext uri="{FF2B5EF4-FFF2-40B4-BE49-F238E27FC236}">
                    <a16:creationId xmlns:a16="http://schemas.microsoft.com/office/drawing/2014/main" id="{3B1FB543-23C9-7A49-4266-757FEC7468E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0" y="3813990"/>
                <a:ext cx="6008016" cy="2601701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lIns="54720" tIns="91440" rIns="90000" bIns="45000" anchor="t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32000" indent="-324000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Pct val="45000"/>
                  <a:buFont typeface="Wingdings" charset="2"/>
                  <a:buChar char=""/>
                </a:pPr>
                <a:r>
                  <a:rPr lang="en-US" sz="2400" spc="-1" dirty="0">
                    <a:solidFill>
                      <a:srgbClr val="000000"/>
                    </a:solidFill>
                    <a:latin typeface="Calibri"/>
                    <a:ea typeface="Droid Sans Fallback"/>
                  </a:rPr>
                  <a:t>Replace A particles in interaction with A </a:t>
                </a:r>
                <a:r>
                  <a:rPr lang="en-US" sz="2400" i="1" spc="-1" dirty="0">
                    <a:solidFill>
                      <a:srgbClr val="000000"/>
                    </a:solidFill>
                    <a:latin typeface="Calibri"/>
                    <a:ea typeface="Droid Sans Fallback"/>
                  </a:rPr>
                  <a:t>independent</a:t>
                </a:r>
                <a:r>
                  <a:rPr lang="en-US" sz="2400" spc="-1" dirty="0">
                    <a:solidFill>
                      <a:srgbClr val="000000"/>
                    </a:solidFill>
                    <a:latin typeface="Calibri"/>
                    <a:ea typeface="Droid Sans Fallback"/>
                  </a:rPr>
                  <a:t> particles moving in a common potential: independent-particle model</a:t>
                </a:r>
                <a:endParaRPr lang="en-US" sz="2400" spc="-1" dirty="0">
                  <a:solidFill>
                    <a:srgbClr val="000000"/>
                  </a:solidFill>
                  <a:latin typeface="Calibri"/>
                </a:endParaRPr>
              </a:p>
              <a:p>
                <a:pPr marL="432000" indent="-324000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Pct val="45000"/>
                  <a:buFont typeface="Wingdings" charset="2"/>
                  <a:buChar char=""/>
                </a:pPr>
                <a:r>
                  <a:rPr lang="en-US" sz="2400" spc="-1" dirty="0">
                    <a:solidFill>
                      <a:srgbClr val="000000"/>
                    </a:solidFill>
                    <a:latin typeface="Calibri"/>
                    <a:ea typeface="Droid Sans Fallback"/>
                  </a:rPr>
                  <a:t>Mean potential (=Kohn-Sham potential) is a functional of the density of particles </a:t>
                </a:r>
                <a14:m>
                  <m:oMath xmlns:m="http://schemas.openxmlformats.org/officeDocument/2006/math">
                    <m:r>
                      <a:rPr lang="en-US" sz="24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4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en-US" sz="24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spc="-1" dirty="0">
                  <a:solidFill>
                    <a:srgbClr val="000000"/>
                  </a:solidFill>
                  <a:latin typeface="Calibri"/>
                  <a:ea typeface="Droid Sans Fallback"/>
                </a:endParaRPr>
              </a:p>
              <a:p>
                <a:pPr marL="432000" indent="-324000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Pct val="45000"/>
                  <a:buFont typeface="Wingdings" charset="2"/>
                  <a:buChar char=""/>
                </a:pPr>
                <a:r>
                  <a:rPr lang="en-US" sz="2400" spc="-1" dirty="0">
                    <a:solidFill>
                      <a:srgbClr val="000000"/>
                    </a:solidFill>
                    <a:latin typeface="Calibri"/>
                    <a:ea typeface="Droid Sans Fallback"/>
                  </a:rPr>
                  <a:t>Kohn-Sham equation = solve for </a:t>
                </a:r>
                <a14:m>
                  <m:oMath xmlns:m="http://schemas.openxmlformats.org/officeDocument/2006/math">
                    <m:r>
                      <a:rPr lang="en-US" sz="24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4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en-US" sz="24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spc="-1" dirty="0">
                  <a:solidFill>
                    <a:srgbClr val="000000"/>
                  </a:solidFill>
                  <a:latin typeface="Calibri"/>
                  <a:ea typeface="Droid Sans Fallback"/>
                </a:endParaRPr>
              </a:p>
            </p:txBody>
          </p:sp>
        </mc:Choice>
        <mc:Fallback xmlns="">
          <p:sp>
            <p:nvSpPr>
              <p:cNvPr id="2" name="PlaceHolder 2">
                <a:extLst>
                  <a:ext uri="{FF2B5EF4-FFF2-40B4-BE49-F238E27FC236}">
                    <a16:creationId xmlns:a16="http://schemas.microsoft.com/office/drawing/2014/main" id="{3B1FB543-23C9-7A49-4266-757FEC746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813990"/>
                <a:ext cx="6008016" cy="2601701"/>
              </a:xfrm>
              <a:prstGeom prst="rect">
                <a:avLst/>
              </a:prstGeom>
              <a:blipFill>
                <a:blip r:embed="rId3"/>
                <a:stretch>
                  <a:fillRect t="-235" r="-1724" b="-939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B1BE1C4E-A858-8242-FD8A-1F81568CEB47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6096000" y="1360590"/>
            <a:ext cx="5560200" cy="2453400"/>
          </a:xfrm>
          <a:prstGeom prst="rect">
            <a:avLst/>
          </a:prstGeom>
          <a:ln w="0">
            <a:noFill/>
          </a:ln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D0E41B20-086F-4A94-F5F9-BAB53D7F4968}"/>
              </a:ext>
            </a:extLst>
          </p:cNvPr>
          <p:cNvSpPr/>
          <p:nvPr/>
        </p:nvSpPr>
        <p:spPr>
          <a:xfrm>
            <a:off x="8530860" y="2253210"/>
            <a:ext cx="690480" cy="334080"/>
          </a:xfrm>
          <a:prstGeom prst="rightArrow">
            <a:avLst>
              <a:gd name="adj1" fmla="val 50000"/>
              <a:gd name="adj2" fmla="val 51670"/>
            </a:avLst>
          </a:prstGeom>
          <a:solidFill>
            <a:srgbClr val="729FCF"/>
          </a:solidFill>
          <a:ln w="0">
            <a:solidFill>
              <a:srgbClr val="3465A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endParaRPr lang="en-US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C00EDD-3C4D-C6B5-6199-A987BE44FCCD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263931" y="1322142"/>
            <a:ext cx="2993620" cy="3183183"/>
          </a:xfrm>
          <a:prstGeom prst="rect">
            <a:avLst/>
          </a:prstGeom>
          <a:ln w="0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BF2C66-FFAC-7D4F-CADC-F7AF833C0155}"/>
              </a:ext>
            </a:extLst>
          </p:cNvPr>
          <p:cNvSpPr txBox="1"/>
          <p:nvPr/>
        </p:nvSpPr>
        <p:spPr>
          <a:xfrm>
            <a:off x="2143125" y="1747737"/>
            <a:ext cx="3726821" cy="839553"/>
          </a:xfrm>
          <a:prstGeom prst="rect">
            <a:avLst/>
          </a:prstGeom>
          <a:solidFill>
            <a:srgbClr val="9D0C0C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600" spc="-1" dirty="0">
                <a:solidFill>
                  <a:srgbClr val="FFFFFF"/>
                </a:solidFill>
                <a:latin typeface="Calibri"/>
              </a:rPr>
              <a:t>Contrary to, e.g., coulomb or gravity, nuclear forces are 2-, 3-, …, A-body, i.e., involve </a:t>
            </a:r>
            <a:r>
              <a:rPr lang="en-US" sz="1600" b="1" spc="-1" dirty="0">
                <a:solidFill>
                  <a:srgbClr val="FFFFFF"/>
                </a:solidFill>
                <a:latin typeface="Calibri"/>
              </a:rPr>
              <a:t>simultaneously</a:t>
            </a:r>
            <a:r>
              <a:rPr lang="en-US" sz="1600" spc="-1" dirty="0">
                <a:solidFill>
                  <a:srgbClr val="FFFFFF"/>
                </a:solidFill>
                <a:latin typeface="Calibri"/>
              </a:rPr>
              <a:t> 2, 3, …, A nucleons</a:t>
            </a:r>
            <a:endParaRPr lang="en-US" sz="16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A73341-5744-9BAB-7CEA-71D7F03EBA7E}"/>
              </a:ext>
            </a:extLst>
          </p:cNvPr>
          <p:cNvSpPr txBox="1"/>
          <p:nvPr/>
        </p:nvSpPr>
        <p:spPr>
          <a:xfrm>
            <a:off x="3257551" y="1403826"/>
            <a:ext cx="1675321" cy="36643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600" b="1" spc="-1" dirty="0">
                <a:solidFill>
                  <a:srgbClr val="000000"/>
                </a:solidFill>
                <a:latin typeface="Arial"/>
              </a:rPr>
              <a:t>Nuclear forces</a:t>
            </a:r>
            <a:endParaRPr lang="en-US" sz="160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7FF9AD-D3EC-98BC-359A-736AF058CFF4}"/>
              </a:ext>
            </a:extLst>
          </p:cNvPr>
          <p:cNvPicPr/>
          <p:nvPr/>
        </p:nvPicPr>
        <p:blipFill>
          <a:blip r:embed="rId6"/>
          <a:srcRect t="8672" r="10960"/>
          <a:stretch>
            <a:fillRect/>
          </a:stretch>
        </p:blipFill>
        <p:spPr>
          <a:xfrm>
            <a:off x="3467101" y="3181351"/>
            <a:ext cx="2628900" cy="3021244"/>
          </a:xfrm>
          <a:prstGeom prst="rect">
            <a:avLst/>
          </a:prstGeom>
          <a:ln w="0"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7D84C48-9471-A194-81CC-AA06B453F91E}"/>
              </a:ext>
            </a:extLst>
          </p:cNvPr>
          <p:cNvSpPr txBox="1"/>
          <p:nvPr/>
        </p:nvSpPr>
        <p:spPr>
          <a:xfrm>
            <a:off x="124657" y="4992702"/>
            <a:ext cx="3272167" cy="1320933"/>
          </a:xfrm>
          <a:prstGeom prst="rect">
            <a:avLst/>
          </a:prstGeom>
          <a:solidFill>
            <a:srgbClr val="9D0C0C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600" spc="-1" dirty="0">
                <a:solidFill>
                  <a:srgbClr val="FFFFFF"/>
                </a:solidFill>
                <a:latin typeface="Calibri"/>
              </a:rPr>
              <a:t>If the nucleus is deformed, symmetries of nuclear forces are broken: this is an example of spontaneous symmetry breaking – a cornerstone of modern physics</a:t>
            </a:r>
            <a:endParaRPr lang="en-US" sz="16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71FCC5-403D-E7AA-1397-1A0979220898}"/>
              </a:ext>
            </a:extLst>
          </p:cNvPr>
          <p:cNvSpPr txBox="1"/>
          <p:nvPr/>
        </p:nvSpPr>
        <p:spPr>
          <a:xfrm>
            <a:off x="87984" y="4691562"/>
            <a:ext cx="6437126" cy="60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600" b="1" spc="-1" dirty="0">
                <a:solidFill>
                  <a:srgbClr val="000000"/>
                </a:solidFill>
                <a:latin typeface="Arial"/>
              </a:rPr>
              <a:t>Spontaneous symmetry breaking</a:t>
            </a:r>
            <a:endParaRPr lang="en-US" sz="16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TextShape 1">
            <a:extLst>
              <a:ext uri="{FF2B5EF4-FFF2-40B4-BE49-F238E27FC236}">
                <a16:creationId xmlns:a16="http://schemas.microsoft.com/office/drawing/2014/main" id="{82E2D947-2C01-7EC8-FECE-883DC106832F}"/>
              </a:ext>
            </a:extLst>
          </p:cNvPr>
          <p:cNvSpPr/>
          <p:nvPr/>
        </p:nvSpPr>
        <p:spPr>
          <a:xfrm>
            <a:off x="1076325" y="238740"/>
            <a:ext cx="11115674" cy="10216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4572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-US" sz="2800" b="0" u="none" strike="noStrike" dirty="0">
                <a:solidFill>
                  <a:srgbClr val="0032A1"/>
                </a:solidFill>
                <a:effectLst/>
                <a:uFillTx/>
                <a:latin typeface="Aptos"/>
              </a:rPr>
              <a:t>Nuclear density functional theory is a computationally efficient remapping of the quantum many-body problem</a:t>
            </a:r>
            <a:endParaRPr lang="en-US" sz="2800" b="0" u="none" strike="noStrike" dirty="0">
              <a:solidFill>
                <a:srgbClr val="0032A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90" name="PlaceHolder 1"/>
              <p:cNvSpPr>
                <a:spLocks noGrp="1"/>
              </p:cNvSpPr>
              <p:nvPr>
                <p:ph type="body"/>
              </p:nvPr>
            </p:nvSpPr>
            <p:spPr>
              <a:xfrm>
                <a:off x="368805" y="1348693"/>
                <a:ext cx="6697870" cy="4507920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lIns="54720" tIns="91440" rIns="90000" bIns="45000" anchor="t">
                <a:noAutofit/>
              </a:bodyPr>
              <a:lstStyle/>
              <a:p>
                <a:pPr marL="462060" indent="-342900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Pct val="90000"/>
                  <a:buFont typeface="Wingdings" panose="05000000000000000000" pitchFamily="2" charset="2"/>
                  <a:buChar char="§"/>
                </a:pPr>
                <a:r>
                  <a:rPr lang="en-US" sz="2400" spc="-1" dirty="0">
                    <a:solidFill>
                      <a:srgbClr val="000000"/>
                    </a:solidFill>
                    <a:latin typeface="Calibri"/>
                  </a:rPr>
                  <a:t>How to compute fission half-lives (</a:t>
                </a:r>
                <a:r>
                  <a:rPr lang="en-US" sz="2400" b="1" spc="-1" dirty="0">
                    <a:solidFill>
                      <a:srgbClr val="000000"/>
                    </a:solidFill>
                    <a:latin typeface="Calibri"/>
                  </a:rPr>
                  <a:t>probabilities</a:t>
                </a:r>
                <a:r>
                  <a:rPr lang="en-US" sz="2400" spc="-1" dirty="0">
                    <a:solidFill>
                      <a:srgbClr val="000000"/>
                    </a:solidFill>
                    <a:latin typeface="Calibri"/>
                  </a:rPr>
                  <a:t>)?</a:t>
                </a:r>
              </a:p>
              <a:p>
                <a:pPr marL="462060" indent="-342900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Pct val="90000"/>
                  <a:buFont typeface="Wingdings" panose="05000000000000000000" pitchFamily="2" charset="2"/>
                  <a:buChar char="§"/>
                </a:pPr>
                <a:r>
                  <a:rPr lang="en-US" sz="2400" spc="-1" dirty="0">
                    <a:solidFill>
                      <a:srgbClr val="000000"/>
                    </a:solidFill>
                    <a:latin typeface="Calibri"/>
                  </a:rPr>
                  <a:t>Generalization of traditional tunneling mechanism: WKB formula</a:t>
                </a:r>
              </a:p>
              <a:p>
                <a:pPr marL="11916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Pct val="90000"/>
                  <a:buNone/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sz="2400" i="1" spc="-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 spc="-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sz="2400" b="0" i="1" spc="-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1/2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400" b="0" i="0" spc="-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SF</m:t>
                          </m:r>
                        </m:sup>
                      </m:sSubSup>
                      <m:r>
                        <a:rPr lang="en-US" sz="2400" i="1" spc="-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m:rPr>
                          <m:sty m:val="p"/>
                        </m:rPr>
                        <a:rPr lang="en-US" sz="2400" b="0" i="0" spc="-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exp</m:t>
                      </m:r>
                      <m:d>
                        <m:dPr>
                          <m:ctrlPr>
                            <a:rPr lang="en-US" sz="2400" b="0" i="1" spc="-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pc="-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pc="-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sz="2400" b="0" i="1" spc="-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ℏ</m:t>
                              </m:r>
                            </m:den>
                          </m:f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400" b="0" i="1" spc="-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400" b="0" i="1" spc="-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𝑑𝑠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400" b="0" i="1" spc="-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0" i="1" spc="-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400" b="0" i="1" spc="-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US" sz="2400" b="0" i="1" spc="-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400" b="0" i="1" spc="-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2400" b="0" i="1" spc="-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)(</m:t>
                                  </m:r>
                                  <m:r>
                                    <a:rPr lang="en-US" sz="2400" b="0" i="1" spc="-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  <m:d>
                                    <m:dPr>
                                      <m:ctrlPr>
                                        <a:rPr lang="en-US" sz="2400" b="0" i="1" spc="-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pc="-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  <m:r>
                                    <a:rPr lang="en-US" sz="2400" b="0" i="1" spc="-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400" b="0" i="1" spc="-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pc="-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sz="2400" b="0" i="1" spc="-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sz="2400" b="0" i="1" spc="-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rad>
                            </m:e>
                          </m:nary>
                        </m:e>
                      </m:d>
                    </m:oMath>
                  </m:oMathPara>
                </a14:m>
                <a:endParaRPr lang="en-US" sz="2400" spc="-1" dirty="0">
                  <a:solidFill>
                    <a:srgbClr val="000000"/>
                  </a:solidFill>
                  <a:latin typeface="Calibri"/>
                </a:endParaRPr>
              </a:p>
              <a:p>
                <a:pPr marL="462060" indent="-342900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Pct val="90000"/>
                  <a:buFont typeface="Wingdings" panose="05000000000000000000" pitchFamily="2" charset="2"/>
                  <a:buChar char="§"/>
                </a:pPr>
                <a:r>
                  <a:rPr lang="en-US" sz="2400" spc="-1" dirty="0">
                    <a:solidFill>
                      <a:srgbClr val="000000"/>
                    </a:solidFill>
                    <a:latin typeface="Calibri"/>
                  </a:rPr>
                  <a:t>Important ingredients:</a:t>
                </a:r>
              </a:p>
              <a:p>
                <a:pPr marL="742860" lvl="1" indent="-280800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Pct val="90000"/>
                  <a:buFont typeface="Symbol" charset="2"/>
                  <a:buChar char=""/>
                </a:pPr>
                <a:r>
                  <a:rPr lang="en-US" sz="2000" spc="-1" dirty="0">
                    <a:solidFill>
                      <a:srgbClr val="000000"/>
                    </a:solidFill>
                    <a:latin typeface="Calibri"/>
                  </a:rPr>
                  <a:t>The potential energy </a:t>
                </a:r>
                <a14:m>
                  <m:oMath xmlns:m="http://schemas.openxmlformats.org/officeDocument/2006/math">
                    <m:r>
                      <a:rPr lang="en-US" sz="2000" i="1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000" i="1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000" i="1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spc="-1" dirty="0">
                  <a:solidFill>
                    <a:srgbClr val="000000"/>
                  </a:solidFill>
                  <a:latin typeface="Calibri"/>
                </a:endParaRPr>
              </a:p>
              <a:p>
                <a:pPr marL="742860" lvl="1" indent="-280800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Pct val="90000"/>
                  <a:buFont typeface="Symbol" charset="2"/>
                  <a:buChar char=""/>
                </a:pPr>
                <a:r>
                  <a:rPr lang="en-US" sz="2000" spc="-1" dirty="0">
                    <a:solidFill>
                      <a:srgbClr val="000000"/>
                    </a:solidFill>
                    <a:latin typeface="Calibri"/>
                  </a:rPr>
                  <a:t>The collective inertia </a:t>
                </a:r>
                <a14:m>
                  <m:oMath xmlns:m="http://schemas.openxmlformats.org/officeDocument/2006/math">
                    <m:r>
                      <a:rPr lang="en-US" sz="2000" i="1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000" i="1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000" i="1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spc="-1" dirty="0">
                  <a:solidFill>
                    <a:srgbClr val="000000"/>
                  </a:solidFill>
                  <a:latin typeface="Calibri"/>
                </a:endParaRPr>
              </a:p>
              <a:p>
                <a:pPr marL="742860" lvl="1" indent="-280800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Pct val="90000"/>
                  <a:buFont typeface="Symbol" charset="2"/>
                  <a:buChar char=""/>
                </a:pPr>
                <a:r>
                  <a:rPr lang="en-US" sz="2000" spc="-1" dirty="0">
                    <a:solidFill>
                      <a:srgbClr val="000000"/>
                    </a:solidFill>
                    <a:latin typeface="Calibri"/>
                  </a:rPr>
                  <a:t>The actual path ‘s’ in the N-dimensional PES</a:t>
                </a:r>
              </a:p>
              <a:p>
                <a:pPr marL="742860" lvl="1" indent="-280800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Pct val="90000"/>
                  <a:buFont typeface="Symbol" charset="2"/>
                  <a:buChar char=""/>
                </a:pPr>
                <a:r>
                  <a:rPr lang="en-US" sz="2000" spc="-1" dirty="0">
                    <a:solidFill>
                      <a:srgbClr val="000000"/>
                    </a:solidFill>
                    <a:latin typeface="Calibri"/>
                  </a:rPr>
                  <a:t>The zero-point energy</a:t>
                </a:r>
              </a:p>
              <a:p>
                <a:pPr marL="119160" indent="0">
                  <a:lnSpc>
                    <a:spcPct val="100000"/>
                  </a:lnSpc>
                  <a:buClr>
                    <a:srgbClr val="000000"/>
                  </a:buClr>
                  <a:buSzPct val="90000"/>
                  <a:buNone/>
                </a:pPr>
                <a:endParaRPr lang="en-US" sz="2300" spc="-1" dirty="0">
                  <a:solidFill>
                    <a:srgbClr val="000000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290" name="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/>
              </p:nvPr>
            </p:nvSpPr>
            <p:spPr>
              <a:xfrm>
                <a:off x="368805" y="1348693"/>
                <a:ext cx="6697870" cy="4507920"/>
              </a:xfrm>
              <a:prstGeom prst="rect">
                <a:avLst/>
              </a:prstGeom>
              <a:blipFill>
                <a:blip r:embed="rId3"/>
                <a:stretch>
                  <a:fillRect r="-1183" b="-2973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2" name="PlaceHolder 2"/>
          <p:cNvSpPr>
            <a:spLocks noGrp="1"/>
          </p:cNvSpPr>
          <p:nvPr>
            <p:ph type="title"/>
          </p:nvPr>
        </p:nvSpPr>
        <p:spPr>
          <a:xfrm>
            <a:off x="1076325" y="228600"/>
            <a:ext cx="10390934" cy="989020"/>
          </a:xfrm>
          <a:prstGeom prst="rect">
            <a:avLst/>
          </a:prstGeom>
          <a:noFill/>
          <a:ln w="0">
            <a:noFill/>
          </a:ln>
        </p:spPr>
        <p:txBody>
          <a:bodyPr lIns="0" tIns="45000" rIns="45720" bIns="45000" anchor="ctr">
            <a:noAutofit/>
          </a:bodyPr>
          <a:lstStyle/>
          <a:p>
            <a:pPr marL="0" indent="0">
              <a:buNone/>
            </a:pPr>
            <a:r>
              <a:rPr lang="en-US" sz="2800" spc="-1" dirty="0">
                <a:solidFill>
                  <a:srgbClr val="0032A1"/>
                </a:solidFill>
                <a:latin typeface="+mn-lt"/>
              </a:rPr>
              <a:t>Spontaneous fission half lives can be predicted by computing the tunneling probability in multi-dimensional potential energy surfaces</a:t>
            </a:r>
          </a:p>
        </p:txBody>
      </p:sp>
      <p:pic>
        <p:nvPicPr>
          <p:cNvPr id="3" name="Picture 2" descr="Diagram, histogram&#10;&#10;AI-generated content may be incorrect.">
            <a:extLst>
              <a:ext uri="{FF2B5EF4-FFF2-40B4-BE49-F238E27FC236}">
                <a16:creationId xmlns:a16="http://schemas.microsoft.com/office/drawing/2014/main" id="{85318D9E-7B78-EB1D-8A93-2C3EBACF4A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18"/>
          <a:stretch>
            <a:fillRect/>
          </a:stretch>
        </p:blipFill>
        <p:spPr>
          <a:xfrm>
            <a:off x="6913266" y="1801812"/>
            <a:ext cx="5278734" cy="41945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D863EC-FB6A-4C03-7801-FCCB68660DEF}"/>
              </a:ext>
            </a:extLst>
          </p:cNvPr>
          <p:cNvSpPr txBox="1"/>
          <p:nvPr/>
        </p:nvSpPr>
        <p:spPr>
          <a:xfrm>
            <a:off x="8416302" y="1330602"/>
            <a:ext cx="2985123" cy="369332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800" spc="-1" dirty="0">
                <a:solidFill>
                  <a:schemeClr val="bg1"/>
                </a:solidFill>
                <a:latin typeface="Calibri"/>
              </a:rPr>
              <a:t>Outer turning points (or line)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9216CFC-3185-7D18-11A5-EF1870D1FE06}"/>
              </a:ext>
            </a:extLst>
          </p:cNvPr>
          <p:cNvCxnSpPr>
            <a:cxnSpLocks/>
          </p:cNvCxnSpPr>
          <p:nvPr/>
        </p:nvCxnSpPr>
        <p:spPr>
          <a:xfrm flipH="1">
            <a:off x="9572625" y="1699934"/>
            <a:ext cx="495300" cy="110509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45DF70B-33E7-BA67-813F-3F53935E9701}"/>
              </a:ext>
            </a:extLst>
          </p:cNvPr>
          <p:cNvCxnSpPr>
            <a:cxnSpLocks/>
          </p:cNvCxnSpPr>
          <p:nvPr/>
        </p:nvCxnSpPr>
        <p:spPr>
          <a:xfrm>
            <a:off x="10067925" y="1699934"/>
            <a:ext cx="790575" cy="137178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0EB3831-6101-EA7C-2CBB-350D344D4D3F}"/>
              </a:ext>
            </a:extLst>
          </p:cNvPr>
          <p:cNvSpPr txBox="1"/>
          <p:nvPr/>
        </p:nvSpPr>
        <p:spPr>
          <a:xfrm>
            <a:off x="4795136" y="5903229"/>
            <a:ext cx="2958214" cy="369332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800" spc="-1" dirty="0">
                <a:solidFill>
                  <a:schemeClr val="bg1"/>
                </a:solidFill>
                <a:latin typeface="Calibri"/>
              </a:rPr>
              <a:t>Ground state = starting point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048895F-992C-17B3-1B06-227C9A863EA4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6274243" y="5247540"/>
            <a:ext cx="1380355" cy="65568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A9EFF1C-9DFA-8CBA-DED7-A9531C3D7FDC}"/>
              </a:ext>
            </a:extLst>
          </p:cNvPr>
          <p:cNvSpPr/>
          <p:nvPr/>
        </p:nvSpPr>
        <p:spPr>
          <a:xfrm>
            <a:off x="7753350" y="3114675"/>
            <a:ext cx="3228975" cy="2238375"/>
          </a:xfrm>
          <a:custGeom>
            <a:avLst/>
            <a:gdLst>
              <a:gd name="csX0" fmla="*/ 0 w 3228975"/>
              <a:gd name="csY0" fmla="*/ 2238375 h 2238375"/>
              <a:gd name="csX1" fmla="*/ 781050 w 3228975"/>
              <a:gd name="csY1" fmla="*/ 1933575 h 2238375"/>
              <a:gd name="csX2" fmla="*/ 1314450 w 3228975"/>
              <a:gd name="csY2" fmla="*/ 1362075 h 2238375"/>
              <a:gd name="csX3" fmla="*/ 2447925 w 3228975"/>
              <a:gd name="csY3" fmla="*/ 847725 h 2238375"/>
              <a:gd name="csX4" fmla="*/ 3228975 w 3228975"/>
              <a:gd name="csY4" fmla="*/ 0 h 2238375"/>
              <a:gd name="csX0" fmla="*/ 0 w 3228975"/>
              <a:gd name="csY0" fmla="*/ 2238375 h 2238375"/>
              <a:gd name="csX1" fmla="*/ 781050 w 3228975"/>
              <a:gd name="csY1" fmla="*/ 1933575 h 2238375"/>
              <a:gd name="csX2" fmla="*/ 1514475 w 3228975"/>
              <a:gd name="csY2" fmla="*/ 1495425 h 2238375"/>
              <a:gd name="csX3" fmla="*/ 2447925 w 3228975"/>
              <a:gd name="csY3" fmla="*/ 847725 h 2238375"/>
              <a:gd name="csX4" fmla="*/ 3228975 w 3228975"/>
              <a:gd name="csY4" fmla="*/ 0 h 22383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28975" h="2238375">
                <a:moveTo>
                  <a:pt x="0" y="2238375"/>
                </a:moveTo>
                <a:cubicBezTo>
                  <a:pt x="280987" y="2159000"/>
                  <a:pt x="528638" y="2057400"/>
                  <a:pt x="781050" y="1933575"/>
                </a:cubicBezTo>
                <a:cubicBezTo>
                  <a:pt x="1033462" y="1809750"/>
                  <a:pt x="1236663" y="1676400"/>
                  <a:pt x="1514475" y="1495425"/>
                </a:cubicBezTo>
                <a:cubicBezTo>
                  <a:pt x="1792287" y="1314450"/>
                  <a:pt x="2128838" y="1074737"/>
                  <a:pt x="2447925" y="847725"/>
                </a:cubicBezTo>
                <a:cubicBezTo>
                  <a:pt x="2767012" y="620713"/>
                  <a:pt x="2997993" y="310356"/>
                  <a:pt x="3228975" y="0"/>
                </a:cubicBezTo>
              </a:path>
            </a:pathLst>
          </a:custGeom>
          <a:noFill/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9EF890E-6399-5FC6-3964-89CFFD26142B}"/>
              </a:ext>
            </a:extLst>
          </p:cNvPr>
          <p:cNvSpPr/>
          <p:nvPr/>
        </p:nvSpPr>
        <p:spPr>
          <a:xfrm>
            <a:off x="7639050" y="3319088"/>
            <a:ext cx="2562225" cy="2050818"/>
          </a:xfrm>
          <a:custGeom>
            <a:avLst/>
            <a:gdLst>
              <a:gd name="csX0" fmla="*/ 0 w 3228975"/>
              <a:gd name="csY0" fmla="*/ 2238375 h 2238375"/>
              <a:gd name="csX1" fmla="*/ 781050 w 3228975"/>
              <a:gd name="csY1" fmla="*/ 1933575 h 2238375"/>
              <a:gd name="csX2" fmla="*/ 1314450 w 3228975"/>
              <a:gd name="csY2" fmla="*/ 1362075 h 2238375"/>
              <a:gd name="csX3" fmla="*/ 2447925 w 3228975"/>
              <a:gd name="csY3" fmla="*/ 847725 h 2238375"/>
              <a:gd name="csX4" fmla="*/ 3228975 w 3228975"/>
              <a:gd name="csY4" fmla="*/ 0 h 2238375"/>
              <a:gd name="csX0" fmla="*/ 0 w 3228975"/>
              <a:gd name="csY0" fmla="*/ 2238375 h 2238375"/>
              <a:gd name="csX1" fmla="*/ 781050 w 3228975"/>
              <a:gd name="csY1" fmla="*/ 1933575 h 2238375"/>
              <a:gd name="csX2" fmla="*/ 1314450 w 3228975"/>
              <a:gd name="csY2" fmla="*/ 1362075 h 2238375"/>
              <a:gd name="csX3" fmla="*/ 2323200 w 3228975"/>
              <a:gd name="csY3" fmla="*/ 686543 h 2238375"/>
              <a:gd name="csX4" fmla="*/ 3228975 w 3228975"/>
              <a:gd name="csY4" fmla="*/ 0 h 2238375"/>
              <a:gd name="csX0" fmla="*/ 0 w 3727872"/>
              <a:gd name="csY0" fmla="*/ 2313593 h 2313593"/>
              <a:gd name="csX1" fmla="*/ 781050 w 3727872"/>
              <a:gd name="csY1" fmla="*/ 2008793 h 2313593"/>
              <a:gd name="csX2" fmla="*/ 1314450 w 3727872"/>
              <a:gd name="csY2" fmla="*/ 1437293 h 2313593"/>
              <a:gd name="csX3" fmla="*/ 2323200 w 3727872"/>
              <a:gd name="csY3" fmla="*/ 761761 h 2313593"/>
              <a:gd name="csX4" fmla="*/ 3727872 w 3727872"/>
              <a:gd name="csY4" fmla="*/ 0 h 2313593"/>
              <a:gd name="csX0" fmla="*/ 0 w 3727872"/>
              <a:gd name="csY0" fmla="*/ 2313593 h 2313593"/>
              <a:gd name="csX1" fmla="*/ 781050 w 3727872"/>
              <a:gd name="csY1" fmla="*/ 2008793 h 2313593"/>
              <a:gd name="csX2" fmla="*/ 1314450 w 3727872"/>
              <a:gd name="csY2" fmla="*/ 1437293 h 2313593"/>
              <a:gd name="csX3" fmla="*/ 2323200 w 3727872"/>
              <a:gd name="csY3" fmla="*/ 761761 h 2313593"/>
              <a:gd name="csX4" fmla="*/ 3727872 w 3727872"/>
              <a:gd name="csY4" fmla="*/ 0 h 23135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727872" h="2313593">
                <a:moveTo>
                  <a:pt x="0" y="2313593"/>
                </a:moveTo>
                <a:cubicBezTo>
                  <a:pt x="280987" y="2234218"/>
                  <a:pt x="561975" y="2154843"/>
                  <a:pt x="781050" y="2008793"/>
                </a:cubicBezTo>
                <a:cubicBezTo>
                  <a:pt x="1000125" y="1862743"/>
                  <a:pt x="1057425" y="1645132"/>
                  <a:pt x="1314450" y="1437293"/>
                </a:cubicBezTo>
                <a:cubicBezTo>
                  <a:pt x="1571475" y="1229454"/>
                  <a:pt x="2004113" y="988773"/>
                  <a:pt x="2323200" y="761761"/>
                </a:cubicBezTo>
                <a:cubicBezTo>
                  <a:pt x="2642287" y="534749"/>
                  <a:pt x="3358308" y="224392"/>
                  <a:pt x="3727872" y="0"/>
                </a:cubicBezTo>
              </a:path>
            </a:pathLst>
          </a:custGeom>
          <a:noFill/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71494C5-C181-4610-35D7-FE033EC76BC8}"/>
              </a:ext>
            </a:extLst>
          </p:cNvPr>
          <p:cNvSpPr/>
          <p:nvPr/>
        </p:nvSpPr>
        <p:spPr>
          <a:xfrm>
            <a:off x="7677151" y="2314861"/>
            <a:ext cx="2362200" cy="3019425"/>
          </a:xfrm>
          <a:custGeom>
            <a:avLst/>
            <a:gdLst>
              <a:gd name="csX0" fmla="*/ 0 w 3228975"/>
              <a:gd name="csY0" fmla="*/ 2238375 h 2238375"/>
              <a:gd name="csX1" fmla="*/ 781050 w 3228975"/>
              <a:gd name="csY1" fmla="*/ 1933575 h 2238375"/>
              <a:gd name="csX2" fmla="*/ 1314450 w 3228975"/>
              <a:gd name="csY2" fmla="*/ 1362075 h 2238375"/>
              <a:gd name="csX3" fmla="*/ 2447925 w 3228975"/>
              <a:gd name="csY3" fmla="*/ 847725 h 2238375"/>
              <a:gd name="csX4" fmla="*/ 3228975 w 3228975"/>
              <a:gd name="csY4" fmla="*/ 0 h 2238375"/>
              <a:gd name="csX0" fmla="*/ 0 w 3162300"/>
              <a:gd name="csY0" fmla="*/ 2343150 h 2343150"/>
              <a:gd name="csX1" fmla="*/ 714375 w 3162300"/>
              <a:gd name="csY1" fmla="*/ 1933575 h 2343150"/>
              <a:gd name="csX2" fmla="*/ 1247775 w 3162300"/>
              <a:gd name="csY2" fmla="*/ 1362075 h 2343150"/>
              <a:gd name="csX3" fmla="*/ 2381250 w 3162300"/>
              <a:gd name="csY3" fmla="*/ 847725 h 2343150"/>
              <a:gd name="csX4" fmla="*/ 3162300 w 3162300"/>
              <a:gd name="csY4" fmla="*/ 0 h 2343150"/>
              <a:gd name="csX0" fmla="*/ 0 w 3162300"/>
              <a:gd name="csY0" fmla="*/ 2343150 h 2343150"/>
              <a:gd name="csX1" fmla="*/ 323850 w 3162300"/>
              <a:gd name="csY1" fmla="*/ 1543050 h 2343150"/>
              <a:gd name="csX2" fmla="*/ 1247775 w 3162300"/>
              <a:gd name="csY2" fmla="*/ 1362075 h 2343150"/>
              <a:gd name="csX3" fmla="*/ 2381250 w 3162300"/>
              <a:gd name="csY3" fmla="*/ 847725 h 2343150"/>
              <a:gd name="csX4" fmla="*/ 3162300 w 3162300"/>
              <a:gd name="csY4" fmla="*/ 0 h 2343150"/>
              <a:gd name="csX0" fmla="*/ 0 w 3162300"/>
              <a:gd name="csY0" fmla="*/ 2343150 h 2343150"/>
              <a:gd name="csX1" fmla="*/ 323850 w 3162300"/>
              <a:gd name="csY1" fmla="*/ 1543050 h 2343150"/>
              <a:gd name="csX2" fmla="*/ 1247775 w 3162300"/>
              <a:gd name="csY2" fmla="*/ 1362075 h 2343150"/>
              <a:gd name="csX3" fmla="*/ 1438275 w 3162300"/>
              <a:gd name="csY3" fmla="*/ 142875 h 2343150"/>
              <a:gd name="csX4" fmla="*/ 3162300 w 3162300"/>
              <a:gd name="csY4" fmla="*/ 0 h 2343150"/>
              <a:gd name="csX0" fmla="*/ 0 w 2362200"/>
              <a:gd name="csY0" fmla="*/ 3019425 h 3019425"/>
              <a:gd name="csX1" fmla="*/ 323850 w 2362200"/>
              <a:gd name="csY1" fmla="*/ 2219325 h 3019425"/>
              <a:gd name="csX2" fmla="*/ 1247775 w 2362200"/>
              <a:gd name="csY2" fmla="*/ 2038350 h 3019425"/>
              <a:gd name="csX3" fmla="*/ 1438275 w 2362200"/>
              <a:gd name="csY3" fmla="*/ 819150 h 3019425"/>
              <a:gd name="csX4" fmla="*/ 2362200 w 2362200"/>
              <a:gd name="csY4" fmla="*/ 0 h 3019425"/>
              <a:gd name="csX0" fmla="*/ 0 w 2362200"/>
              <a:gd name="csY0" fmla="*/ 3019425 h 3019425"/>
              <a:gd name="csX1" fmla="*/ 323850 w 2362200"/>
              <a:gd name="csY1" fmla="*/ 2219325 h 3019425"/>
              <a:gd name="csX2" fmla="*/ 781050 w 2362200"/>
              <a:gd name="csY2" fmla="*/ 1476375 h 3019425"/>
              <a:gd name="csX3" fmla="*/ 1438275 w 2362200"/>
              <a:gd name="csY3" fmla="*/ 819150 h 3019425"/>
              <a:gd name="csX4" fmla="*/ 2362200 w 2362200"/>
              <a:gd name="csY4" fmla="*/ 0 h 30194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362200" h="3019425">
                <a:moveTo>
                  <a:pt x="0" y="3019425"/>
                </a:moveTo>
                <a:cubicBezTo>
                  <a:pt x="280987" y="2940050"/>
                  <a:pt x="193675" y="2476500"/>
                  <a:pt x="323850" y="2219325"/>
                </a:cubicBezTo>
                <a:cubicBezTo>
                  <a:pt x="454025" y="1962150"/>
                  <a:pt x="595313" y="1709737"/>
                  <a:pt x="781050" y="1476375"/>
                </a:cubicBezTo>
                <a:cubicBezTo>
                  <a:pt x="966787" y="1243013"/>
                  <a:pt x="1119188" y="1046162"/>
                  <a:pt x="1438275" y="819150"/>
                </a:cubicBezTo>
                <a:cubicBezTo>
                  <a:pt x="1757362" y="592138"/>
                  <a:pt x="2131218" y="310356"/>
                  <a:pt x="2362200" y="0"/>
                </a:cubicBezTo>
              </a:path>
            </a:pathLst>
          </a:custGeom>
          <a:noFill/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469CE72-11C1-911F-8FFE-C5E1569EFB83}"/>
              </a:ext>
            </a:extLst>
          </p:cNvPr>
          <p:cNvSpPr/>
          <p:nvPr/>
        </p:nvSpPr>
        <p:spPr>
          <a:xfrm>
            <a:off x="7581900" y="4543426"/>
            <a:ext cx="3543300" cy="828675"/>
          </a:xfrm>
          <a:custGeom>
            <a:avLst/>
            <a:gdLst>
              <a:gd name="csX0" fmla="*/ 0 w 3228975"/>
              <a:gd name="csY0" fmla="*/ 2238375 h 2238375"/>
              <a:gd name="csX1" fmla="*/ 781050 w 3228975"/>
              <a:gd name="csY1" fmla="*/ 1933575 h 2238375"/>
              <a:gd name="csX2" fmla="*/ 1314450 w 3228975"/>
              <a:gd name="csY2" fmla="*/ 1362075 h 2238375"/>
              <a:gd name="csX3" fmla="*/ 2447925 w 3228975"/>
              <a:gd name="csY3" fmla="*/ 847725 h 2238375"/>
              <a:gd name="csX4" fmla="*/ 3228975 w 3228975"/>
              <a:gd name="csY4" fmla="*/ 0 h 2238375"/>
              <a:gd name="csX0" fmla="*/ 0 w 3857625"/>
              <a:gd name="csY0" fmla="*/ 1800225 h 1945635"/>
              <a:gd name="csX1" fmla="*/ 1409700 w 3857625"/>
              <a:gd name="csY1" fmla="*/ 1933575 h 1945635"/>
              <a:gd name="csX2" fmla="*/ 1943100 w 3857625"/>
              <a:gd name="csY2" fmla="*/ 1362075 h 1945635"/>
              <a:gd name="csX3" fmla="*/ 3076575 w 3857625"/>
              <a:gd name="csY3" fmla="*/ 847725 h 1945635"/>
              <a:gd name="csX4" fmla="*/ 3857625 w 3857625"/>
              <a:gd name="csY4" fmla="*/ 0 h 1945635"/>
              <a:gd name="csX0" fmla="*/ 0 w 3857625"/>
              <a:gd name="csY0" fmla="*/ 1800225 h 1800225"/>
              <a:gd name="csX1" fmla="*/ 1533525 w 3857625"/>
              <a:gd name="csY1" fmla="*/ 1457325 h 1800225"/>
              <a:gd name="csX2" fmla="*/ 1943100 w 3857625"/>
              <a:gd name="csY2" fmla="*/ 1362075 h 1800225"/>
              <a:gd name="csX3" fmla="*/ 3076575 w 3857625"/>
              <a:gd name="csY3" fmla="*/ 847725 h 1800225"/>
              <a:gd name="csX4" fmla="*/ 3857625 w 3857625"/>
              <a:gd name="csY4" fmla="*/ 0 h 1800225"/>
              <a:gd name="csX0" fmla="*/ 0 w 3657600"/>
              <a:gd name="csY0" fmla="*/ 1011975 h 1011975"/>
              <a:gd name="csX1" fmla="*/ 1533525 w 3657600"/>
              <a:gd name="csY1" fmla="*/ 669075 h 1011975"/>
              <a:gd name="csX2" fmla="*/ 1943100 w 3657600"/>
              <a:gd name="csY2" fmla="*/ 573825 h 1011975"/>
              <a:gd name="csX3" fmla="*/ 3076575 w 3657600"/>
              <a:gd name="csY3" fmla="*/ 59475 h 1011975"/>
              <a:gd name="csX4" fmla="*/ 3657600 w 3657600"/>
              <a:gd name="csY4" fmla="*/ 40425 h 1011975"/>
              <a:gd name="csX0" fmla="*/ 0 w 3657600"/>
              <a:gd name="csY0" fmla="*/ 971550 h 971550"/>
              <a:gd name="csX1" fmla="*/ 1533525 w 3657600"/>
              <a:gd name="csY1" fmla="*/ 628650 h 971550"/>
              <a:gd name="csX2" fmla="*/ 1943100 w 3657600"/>
              <a:gd name="csY2" fmla="*/ 533400 h 971550"/>
              <a:gd name="csX3" fmla="*/ 2743200 w 3657600"/>
              <a:gd name="csY3" fmla="*/ 209550 h 971550"/>
              <a:gd name="csX4" fmla="*/ 3657600 w 3657600"/>
              <a:gd name="csY4" fmla="*/ 0 h 971550"/>
              <a:gd name="csX0" fmla="*/ 0 w 3657600"/>
              <a:gd name="csY0" fmla="*/ 971550 h 971550"/>
              <a:gd name="csX1" fmla="*/ 1533525 w 3657600"/>
              <a:gd name="csY1" fmla="*/ 628650 h 971550"/>
              <a:gd name="csX2" fmla="*/ 1943100 w 3657600"/>
              <a:gd name="csY2" fmla="*/ 533400 h 971550"/>
              <a:gd name="csX3" fmla="*/ 2743200 w 3657600"/>
              <a:gd name="csY3" fmla="*/ 209550 h 971550"/>
              <a:gd name="csX4" fmla="*/ 3657600 w 3657600"/>
              <a:gd name="csY4" fmla="*/ 0 h 971550"/>
              <a:gd name="csX0" fmla="*/ 0 w 3657600"/>
              <a:gd name="csY0" fmla="*/ 971550 h 971550"/>
              <a:gd name="csX1" fmla="*/ 1533525 w 3657600"/>
              <a:gd name="csY1" fmla="*/ 628650 h 971550"/>
              <a:gd name="csX2" fmla="*/ 1943100 w 3657600"/>
              <a:gd name="csY2" fmla="*/ 533400 h 971550"/>
              <a:gd name="csX3" fmla="*/ 2743200 w 3657600"/>
              <a:gd name="csY3" fmla="*/ 209550 h 971550"/>
              <a:gd name="csX4" fmla="*/ 3657600 w 3657600"/>
              <a:gd name="csY4" fmla="*/ 0 h 971550"/>
              <a:gd name="csX0" fmla="*/ 0 w 3543300"/>
              <a:gd name="csY0" fmla="*/ 828675 h 828675"/>
              <a:gd name="csX1" fmla="*/ 1533525 w 3543300"/>
              <a:gd name="csY1" fmla="*/ 485775 h 828675"/>
              <a:gd name="csX2" fmla="*/ 1943100 w 3543300"/>
              <a:gd name="csY2" fmla="*/ 390525 h 828675"/>
              <a:gd name="csX3" fmla="*/ 2743200 w 3543300"/>
              <a:gd name="csY3" fmla="*/ 66675 h 828675"/>
              <a:gd name="csX4" fmla="*/ 3543300 w 3543300"/>
              <a:gd name="csY4" fmla="*/ 0 h 828675"/>
              <a:gd name="csX0" fmla="*/ 0 w 3543300"/>
              <a:gd name="csY0" fmla="*/ 828675 h 828675"/>
              <a:gd name="csX1" fmla="*/ 1533525 w 3543300"/>
              <a:gd name="csY1" fmla="*/ 485775 h 828675"/>
              <a:gd name="csX2" fmla="*/ 1943100 w 3543300"/>
              <a:gd name="csY2" fmla="*/ 390525 h 828675"/>
              <a:gd name="csX3" fmla="*/ 2743200 w 3543300"/>
              <a:gd name="csY3" fmla="*/ 66675 h 828675"/>
              <a:gd name="csX4" fmla="*/ 3543300 w 3543300"/>
              <a:gd name="csY4" fmla="*/ 0 h 8286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543300" h="828675">
                <a:moveTo>
                  <a:pt x="0" y="828675"/>
                </a:moveTo>
                <a:cubicBezTo>
                  <a:pt x="280987" y="749300"/>
                  <a:pt x="1209675" y="558800"/>
                  <a:pt x="1533525" y="485775"/>
                </a:cubicBezTo>
                <a:cubicBezTo>
                  <a:pt x="1857375" y="412750"/>
                  <a:pt x="1741488" y="460375"/>
                  <a:pt x="1943100" y="390525"/>
                </a:cubicBezTo>
                <a:cubicBezTo>
                  <a:pt x="2144712" y="320675"/>
                  <a:pt x="2476500" y="131762"/>
                  <a:pt x="2743200" y="66675"/>
                </a:cubicBezTo>
                <a:cubicBezTo>
                  <a:pt x="3009900" y="1588"/>
                  <a:pt x="3226593" y="15081"/>
                  <a:pt x="3543300" y="0"/>
                </a:cubicBezTo>
              </a:path>
            </a:pathLst>
          </a:custGeom>
          <a:noFill/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FDEAD81-9555-987F-F2AD-8666118DCA19}"/>
              </a:ext>
            </a:extLst>
          </p:cNvPr>
          <p:cNvSpPr/>
          <p:nvPr/>
        </p:nvSpPr>
        <p:spPr>
          <a:xfrm>
            <a:off x="7572374" y="5070238"/>
            <a:ext cx="3286125" cy="273287"/>
          </a:xfrm>
          <a:custGeom>
            <a:avLst/>
            <a:gdLst>
              <a:gd name="csX0" fmla="*/ 0 w 3228975"/>
              <a:gd name="csY0" fmla="*/ 2238375 h 2238375"/>
              <a:gd name="csX1" fmla="*/ 781050 w 3228975"/>
              <a:gd name="csY1" fmla="*/ 1933575 h 2238375"/>
              <a:gd name="csX2" fmla="*/ 1314450 w 3228975"/>
              <a:gd name="csY2" fmla="*/ 1362075 h 2238375"/>
              <a:gd name="csX3" fmla="*/ 2447925 w 3228975"/>
              <a:gd name="csY3" fmla="*/ 847725 h 2238375"/>
              <a:gd name="csX4" fmla="*/ 3228975 w 3228975"/>
              <a:gd name="csY4" fmla="*/ 0 h 2238375"/>
              <a:gd name="csX0" fmla="*/ 0 w 4019550"/>
              <a:gd name="csY0" fmla="*/ 1619250 h 1936544"/>
              <a:gd name="csX1" fmla="*/ 1571625 w 4019550"/>
              <a:gd name="csY1" fmla="*/ 1933575 h 1936544"/>
              <a:gd name="csX2" fmla="*/ 2105025 w 4019550"/>
              <a:gd name="csY2" fmla="*/ 1362075 h 1936544"/>
              <a:gd name="csX3" fmla="*/ 3238500 w 4019550"/>
              <a:gd name="csY3" fmla="*/ 847725 h 1936544"/>
              <a:gd name="csX4" fmla="*/ 4019550 w 4019550"/>
              <a:gd name="csY4" fmla="*/ 0 h 1936544"/>
              <a:gd name="csX0" fmla="*/ 0 w 4019550"/>
              <a:gd name="csY0" fmla="*/ 1619250 h 1619250"/>
              <a:gd name="csX1" fmla="*/ 1619250 w 4019550"/>
              <a:gd name="csY1" fmla="*/ 1466850 h 1619250"/>
              <a:gd name="csX2" fmla="*/ 2105025 w 4019550"/>
              <a:gd name="csY2" fmla="*/ 1362075 h 1619250"/>
              <a:gd name="csX3" fmla="*/ 3238500 w 4019550"/>
              <a:gd name="csY3" fmla="*/ 847725 h 1619250"/>
              <a:gd name="csX4" fmla="*/ 4019550 w 4019550"/>
              <a:gd name="csY4" fmla="*/ 0 h 1619250"/>
              <a:gd name="csX0" fmla="*/ 0 w 4019550"/>
              <a:gd name="csY0" fmla="*/ 1619250 h 1619250"/>
              <a:gd name="csX1" fmla="*/ 1619250 w 4019550"/>
              <a:gd name="csY1" fmla="*/ 1466850 h 1619250"/>
              <a:gd name="csX2" fmla="*/ 2105025 w 4019550"/>
              <a:gd name="csY2" fmla="*/ 1362075 h 1619250"/>
              <a:gd name="csX3" fmla="*/ 2743200 w 4019550"/>
              <a:gd name="csY3" fmla="*/ 1257300 h 1619250"/>
              <a:gd name="csX4" fmla="*/ 4019550 w 4019550"/>
              <a:gd name="csY4" fmla="*/ 0 h 1619250"/>
              <a:gd name="csX0" fmla="*/ 0 w 3286125"/>
              <a:gd name="csY0" fmla="*/ 402946 h 402946"/>
              <a:gd name="csX1" fmla="*/ 1619250 w 3286125"/>
              <a:gd name="csY1" fmla="*/ 250546 h 402946"/>
              <a:gd name="csX2" fmla="*/ 2105025 w 3286125"/>
              <a:gd name="csY2" fmla="*/ 145771 h 402946"/>
              <a:gd name="csX3" fmla="*/ 2743200 w 3286125"/>
              <a:gd name="csY3" fmla="*/ 40996 h 402946"/>
              <a:gd name="csX4" fmla="*/ 3286125 w 3286125"/>
              <a:gd name="csY4" fmla="*/ 307696 h 402946"/>
              <a:gd name="csX0" fmla="*/ 0 w 3286125"/>
              <a:gd name="csY0" fmla="*/ 443418 h 443418"/>
              <a:gd name="csX1" fmla="*/ 1619250 w 3286125"/>
              <a:gd name="csY1" fmla="*/ 291018 h 443418"/>
              <a:gd name="csX2" fmla="*/ 2105025 w 3286125"/>
              <a:gd name="csY2" fmla="*/ 186243 h 443418"/>
              <a:gd name="csX3" fmla="*/ 2743200 w 3286125"/>
              <a:gd name="csY3" fmla="*/ 81468 h 443418"/>
              <a:gd name="csX4" fmla="*/ 3286125 w 3286125"/>
              <a:gd name="csY4" fmla="*/ 348168 h 443418"/>
              <a:gd name="csX0" fmla="*/ 0 w 3286125"/>
              <a:gd name="csY0" fmla="*/ 352272 h 352272"/>
              <a:gd name="csX1" fmla="*/ 1619250 w 3286125"/>
              <a:gd name="csY1" fmla="*/ 199872 h 352272"/>
              <a:gd name="csX2" fmla="*/ 2105025 w 3286125"/>
              <a:gd name="csY2" fmla="*/ 95097 h 352272"/>
              <a:gd name="csX3" fmla="*/ 2676525 w 3286125"/>
              <a:gd name="csY3" fmla="*/ 104622 h 352272"/>
              <a:gd name="csX4" fmla="*/ 3286125 w 3286125"/>
              <a:gd name="csY4" fmla="*/ 257022 h 352272"/>
              <a:gd name="csX0" fmla="*/ 0 w 3286125"/>
              <a:gd name="csY0" fmla="*/ 352272 h 352272"/>
              <a:gd name="csX1" fmla="*/ 1619250 w 3286125"/>
              <a:gd name="csY1" fmla="*/ 199872 h 352272"/>
              <a:gd name="csX2" fmla="*/ 2105025 w 3286125"/>
              <a:gd name="csY2" fmla="*/ 95097 h 352272"/>
              <a:gd name="csX3" fmla="*/ 2676525 w 3286125"/>
              <a:gd name="csY3" fmla="*/ 104622 h 352272"/>
              <a:gd name="csX4" fmla="*/ 3286125 w 3286125"/>
              <a:gd name="csY4" fmla="*/ 257022 h 352272"/>
              <a:gd name="csX0" fmla="*/ 0 w 3286125"/>
              <a:gd name="csY0" fmla="*/ 352272 h 352272"/>
              <a:gd name="csX1" fmla="*/ 1619250 w 3286125"/>
              <a:gd name="csY1" fmla="*/ 199872 h 352272"/>
              <a:gd name="csX2" fmla="*/ 2105025 w 3286125"/>
              <a:gd name="csY2" fmla="*/ 95097 h 352272"/>
              <a:gd name="csX3" fmla="*/ 2676525 w 3286125"/>
              <a:gd name="csY3" fmla="*/ 104622 h 352272"/>
              <a:gd name="csX4" fmla="*/ 3286125 w 3286125"/>
              <a:gd name="csY4" fmla="*/ 257022 h 352272"/>
              <a:gd name="csX0" fmla="*/ 0 w 3286125"/>
              <a:gd name="csY0" fmla="*/ 273287 h 273287"/>
              <a:gd name="csX1" fmla="*/ 1619250 w 3286125"/>
              <a:gd name="csY1" fmla="*/ 120887 h 273287"/>
              <a:gd name="csX2" fmla="*/ 2105025 w 3286125"/>
              <a:gd name="csY2" fmla="*/ 16112 h 273287"/>
              <a:gd name="csX3" fmla="*/ 2676525 w 3286125"/>
              <a:gd name="csY3" fmla="*/ 25637 h 273287"/>
              <a:gd name="csX4" fmla="*/ 3286125 w 3286125"/>
              <a:gd name="csY4" fmla="*/ 178037 h 273287"/>
              <a:gd name="csX0" fmla="*/ 0 w 3286125"/>
              <a:gd name="csY0" fmla="*/ 273287 h 273287"/>
              <a:gd name="csX1" fmla="*/ 1619250 w 3286125"/>
              <a:gd name="csY1" fmla="*/ 120887 h 273287"/>
              <a:gd name="csX2" fmla="*/ 2105025 w 3286125"/>
              <a:gd name="csY2" fmla="*/ 16112 h 273287"/>
              <a:gd name="csX3" fmla="*/ 2676525 w 3286125"/>
              <a:gd name="csY3" fmla="*/ 25637 h 273287"/>
              <a:gd name="csX4" fmla="*/ 3286125 w 3286125"/>
              <a:gd name="csY4" fmla="*/ 178037 h 273287"/>
              <a:gd name="csX0" fmla="*/ 0 w 3286125"/>
              <a:gd name="csY0" fmla="*/ 273287 h 273287"/>
              <a:gd name="csX1" fmla="*/ 1619250 w 3286125"/>
              <a:gd name="csY1" fmla="*/ 120887 h 273287"/>
              <a:gd name="csX2" fmla="*/ 2105025 w 3286125"/>
              <a:gd name="csY2" fmla="*/ 16112 h 273287"/>
              <a:gd name="csX3" fmla="*/ 2676525 w 3286125"/>
              <a:gd name="csY3" fmla="*/ 25637 h 273287"/>
              <a:gd name="csX4" fmla="*/ 3286125 w 3286125"/>
              <a:gd name="csY4" fmla="*/ 178037 h 2732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86125" h="273287">
                <a:moveTo>
                  <a:pt x="0" y="273287"/>
                </a:moveTo>
                <a:cubicBezTo>
                  <a:pt x="280987" y="193912"/>
                  <a:pt x="1268413" y="163749"/>
                  <a:pt x="1619250" y="120887"/>
                </a:cubicBezTo>
                <a:cubicBezTo>
                  <a:pt x="1970087" y="78025"/>
                  <a:pt x="1928813" y="31987"/>
                  <a:pt x="2105025" y="16112"/>
                </a:cubicBezTo>
                <a:cubicBezTo>
                  <a:pt x="2281237" y="237"/>
                  <a:pt x="2290763" y="-14051"/>
                  <a:pt x="2676525" y="25637"/>
                </a:cubicBezTo>
                <a:cubicBezTo>
                  <a:pt x="3062287" y="65325"/>
                  <a:pt x="2940843" y="69293"/>
                  <a:pt x="3286125" y="178037"/>
                </a:cubicBezTo>
              </a:path>
            </a:pathLst>
          </a:custGeom>
          <a:noFill/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26D394-BE24-FCF0-48E2-5C5A98FCF063}"/>
              </a:ext>
            </a:extLst>
          </p:cNvPr>
          <p:cNvSpPr txBox="1"/>
          <p:nvPr/>
        </p:nvSpPr>
        <p:spPr>
          <a:xfrm>
            <a:off x="8651876" y="6039320"/>
            <a:ext cx="2044699" cy="263889"/>
          </a:xfrm>
          <a:prstGeom prst="rect">
            <a:avLst/>
          </a:prstGeom>
          <a:solidFill>
            <a:srgbClr val="9D0C0C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400" spc="-1" dirty="0">
                <a:solidFill>
                  <a:schemeClr val="bg1"/>
                </a:solidFill>
                <a:highlight>
                  <a:srgbClr val="9D0C0C"/>
                </a:highlight>
                <a:latin typeface="Aptos" panose="020B0004020202020204" pitchFamily="34" charset="0"/>
              </a:rPr>
              <a:t>PRC </a:t>
            </a:r>
            <a:r>
              <a:rPr lang="en-US" sz="1400" b="1" spc="-1" dirty="0">
                <a:solidFill>
                  <a:schemeClr val="bg1"/>
                </a:solidFill>
                <a:highlight>
                  <a:srgbClr val="9D0C0C"/>
                </a:highlight>
                <a:latin typeface="Aptos" panose="020B0004020202020204" pitchFamily="34" charset="0"/>
              </a:rPr>
              <a:t>105</a:t>
            </a:r>
            <a:r>
              <a:rPr lang="en-US" sz="1400" spc="-1" dirty="0">
                <a:solidFill>
                  <a:schemeClr val="bg1"/>
                </a:solidFill>
                <a:highlight>
                  <a:srgbClr val="9D0C0C"/>
                </a:highlight>
                <a:latin typeface="Aptos" panose="020B0004020202020204" pitchFamily="34" charset="0"/>
              </a:rPr>
              <a:t>, 054302 (2022)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455EE-6702-FB78-F90E-99E70A140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2">
            <a:extLst>
              <a:ext uri="{FF2B5EF4-FFF2-40B4-BE49-F238E27FC236}">
                <a16:creationId xmlns:a16="http://schemas.microsoft.com/office/drawing/2014/main" id="{608F7590-B801-56C3-1272-A2C48AC75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755" y="219074"/>
            <a:ext cx="10454476" cy="967511"/>
          </a:xfrm>
          <a:prstGeom prst="rect">
            <a:avLst/>
          </a:prstGeom>
          <a:noFill/>
          <a:ln w="0">
            <a:noFill/>
          </a:ln>
        </p:spPr>
        <p:txBody>
          <a:bodyPr lIns="0" tIns="45000" rIns="45720" bIns="45000" anchor="ctr">
            <a:noAutofit/>
          </a:bodyPr>
          <a:lstStyle/>
          <a:p>
            <a:pPr marL="0" indent="0">
              <a:buNone/>
            </a:pPr>
            <a:r>
              <a:rPr lang="en-US" sz="2800" spc="-1" dirty="0">
                <a:solidFill>
                  <a:srgbClr val="0032A1"/>
                </a:solidFill>
                <a:latin typeface="+mn-lt"/>
              </a:rPr>
              <a:t>Spontaneous fission </a:t>
            </a:r>
            <a:r>
              <a:rPr lang="en-US" spc="-1" dirty="0">
                <a:solidFill>
                  <a:srgbClr val="0032A1"/>
                </a:solidFill>
              </a:rPr>
              <a:t>is a main driver of the stability of superheavy elements</a:t>
            </a:r>
            <a:endParaRPr lang="en-US" sz="2800" spc="-1" dirty="0">
              <a:solidFill>
                <a:srgbClr val="0032A1"/>
              </a:solidFill>
              <a:latin typeface="+mn-lt"/>
            </a:endParaRPr>
          </a:p>
        </p:txBody>
      </p:sp>
      <p:pic>
        <p:nvPicPr>
          <p:cNvPr id="3" name="Picture 2" descr="Diagram&#10;&#10;AI-generated content may be incorrect.">
            <a:extLst>
              <a:ext uri="{FF2B5EF4-FFF2-40B4-BE49-F238E27FC236}">
                <a16:creationId xmlns:a16="http://schemas.microsoft.com/office/drawing/2014/main" id="{35E5DD76-CF84-7E4F-27C7-91145E8F9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3993" y="1532823"/>
            <a:ext cx="5151120" cy="2724150"/>
          </a:xfrm>
          <a:prstGeom prst="rect">
            <a:avLst/>
          </a:prstGeom>
        </p:spPr>
      </p:pic>
      <p:pic>
        <p:nvPicPr>
          <p:cNvPr id="5" name="Picture 4" descr="Chart&#10;&#10;AI-generated content may be incorrect.">
            <a:extLst>
              <a:ext uri="{FF2B5EF4-FFF2-40B4-BE49-F238E27FC236}">
                <a16:creationId xmlns:a16="http://schemas.microsoft.com/office/drawing/2014/main" id="{FA6B90DB-FF8B-833F-5B8F-F38465E5F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78803"/>
            <a:ext cx="2883993" cy="2737350"/>
          </a:xfrm>
          <a:prstGeom prst="rect">
            <a:avLst/>
          </a:prstGeom>
        </p:spPr>
      </p:pic>
      <p:sp>
        <p:nvSpPr>
          <p:cNvPr id="8" name="PlaceHolder 2">
            <a:extLst>
              <a:ext uri="{FF2B5EF4-FFF2-40B4-BE49-F238E27FC236}">
                <a16:creationId xmlns:a16="http://schemas.microsoft.com/office/drawing/2014/main" id="{67CC2CA6-7C42-9533-47B2-612984B22F43}"/>
              </a:ext>
            </a:extLst>
          </p:cNvPr>
          <p:cNvSpPr txBox="1">
            <a:spLocks/>
          </p:cNvSpPr>
          <p:nvPr/>
        </p:nvSpPr>
        <p:spPr>
          <a:xfrm>
            <a:off x="151803" y="4339321"/>
            <a:ext cx="8014638" cy="1692643"/>
          </a:xfrm>
          <a:prstGeom prst="rect">
            <a:avLst/>
          </a:prstGeom>
          <a:noFill/>
          <a:ln w="0">
            <a:noFill/>
          </a:ln>
        </p:spPr>
        <p:txBody>
          <a:bodyPr lIns="54720" tIns="91440" rIns="90000" bIns="45000" anchor="t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latin typeface="Calibri"/>
                <a:ea typeface="Droid Sans Fallback"/>
              </a:rPr>
              <a:t>As expected, fission half-lives are </a:t>
            </a:r>
            <a:r>
              <a:rPr lang="en-US" sz="2400" b="1" spc="-1" dirty="0">
                <a:solidFill>
                  <a:srgbClr val="000000"/>
                </a:solidFill>
                <a:latin typeface="Calibri"/>
                <a:ea typeface="Droid Sans Fallback"/>
              </a:rPr>
              <a:t>extremely</a:t>
            </a:r>
            <a:r>
              <a:rPr lang="en-US" sz="2400" spc="-1" dirty="0">
                <a:solidFill>
                  <a:srgbClr val="000000"/>
                </a:solidFill>
                <a:latin typeface="Calibri"/>
                <a:ea typeface="Droid Sans Fallback"/>
              </a:rPr>
              <a:t> sensitive to details of the potential energy surface and collective inertia</a:t>
            </a:r>
          </a:p>
          <a:p>
            <a:pPr marL="450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latin typeface="Calibri"/>
                <a:ea typeface="Droid Sans Fallback"/>
              </a:rPr>
              <a:t>Same hold for fission cross sections – the analogue of half-lives in induced fission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625D5F-BDA3-15C3-13A9-96D504436DB8}"/>
              </a:ext>
            </a:extLst>
          </p:cNvPr>
          <p:cNvSpPr txBox="1"/>
          <p:nvPr/>
        </p:nvSpPr>
        <p:spPr>
          <a:xfrm>
            <a:off x="9421998" y="1186585"/>
            <a:ext cx="2032495" cy="263889"/>
          </a:xfrm>
          <a:prstGeom prst="rect">
            <a:avLst/>
          </a:prstGeom>
          <a:solidFill>
            <a:srgbClr val="9D0C0C"/>
          </a:solidFill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r>
              <a:rPr lang="en-US" sz="1400" spc="-1" dirty="0">
                <a:solidFill>
                  <a:schemeClr val="bg1"/>
                </a:solidFill>
              </a:rPr>
              <a:t>PLB </a:t>
            </a:r>
            <a:r>
              <a:rPr lang="en-US" altLang="en-US" sz="1400" b="1" dirty="0">
                <a:solidFill>
                  <a:schemeClr val="bg1"/>
                </a:solidFill>
              </a:rPr>
              <a:t>874</a:t>
            </a:r>
            <a:r>
              <a:rPr lang="en-US" altLang="en-US" sz="1400" dirty="0">
                <a:solidFill>
                  <a:schemeClr val="bg1"/>
                </a:solidFill>
              </a:rPr>
              <a:t>, 140287</a:t>
            </a:r>
            <a:r>
              <a:rPr lang="en-US" sz="1400" spc="-1" dirty="0">
                <a:solidFill>
                  <a:schemeClr val="bg1"/>
                </a:solidFill>
              </a:rPr>
              <a:t> (2026)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A82884-85DC-DB77-C13C-FD755FD3F9E8}"/>
              </a:ext>
            </a:extLst>
          </p:cNvPr>
          <p:cNvSpPr txBox="1"/>
          <p:nvPr/>
        </p:nvSpPr>
        <p:spPr>
          <a:xfrm>
            <a:off x="2325339" y="1189349"/>
            <a:ext cx="1960692" cy="263889"/>
          </a:xfrm>
          <a:prstGeom prst="rect">
            <a:avLst/>
          </a:prstGeom>
          <a:solidFill>
            <a:srgbClr val="9D0C0C"/>
          </a:solidFill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r>
              <a:rPr lang="en-US" sz="1400" spc="-1" dirty="0">
                <a:solidFill>
                  <a:schemeClr val="bg1"/>
                </a:solidFill>
              </a:rPr>
              <a:t>PRC </a:t>
            </a:r>
            <a:r>
              <a:rPr lang="en-US" sz="1400" b="1" spc="-1" dirty="0">
                <a:solidFill>
                  <a:schemeClr val="bg1"/>
                </a:solidFill>
              </a:rPr>
              <a:t>87</a:t>
            </a:r>
            <a:r>
              <a:rPr lang="en-US" sz="1400" spc="-1" dirty="0">
                <a:solidFill>
                  <a:schemeClr val="bg1"/>
                </a:solidFill>
              </a:rPr>
              <a:t>, 024320 (2013)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47EED1-A79D-7A65-2582-014EC03E3B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4920" y="1532823"/>
            <a:ext cx="3461621" cy="461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23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18BDEF-30A6-4EF5-1AB6-E96E762727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8329" y="3361855"/>
            <a:ext cx="3988031" cy="30816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D44D9E-427B-3960-9A61-54F8694F8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2129" y="3199928"/>
            <a:ext cx="2103009" cy="29661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Shape 3">
                <a:extLst>
                  <a:ext uri="{FF2B5EF4-FFF2-40B4-BE49-F238E27FC236}">
                    <a16:creationId xmlns:a16="http://schemas.microsoft.com/office/drawing/2014/main" id="{E7525CC4-DD78-41CC-AAF8-9AB6FA24271E}"/>
                  </a:ext>
                </a:extLst>
              </p:cNvPr>
              <p:cNvSpPr txBox="1"/>
              <p:nvPr/>
            </p:nvSpPr>
            <p:spPr>
              <a:xfrm>
                <a:off x="5488938" y="1324844"/>
                <a:ext cx="6703062" cy="26530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54720" tIns="91440">
                <a:noAutofit/>
              </a:bodyPr>
              <a:lstStyle/>
              <a:p>
                <a:pPr marL="233363" indent="-233363">
                  <a:spcAft>
                    <a:spcPts val="600"/>
                  </a:spcAft>
                  <a:buSzPct val="100000"/>
                  <a:buFont typeface="Wingdings" panose="05000000000000000000" pitchFamily="2" charset="2"/>
                  <a:buChar char="§"/>
                </a:pPr>
                <a:r>
                  <a:rPr lang="en-US" sz="2400" spc="-1" dirty="0">
                    <a:solidFill>
                      <a:srgbClr val="000000"/>
                    </a:solidFill>
                    <a:sym typeface="Symbol" panose="05050102010706020507" pitchFamily="18" charset="2"/>
                  </a:rPr>
                  <a:t>Characteristics of fission fragments at scission</a:t>
                </a:r>
              </a:p>
              <a:p>
                <a:pPr marL="742950" lvl="1" indent="-285750">
                  <a:spcAft>
                    <a:spcPts val="600"/>
                  </a:spcAft>
                  <a:buSzPct val="100000"/>
                  <a:buFont typeface="Arial" panose="020B0604020202020204" pitchFamily="34" charset="0"/>
                  <a:buChar char="•"/>
                </a:pPr>
                <a:r>
                  <a:rPr lang="en-US" sz="2000" spc="-1" dirty="0">
                    <a:solidFill>
                      <a:srgbClr val="000000"/>
                    </a:solidFill>
                    <a:sym typeface="Symbol" panose="05050102010706020507" pitchFamily="18" charset="2"/>
                  </a:rPr>
                  <a:t>High excitation energy ~10 – 30 MeV</a:t>
                </a:r>
              </a:p>
              <a:p>
                <a:pPr marL="742950" lvl="1" indent="-285750">
                  <a:spcAft>
                    <a:spcPts val="600"/>
                  </a:spcAft>
                  <a:buSzPct val="100000"/>
                  <a:buFont typeface="Arial" panose="020B0604020202020204" pitchFamily="34" charset="0"/>
                  <a:buChar char="•"/>
                </a:pPr>
                <a:r>
                  <a:rPr lang="en-US" sz="2000" spc="-1" dirty="0">
                    <a:solidFill>
                      <a:srgbClr val="000000"/>
                    </a:solidFill>
                    <a:sym typeface="Symbol" panose="05050102010706020507" pitchFamily="18" charset="2"/>
                  </a:rPr>
                  <a:t>Deformation possibly very different from the </a:t>
                </a:r>
                <a:r>
                  <a:rPr lang="en-US" sz="2000" spc="-1" dirty="0" err="1">
                    <a:solidFill>
                      <a:srgbClr val="000000"/>
                    </a:solidFill>
                    <a:sym typeface="Symbol" panose="05050102010706020507" pitchFamily="18" charset="2"/>
                  </a:rPr>
                  <a:t>g.s.</a:t>
                </a:r>
                <a:endParaRPr lang="en-US" sz="2000" spc="-1" dirty="0">
                  <a:solidFill>
                    <a:srgbClr val="000000"/>
                  </a:solidFill>
                  <a:sym typeface="Symbol" panose="05050102010706020507" pitchFamily="18" charset="2"/>
                </a:endParaRPr>
              </a:p>
              <a:p>
                <a:pPr marL="742950" lvl="1" indent="-285750">
                  <a:spcAft>
                    <a:spcPts val="600"/>
                  </a:spcAft>
                  <a:buSzPct val="100000"/>
                  <a:buFont typeface="Arial" panose="020B0604020202020204" pitchFamily="34" charset="0"/>
                  <a:buChar char="•"/>
                </a:pPr>
                <a:r>
                  <a:rPr lang="en-US" sz="2000" spc="-1" dirty="0">
                    <a:solidFill>
                      <a:srgbClr val="000000"/>
                    </a:solidFill>
                    <a:sym typeface="Symbol" panose="05050102010706020507" pitchFamily="18" charset="2"/>
                  </a:rPr>
                  <a:t>Distribution of spin around mean value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2000" b="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dPr>
                      <m:e>
                        <m:r>
                          <a:rPr lang="en-US" sz="2000" b="0" i="1" spc="-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𝐽</m:t>
                        </m:r>
                      </m:e>
                    </m:d>
                  </m:oMath>
                </a14:m>
                <a:endParaRPr lang="en-US" spc="-1" dirty="0">
                  <a:solidFill>
                    <a:srgbClr val="000000"/>
                  </a:solidFill>
                  <a:sym typeface="Symbol" panose="05050102010706020507" pitchFamily="18" charset="2"/>
                </a:endParaRPr>
              </a:p>
            </p:txBody>
          </p:sp>
        </mc:Choice>
        <mc:Fallback>
          <p:sp>
            <p:nvSpPr>
              <p:cNvPr id="13" name="TextShape 3">
                <a:extLst>
                  <a:ext uri="{FF2B5EF4-FFF2-40B4-BE49-F238E27FC236}">
                    <a16:creationId xmlns:a16="http://schemas.microsoft.com/office/drawing/2014/main" id="{E7525CC4-DD78-41CC-AAF8-9AB6FA2427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938" y="1324844"/>
                <a:ext cx="6703062" cy="2653042"/>
              </a:xfrm>
              <a:prstGeom prst="rect">
                <a:avLst/>
              </a:prstGeom>
              <a:blipFill>
                <a:blip r:embed="rId5"/>
                <a:stretch>
                  <a:fillRect l="-17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2" name="TextShape 1"/>
          <p:cNvSpPr txBox="1"/>
          <p:nvPr/>
        </p:nvSpPr>
        <p:spPr>
          <a:xfrm>
            <a:off x="1075174" y="221064"/>
            <a:ext cx="10974988" cy="1040016"/>
          </a:xfrm>
          <a:prstGeom prst="rect">
            <a:avLst/>
          </a:prstGeom>
          <a:noFill/>
          <a:ln>
            <a:noFill/>
          </a:ln>
        </p:spPr>
        <p:txBody>
          <a:bodyPr tIns="45000" rIns="4572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spc="-1" dirty="0">
                <a:solidFill>
                  <a:srgbClr val="0532A0"/>
                </a:solidFill>
              </a:rPr>
              <a:t>Microscopic theory can provide the initial conditions of excited fission fragments upon their formation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Shape 3">
                <a:extLst>
                  <a:ext uri="{FF2B5EF4-FFF2-40B4-BE49-F238E27FC236}">
                    <a16:creationId xmlns:a16="http://schemas.microsoft.com/office/drawing/2014/main" id="{44DDF7DE-C2BE-43F3-A609-E28D99AAD8C0}"/>
                  </a:ext>
                </a:extLst>
              </p:cNvPr>
              <p:cNvSpPr txBox="1"/>
              <p:nvPr/>
            </p:nvSpPr>
            <p:spPr>
              <a:xfrm>
                <a:off x="589145" y="1324844"/>
                <a:ext cx="4973228" cy="50269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54720" tIns="91440">
                <a:noAutofit/>
              </a:bodyPr>
              <a:lstStyle/>
              <a:p>
                <a:pPr marL="342900" indent="-342900">
                  <a:spcAft>
                    <a:spcPts val="600"/>
                  </a:spcAft>
                  <a:buSzPct val="100000"/>
                  <a:buFont typeface="Wingdings" panose="05000000000000000000" pitchFamily="2" charset="2"/>
                  <a:buChar char="§"/>
                </a:pPr>
                <a:r>
                  <a:rPr lang="en-US" sz="2400" spc="-1" dirty="0">
                    <a:solidFill>
                      <a:srgbClr val="000000"/>
                    </a:solidFill>
                    <a:sym typeface="Symbol" panose="05050102010706020507" pitchFamily="18" charset="2"/>
                  </a:rPr>
                  <a:t>Statistical reaction theory decays all hundreds of fission fragments</a:t>
                </a:r>
              </a:p>
              <a:p>
                <a:pPr marL="342900" indent="-342900">
                  <a:spcAft>
                    <a:spcPts val="600"/>
                  </a:spcAft>
                  <a:buSzPct val="100000"/>
                  <a:buFont typeface="Wingdings" panose="05000000000000000000" pitchFamily="2" charset="2"/>
                  <a:buChar char="§"/>
                </a:pPr>
                <a:endParaRPr lang="en-US" sz="2400" spc="-1" dirty="0">
                  <a:solidFill>
                    <a:srgbClr val="000000"/>
                  </a:solidFill>
                  <a:sym typeface="Symbol" panose="05050102010706020507" pitchFamily="18" charset="2"/>
                </a:endParaRPr>
              </a:p>
              <a:p>
                <a:pPr marL="342900" indent="-342900">
                  <a:spcAft>
                    <a:spcPts val="600"/>
                  </a:spcAft>
                  <a:buSzPct val="100000"/>
                  <a:buFont typeface="Wingdings" panose="05000000000000000000" pitchFamily="2" charset="2"/>
                  <a:buChar char="§"/>
                </a:pPr>
                <a:endParaRPr lang="en-US" sz="2400" spc="-1" dirty="0">
                  <a:solidFill>
                    <a:srgbClr val="000000"/>
                  </a:solidFill>
                  <a:sym typeface="Symbol" panose="05050102010706020507" pitchFamily="18" charset="2"/>
                </a:endParaRPr>
              </a:p>
              <a:p>
                <a:pPr marL="342900" indent="-342900">
                  <a:spcAft>
                    <a:spcPts val="600"/>
                  </a:spcAft>
                  <a:buSzPct val="100000"/>
                  <a:buFont typeface="Wingdings" panose="05000000000000000000" pitchFamily="2" charset="2"/>
                  <a:buChar char="§"/>
                </a:pPr>
                <a:endParaRPr lang="en-US" sz="2400" spc="-1" dirty="0">
                  <a:solidFill>
                    <a:srgbClr val="000000"/>
                  </a:solidFill>
                  <a:sym typeface="Symbol" panose="05050102010706020507" pitchFamily="18" charset="2"/>
                </a:endParaRPr>
              </a:p>
              <a:p>
                <a:pPr marL="342900" indent="-342900">
                  <a:spcAft>
                    <a:spcPts val="600"/>
                  </a:spcAft>
                  <a:buSzPct val="100000"/>
                  <a:buFont typeface="Wingdings" panose="05000000000000000000" pitchFamily="2" charset="2"/>
                  <a:buChar char="§"/>
                </a:pPr>
                <a:endParaRPr lang="en-US" sz="2400" spc="-1" dirty="0">
                  <a:solidFill>
                    <a:srgbClr val="000000"/>
                  </a:solidFill>
                  <a:sym typeface="Symbol" panose="05050102010706020507" pitchFamily="18" charset="2"/>
                </a:endParaRPr>
              </a:p>
              <a:p>
                <a:pPr>
                  <a:spcAft>
                    <a:spcPts val="600"/>
                  </a:spcAft>
                  <a:buSzPct val="100000"/>
                </a:pPr>
                <a:endParaRPr lang="en-US" sz="2400" spc="-1" dirty="0">
                  <a:solidFill>
                    <a:srgbClr val="000000"/>
                  </a:solidFill>
                  <a:sym typeface="Symbol" panose="05050102010706020507" pitchFamily="18" charset="2"/>
                </a:endParaRPr>
              </a:p>
              <a:p>
                <a:pPr marL="233363" indent="-233363">
                  <a:spcAft>
                    <a:spcPts val="300"/>
                  </a:spcAft>
                  <a:buSzPct val="100000"/>
                  <a:buFont typeface="Wingdings" panose="05000000000000000000" pitchFamily="2" charset="2"/>
                  <a:buChar char="§"/>
                </a:pPr>
                <a:r>
                  <a:rPr lang="en-US" sz="2400" spc="-1" dirty="0">
                    <a:solidFill>
                      <a:srgbClr val="000000"/>
                    </a:solidFill>
                    <a:sym typeface="Symbol" panose="05050102010706020507" pitchFamily="18" charset="2"/>
                  </a:rPr>
                  <a:t>Fission theory must predict</a:t>
                </a:r>
              </a:p>
              <a:p>
                <a:pPr marL="800100" lvl="1" indent="-342900"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•"/>
                </a:pPr>
                <a:r>
                  <a:rPr lang="en-US" sz="2000" spc="-1" dirty="0">
                    <a:solidFill>
                      <a:srgbClr val="000000"/>
                    </a:solidFill>
                    <a:sym typeface="Symbol" panose="05050102010706020507" pitchFamily="18" charset="2"/>
                  </a:rPr>
                  <a:t>Probability of fragment to have Z protons and N neutrons </a:t>
                </a:r>
                <a14:m>
                  <m:oMath xmlns:m="http://schemas.openxmlformats.org/officeDocument/2006/math">
                    <m:r>
                      <a:rPr lang="en-US" sz="2000" i="1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𝑌</m:t>
                    </m:r>
                    <m:r>
                      <a:rPr lang="en-US" sz="2000" i="1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(</m:t>
                    </m:r>
                    <m:r>
                      <a:rPr lang="en-US" sz="2000" i="1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𝑍</m:t>
                    </m:r>
                    <m:r>
                      <a:rPr lang="en-US" sz="2000" i="1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en-US" sz="2000" i="1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𝑁</m:t>
                    </m:r>
                    <m:r>
                      <a:rPr lang="en-US" sz="2000" i="1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)</m:t>
                    </m:r>
                  </m:oMath>
                </a14:m>
                <a:endParaRPr lang="en-US" sz="2000" spc="-1" dirty="0">
                  <a:solidFill>
                    <a:srgbClr val="000000"/>
                  </a:solidFill>
                  <a:sym typeface="Symbol" panose="05050102010706020507" pitchFamily="18" charset="2"/>
                </a:endParaRPr>
              </a:p>
              <a:p>
                <a:pPr marL="800100" lvl="1" indent="-342900"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•"/>
                </a:pPr>
                <a:r>
                  <a:rPr lang="en-US" sz="2000" spc="-1" dirty="0">
                    <a:solidFill>
                      <a:srgbClr val="000000"/>
                    </a:solidFill>
                    <a:sym typeface="Symbol" panose="05050102010706020507" pitchFamily="18" charset="2"/>
                  </a:rPr>
                  <a:t>Excitation energy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pc="-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US" sz="2000" i="1" spc="-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𝐸</m:t>
                        </m:r>
                      </m:e>
                      <m:sup>
                        <m:r>
                          <a:rPr lang="en-US" sz="2000" i="1" spc="-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∗</m:t>
                        </m:r>
                      </m:sup>
                    </m:sSup>
                    <m:r>
                      <a:rPr lang="en-US" sz="2000" i="1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(</m:t>
                    </m:r>
                    <m:r>
                      <a:rPr lang="en-US" sz="2000" i="1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𝑍</m:t>
                    </m:r>
                    <m:r>
                      <a:rPr lang="en-US" sz="2000" i="1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en-US" sz="2000" i="1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𝑁</m:t>
                    </m:r>
                    <m:r>
                      <a:rPr lang="en-US" sz="2000" i="1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)</m:t>
                    </m:r>
                  </m:oMath>
                </a14:m>
                <a:endParaRPr lang="en-US" sz="2000" spc="-1" dirty="0">
                  <a:solidFill>
                    <a:srgbClr val="000000"/>
                  </a:solidFill>
                  <a:sym typeface="Symbol" panose="05050102010706020507" pitchFamily="18" charset="2"/>
                </a:endParaRPr>
              </a:p>
              <a:p>
                <a:pPr marL="800100" lvl="1" indent="-342900">
                  <a:spcAft>
                    <a:spcPts val="600"/>
                  </a:spcAft>
                  <a:buSzPct val="100000"/>
                  <a:buFont typeface="Arial" panose="020B0604020202020204" pitchFamily="34" charset="0"/>
                  <a:buChar char="•"/>
                </a:pPr>
                <a:r>
                  <a:rPr lang="en-US" sz="2000" spc="-1" dirty="0">
                    <a:solidFill>
                      <a:srgbClr val="000000"/>
                    </a:solidFill>
                    <a:sym typeface="Symbol" panose="05050102010706020507" pitchFamily="18" charset="2"/>
                  </a:rPr>
                  <a:t>Spin distribution </a:t>
                </a:r>
                <a14:m>
                  <m:oMath xmlns:m="http://schemas.openxmlformats.org/officeDocument/2006/math">
                    <m:r>
                      <a:rPr lang="en-US" sz="20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𝑝</m:t>
                    </m:r>
                    <m:r>
                      <a:rPr lang="en-US" sz="20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(</m:t>
                    </m:r>
                    <m:r>
                      <a:rPr lang="en-US" sz="20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𝐽</m:t>
                    </m:r>
                    <m:r>
                      <a:rPr lang="en-US" sz="20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;</m:t>
                    </m:r>
                    <m:r>
                      <a:rPr lang="en-US" sz="20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𝑍</m:t>
                    </m:r>
                    <m:r>
                      <a:rPr lang="en-US" sz="20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en-US" sz="20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𝑁</m:t>
                    </m:r>
                    <m:r>
                      <a:rPr lang="en-US" sz="2000" i="1" spc="-1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)</m:t>
                    </m:r>
                  </m:oMath>
                </a14:m>
                <a:endParaRPr lang="en-US" sz="2400" spc="-1" dirty="0">
                  <a:solidFill>
                    <a:srgbClr val="000000"/>
                  </a:solidFill>
                  <a:sym typeface="Symbol" panose="05050102010706020507" pitchFamily="18" charset="2"/>
                </a:endParaRPr>
              </a:p>
              <a:p>
                <a:pPr>
                  <a:spcAft>
                    <a:spcPts val="575"/>
                  </a:spcAft>
                  <a:buClr>
                    <a:schemeClr val="tx2"/>
                  </a:buClr>
                  <a:buSzPct val="90000"/>
                </a:pPr>
                <a:endParaRPr lang="en-US" sz="2400" spc="-1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11" name="TextShape 3">
                <a:extLst>
                  <a:ext uri="{FF2B5EF4-FFF2-40B4-BE49-F238E27FC236}">
                    <a16:creationId xmlns:a16="http://schemas.microsoft.com/office/drawing/2014/main" id="{44DDF7DE-C2BE-43F3-A609-E28D99AAD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145" y="1324844"/>
                <a:ext cx="4973228" cy="5026969"/>
              </a:xfrm>
              <a:prstGeom prst="rect">
                <a:avLst/>
              </a:prstGeom>
              <a:blipFill>
                <a:blip r:embed="rId6"/>
                <a:stretch>
                  <a:fillRect l="-2454" r="-7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53AB4593-D6F7-9E97-8AF0-346AA43D8124}"/>
              </a:ext>
            </a:extLst>
          </p:cNvPr>
          <p:cNvGrpSpPr/>
          <p:nvPr/>
        </p:nvGrpSpPr>
        <p:grpSpPr>
          <a:xfrm>
            <a:off x="1386656" y="2055398"/>
            <a:ext cx="3087495" cy="2449630"/>
            <a:chOff x="1561717" y="3886897"/>
            <a:chExt cx="3087495" cy="244963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D2CF031F-54E9-F3ED-1AAA-DCFB76940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61717" y="4174548"/>
              <a:ext cx="2819794" cy="2161979"/>
            </a:xfrm>
            <a:prstGeom prst="rect">
              <a:avLst/>
            </a:prstGeom>
          </p:spPr>
        </p:pic>
        <p:pic>
          <p:nvPicPr>
            <p:cNvPr id="6" name="Picture 5" descr="A white ball with a black background&#10;&#10;AI-generated content may be incorrect.">
              <a:extLst>
                <a:ext uri="{FF2B5EF4-FFF2-40B4-BE49-F238E27FC236}">
                  <a16:creationId xmlns:a16="http://schemas.microsoft.com/office/drawing/2014/main" id="{DD2A69AE-58AA-26ED-B533-EB7C582B9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3782" y="3886897"/>
              <a:ext cx="248695" cy="192173"/>
            </a:xfrm>
            <a:prstGeom prst="rect">
              <a:avLst/>
            </a:prstGeom>
          </p:spPr>
        </p:pic>
        <p:pic>
          <p:nvPicPr>
            <p:cNvPr id="10" name="Picture 9" descr="A red and blue spheres&#10;&#10;AI-generated content may be incorrect.">
              <a:extLst>
                <a:ext uri="{FF2B5EF4-FFF2-40B4-BE49-F238E27FC236}">
                  <a16:creationId xmlns:a16="http://schemas.microsoft.com/office/drawing/2014/main" id="{73654A1B-557D-354F-3CF9-44C77A243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3956" y="4002688"/>
              <a:ext cx="358469" cy="340169"/>
            </a:xfrm>
            <a:prstGeom prst="rect">
              <a:avLst/>
            </a:prstGeom>
          </p:spPr>
        </p:pic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7FC6DBB1-C0F7-E73A-F15E-1B47560E69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83885" y="4075238"/>
              <a:ext cx="117889" cy="83874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E70468C-F826-32AD-8C2B-AEC6CF4FE2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57254" y="4000871"/>
              <a:ext cx="165411" cy="69106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4D56487B-758E-1437-7FAB-6667343A18DF}"/>
                </a:ext>
              </a:extLst>
            </p:cNvPr>
            <p:cNvCxnSpPr>
              <a:cxnSpLocks/>
            </p:cNvCxnSpPr>
            <p:nvPr/>
          </p:nvCxnSpPr>
          <p:spPr>
            <a:xfrm>
              <a:off x="4251363" y="4247169"/>
              <a:ext cx="171302" cy="68575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 descr="A red and blue spheres&#10;&#10;AI-generated content may be incorrect.">
              <a:extLst>
                <a:ext uri="{FF2B5EF4-FFF2-40B4-BE49-F238E27FC236}">
                  <a16:creationId xmlns:a16="http://schemas.microsoft.com/office/drawing/2014/main" id="{82CE19FE-7E0A-8E74-0B4E-D2A2BF88A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5964" y="4002688"/>
              <a:ext cx="358469" cy="340169"/>
            </a:xfrm>
            <a:prstGeom prst="rect">
              <a:avLst/>
            </a:prstGeom>
          </p:spPr>
        </p:pic>
        <p:pic>
          <p:nvPicPr>
            <p:cNvPr id="23" name="Picture 22" descr="A red and blue spheres&#10;&#10;AI-generated content may be incorrect.">
              <a:extLst>
                <a:ext uri="{FF2B5EF4-FFF2-40B4-BE49-F238E27FC236}">
                  <a16:creationId xmlns:a16="http://schemas.microsoft.com/office/drawing/2014/main" id="{370046E7-6FAE-5336-50BF-565D82433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3888" y="4004462"/>
              <a:ext cx="358469" cy="340169"/>
            </a:xfrm>
            <a:prstGeom prst="rect">
              <a:avLst/>
            </a:prstGeom>
          </p:spPr>
        </p:pic>
        <p:pic>
          <p:nvPicPr>
            <p:cNvPr id="28" name="Picture 27" descr="A white ball with a black background&#10;&#10;AI-generated content may be incorrect.">
              <a:extLst>
                <a:ext uri="{FF2B5EF4-FFF2-40B4-BE49-F238E27FC236}">
                  <a16:creationId xmlns:a16="http://schemas.microsoft.com/office/drawing/2014/main" id="{F38D7974-32A8-FE46-F3A8-95066233E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0517" y="4183951"/>
              <a:ext cx="248695" cy="192173"/>
            </a:xfrm>
            <a:prstGeom prst="rect">
              <a:avLst/>
            </a:prstGeom>
          </p:spPr>
        </p:pic>
        <p:pic>
          <p:nvPicPr>
            <p:cNvPr id="33" name="Picture 32" descr="A white ball with a black background&#10;&#10;AI-generated content may be incorrect.">
              <a:extLst>
                <a:ext uri="{FF2B5EF4-FFF2-40B4-BE49-F238E27FC236}">
                  <a16:creationId xmlns:a16="http://schemas.microsoft.com/office/drawing/2014/main" id="{08FA936B-EE2F-5ED2-FEB6-6C6808E68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1995" y="3944908"/>
              <a:ext cx="248695" cy="1921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8492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TextShape 1"/>
          <p:cNvSpPr txBox="1"/>
          <p:nvPr/>
        </p:nvSpPr>
        <p:spPr>
          <a:xfrm>
            <a:off x="1065125" y="231112"/>
            <a:ext cx="11033090" cy="1029968"/>
          </a:xfrm>
          <a:prstGeom prst="rect">
            <a:avLst/>
          </a:prstGeom>
          <a:noFill/>
          <a:ln>
            <a:noFill/>
          </a:ln>
        </p:spPr>
        <p:txBody>
          <a:bodyPr tIns="45000" rIns="4572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spc="-1" dirty="0">
                <a:solidFill>
                  <a:srgbClr val="0032A1"/>
                </a:solidFill>
              </a:rPr>
              <a:t>Symmetry restoration techniques were extended to extract quantum numbers associated with fission fragments</a:t>
            </a:r>
          </a:p>
        </p:txBody>
      </p:sp>
      <p:sp>
        <p:nvSpPr>
          <p:cNvPr id="11" name="TextShape 3">
            <a:extLst>
              <a:ext uri="{FF2B5EF4-FFF2-40B4-BE49-F238E27FC236}">
                <a16:creationId xmlns:a16="http://schemas.microsoft.com/office/drawing/2014/main" id="{1E167BC1-BC25-467D-AE04-9817DCB9AC0D}"/>
              </a:ext>
            </a:extLst>
          </p:cNvPr>
          <p:cNvSpPr txBox="1"/>
          <p:nvPr/>
        </p:nvSpPr>
        <p:spPr>
          <a:xfrm>
            <a:off x="610832" y="1453816"/>
            <a:ext cx="6335175" cy="1698667"/>
          </a:xfrm>
          <a:prstGeom prst="rect">
            <a:avLst/>
          </a:prstGeom>
          <a:noFill/>
          <a:ln>
            <a:noFill/>
          </a:ln>
        </p:spPr>
        <p:txBody>
          <a:bodyPr lIns="54720" tIns="91440">
            <a:noAutofit/>
          </a:bodyPr>
          <a:lstStyle/>
          <a:p>
            <a:pPr marL="233363" indent="-233363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sym typeface="Symbol" panose="05050102010706020507" pitchFamily="18" charset="2"/>
              </a:rPr>
              <a:t>Identify position of the neck </a:t>
            </a:r>
            <a:r>
              <a:rPr lang="en-US" sz="2400" spc="-1" dirty="0" err="1">
                <a:solidFill>
                  <a:srgbClr val="000000"/>
                </a:solidFill>
                <a:sym typeface="Symbol" panose="05050102010706020507" pitchFamily="18" charset="2"/>
              </a:rPr>
              <a:t>z</a:t>
            </a:r>
            <a:r>
              <a:rPr lang="en-US" sz="2400" spc="-1" baseline="-25000" dirty="0" err="1">
                <a:solidFill>
                  <a:srgbClr val="000000"/>
                </a:solidFill>
                <a:sym typeface="Symbol" panose="05050102010706020507" pitchFamily="18" charset="2"/>
              </a:rPr>
              <a:t>N</a:t>
            </a:r>
            <a:r>
              <a:rPr lang="en-US" sz="2400" spc="-1" dirty="0">
                <a:solidFill>
                  <a:srgbClr val="000000"/>
                </a:solidFill>
                <a:sym typeface="Symbol" panose="05050102010706020507" pitchFamily="18" charset="2"/>
              </a:rPr>
              <a:t> between the </a:t>
            </a:r>
            <a:r>
              <a:rPr lang="en-US" sz="2400" spc="-1" dirty="0" err="1">
                <a:solidFill>
                  <a:srgbClr val="000000"/>
                </a:solidFill>
                <a:sym typeface="Symbol" panose="05050102010706020507" pitchFamily="18" charset="2"/>
              </a:rPr>
              <a:t>prefragments</a:t>
            </a:r>
            <a:endParaRPr lang="en-US" sz="2400" spc="-1" dirty="0">
              <a:solidFill>
                <a:srgbClr val="000000"/>
              </a:solidFill>
              <a:sym typeface="Symbol" panose="05050102010706020507" pitchFamily="18" charset="2"/>
            </a:endParaRPr>
          </a:p>
          <a:p>
            <a:pPr marL="233363" indent="-233363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sym typeface="Symbol" panose="05050102010706020507" pitchFamily="18" charset="2"/>
              </a:rPr>
              <a:t>Define operators (particle number, angular momentum) acting in ½ of the space only</a:t>
            </a:r>
          </a:p>
          <a:p>
            <a:pPr marL="233363" indent="-233363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endParaRPr lang="en-US" sz="2400" spc="-1" dirty="0">
              <a:solidFill>
                <a:srgbClr val="000000"/>
              </a:solidFill>
              <a:sym typeface="Symbol" panose="05050102010706020507" pitchFamily="18" charset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E6C052-2457-4F8D-83D7-F7F809E8FC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" t="2222" r="6709"/>
          <a:stretch>
            <a:fillRect/>
          </a:stretch>
        </p:blipFill>
        <p:spPr>
          <a:xfrm>
            <a:off x="6631276" y="3705517"/>
            <a:ext cx="4949773" cy="267134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FBD0B01-99E3-2B34-7841-0456AE938372}"/>
              </a:ext>
            </a:extLst>
          </p:cNvPr>
          <p:cNvGrpSpPr/>
          <p:nvPr/>
        </p:nvGrpSpPr>
        <p:grpSpPr>
          <a:xfrm>
            <a:off x="1265088" y="3201084"/>
            <a:ext cx="4481776" cy="2511646"/>
            <a:chOff x="883338" y="3585241"/>
            <a:chExt cx="4671689" cy="2636567"/>
          </a:xfrm>
        </p:grpSpPr>
        <p:pic>
          <p:nvPicPr>
            <p:cNvPr id="15" name="Picture 14" descr="Diagram&#10;&#10;Description automatically generated">
              <a:extLst>
                <a:ext uri="{FF2B5EF4-FFF2-40B4-BE49-F238E27FC236}">
                  <a16:creationId xmlns:a16="http://schemas.microsoft.com/office/drawing/2014/main" id="{B34C4D38-82D7-4B93-B118-4ACF218A1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8" b="7490"/>
            <a:stretch>
              <a:fillRect/>
            </a:stretch>
          </p:blipFill>
          <p:spPr>
            <a:xfrm>
              <a:off x="883338" y="3627628"/>
              <a:ext cx="4671689" cy="2594180"/>
            </a:xfrm>
            <a:prstGeom prst="rect">
              <a:avLst/>
            </a:prstGeom>
          </p:spPr>
        </p:pic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B867214-7C8C-4972-BEC6-5856A7B7D514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3585241"/>
              <a:ext cx="0" cy="2098009"/>
            </a:xfrm>
            <a:prstGeom prst="line">
              <a:avLst/>
            </a:prstGeom>
            <a:ln w="254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620946D-DAE8-4D91-8F99-26CB313BB89F}"/>
                </a:ext>
              </a:extLst>
            </p:cNvPr>
            <p:cNvSpPr/>
            <p:nvPr/>
          </p:nvSpPr>
          <p:spPr>
            <a:xfrm>
              <a:off x="3689144" y="3749196"/>
              <a:ext cx="1857373" cy="2098009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97FFB56-B812-DB8A-D349-5C0F92E42C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512" y="1347536"/>
            <a:ext cx="3492945" cy="24712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122159-564E-2A60-ED02-A7ABB0BC53F9}"/>
              </a:ext>
            </a:extLst>
          </p:cNvPr>
          <p:cNvSpPr txBox="1"/>
          <p:nvPr/>
        </p:nvSpPr>
        <p:spPr>
          <a:xfrm>
            <a:off x="380676" y="5801708"/>
            <a:ext cx="6256043" cy="542493"/>
          </a:xfrm>
          <a:prstGeom prst="rect">
            <a:avLst/>
          </a:prstGeom>
          <a:solidFill>
            <a:srgbClr val="9D0C0C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400" u="sng" spc="-1" dirty="0">
                <a:solidFill>
                  <a:schemeClr val="bg1"/>
                </a:solidFill>
              </a:rPr>
              <a:t>PNP</a:t>
            </a:r>
            <a:r>
              <a:rPr lang="en-US" sz="1400" spc="-1" dirty="0">
                <a:solidFill>
                  <a:schemeClr val="bg1"/>
                </a:solidFill>
              </a:rPr>
              <a:t>: PRL </a:t>
            </a:r>
            <a:r>
              <a:rPr lang="en-US" sz="1400" b="1" spc="-1" dirty="0">
                <a:solidFill>
                  <a:schemeClr val="bg1"/>
                </a:solidFill>
              </a:rPr>
              <a:t>105</a:t>
            </a:r>
            <a:r>
              <a:rPr lang="en-US" sz="1400" spc="-1" dirty="0">
                <a:solidFill>
                  <a:schemeClr val="bg1"/>
                </a:solidFill>
              </a:rPr>
              <a:t>, 192701 (2010); PRC </a:t>
            </a:r>
            <a:r>
              <a:rPr lang="en-US" sz="1400" b="1" spc="-1" dirty="0">
                <a:solidFill>
                  <a:schemeClr val="bg1"/>
                </a:solidFill>
              </a:rPr>
              <a:t>87</a:t>
            </a:r>
            <a:r>
              <a:rPr lang="en-US" sz="1400" spc="-1" dirty="0">
                <a:solidFill>
                  <a:schemeClr val="bg1"/>
                </a:solidFill>
              </a:rPr>
              <a:t>, 014605 (2013); PRC </a:t>
            </a:r>
            <a:r>
              <a:rPr lang="en-US" sz="1400" b="1" spc="-1" dirty="0">
                <a:solidFill>
                  <a:schemeClr val="bg1"/>
                </a:solidFill>
              </a:rPr>
              <a:t>100</a:t>
            </a:r>
            <a:r>
              <a:rPr lang="en-US" sz="1400" spc="-1" dirty="0">
                <a:solidFill>
                  <a:schemeClr val="bg1"/>
                </a:solidFill>
              </a:rPr>
              <a:t>, 024612 (2019)</a:t>
            </a:r>
          </a:p>
          <a:p>
            <a:r>
              <a:rPr lang="en-US" sz="1400" u="sng" spc="-1" dirty="0">
                <a:solidFill>
                  <a:schemeClr val="bg1"/>
                </a:solidFill>
              </a:rPr>
              <a:t>AMP</a:t>
            </a:r>
            <a:r>
              <a:rPr lang="en-US" sz="1400" spc="-1" dirty="0">
                <a:solidFill>
                  <a:schemeClr val="bg1"/>
                </a:solidFill>
              </a:rPr>
              <a:t>: PRC </a:t>
            </a:r>
            <a:r>
              <a:rPr lang="en-US" sz="1400" b="1" spc="-1" dirty="0">
                <a:solidFill>
                  <a:schemeClr val="bg1"/>
                </a:solidFill>
              </a:rPr>
              <a:t>96</a:t>
            </a:r>
            <a:r>
              <a:rPr lang="en-US" sz="1400" spc="-1" dirty="0">
                <a:solidFill>
                  <a:schemeClr val="bg1"/>
                </a:solidFill>
              </a:rPr>
              <a:t>, 014615 (2017); PRC </a:t>
            </a:r>
            <a:r>
              <a:rPr lang="en-US" sz="1400" b="1" spc="-1" dirty="0">
                <a:solidFill>
                  <a:schemeClr val="bg1"/>
                </a:solidFill>
              </a:rPr>
              <a:t>104</a:t>
            </a:r>
            <a:r>
              <a:rPr lang="en-US" sz="1400" spc="-1" dirty="0">
                <a:solidFill>
                  <a:schemeClr val="bg1"/>
                </a:solidFill>
              </a:rPr>
              <a:t>, L021601 (2021); PRL </a:t>
            </a:r>
            <a:r>
              <a:rPr lang="en-US" sz="1400" b="1" spc="-1" dirty="0">
                <a:solidFill>
                  <a:schemeClr val="bg1"/>
                </a:solidFill>
              </a:rPr>
              <a:t>126</a:t>
            </a:r>
            <a:r>
              <a:rPr lang="en-US" sz="1400" spc="-1" dirty="0">
                <a:solidFill>
                  <a:schemeClr val="bg1"/>
                </a:solidFill>
              </a:rPr>
              <a:t>, 142502 (2021)</a:t>
            </a:r>
          </a:p>
        </p:txBody>
      </p:sp>
    </p:spTree>
    <p:extLst>
      <p:ext uri="{BB962C8B-B14F-4D97-AF65-F5344CB8AC3E}">
        <p14:creationId xmlns:p14="http://schemas.microsoft.com/office/powerpoint/2010/main" val="1260474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A1BE5-E72F-AF0D-9E76-0190ECE5A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TextShape 1">
            <a:extLst>
              <a:ext uri="{FF2B5EF4-FFF2-40B4-BE49-F238E27FC236}">
                <a16:creationId xmlns:a16="http://schemas.microsoft.com/office/drawing/2014/main" id="{CAD7C83C-D03D-5A7E-1658-A4A3DFDF1FC4}"/>
              </a:ext>
            </a:extLst>
          </p:cNvPr>
          <p:cNvSpPr txBox="1"/>
          <p:nvPr/>
        </p:nvSpPr>
        <p:spPr>
          <a:xfrm>
            <a:off x="1065125" y="231112"/>
            <a:ext cx="11033090" cy="1029968"/>
          </a:xfrm>
          <a:prstGeom prst="rect">
            <a:avLst/>
          </a:prstGeom>
          <a:noFill/>
          <a:ln>
            <a:noFill/>
          </a:ln>
        </p:spPr>
        <p:txBody>
          <a:bodyPr tIns="45000" rIns="4572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spc="-1" dirty="0">
                <a:solidFill>
                  <a:srgbClr val="0032A1"/>
                </a:solidFill>
              </a:rPr>
              <a:t>Fission fragment distributions are obtained from collective time-dependent dynamics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70B8DF-76A9-5B64-8236-A87066A062B4}"/>
              </a:ext>
            </a:extLst>
          </p:cNvPr>
          <p:cNvSpPr txBox="1"/>
          <p:nvPr/>
        </p:nvSpPr>
        <p:spPr>
          <a:xfrm>
            <a:off x="766043" y="1228725"/>
            <a:ext cx="109302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3363" indent="-233363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sym typeface="Symbol" panose="05050102010706020507" pitchFamily="18" charset="2"/>
              </a:rPr>
              <a:t>Time-dependent generator coordinate method (TDGCM):</a:t>
            </a:r>
          </a:p>
        </p:txBody>
      </p:sp>
      <p:pic>
        <p:nvPicPr>
          <p:cNvPr id="12" name="FELIX_pu240">
            <a:hlinkClick r:id="" action="ppaction://media"/>
            <a:extLst>
              <a:ext uri="{FF2B5EF4-FFF2-40B4-BE49-F238E27FC236}">
                <a16:creationId xmlns:a16="http://schemas.microsoft.com/office/drawing/2014/main" id="{353E1742-BB44-0A9B-84A7-C7607F4BD9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11846" r="11846"/>
          <a:stretch>
            <a:fillRect/>
          </a:stretch>
        </p:blipFill>
        <p:spPr>
          <a:xfrm>
            <a:off x="6862848" y="2750096"/>
            <a:ext cx="4833433" cy="356296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4E061D5-57AC-7C02-B418-1CE8F41B245C}"/>
              </a:ext>
            </a:extLst>
          </p:cNvPr>
          <p:cNvGrpSpPr/>
          <p:nvPr/>
        </p:nvGrpSpPr>
        <p:grpSpPr>
          <a:xfrm>
            <a:off x="1344360" y="1826969"/>
            <a:ext cx="9503280" cy="380160"/>
            <a:chOff x="1344360" y="1946586"/>
            <a:chExt cx="9503280" cy="380160"/>
          </a:xfrm>
        </p:grpSpPr>
        <p:pic>
          <p:nvPicPr>
            <p:cNvPr id="14" name="Picture 9" descr="A close-up of a planet&#10;&#10;AI-generated content may be incorrect.">
              <a:extLst>
                <a:ext uri="{FF2B5EF4-FFF2-40B4-BE49-F238E27FC236}">
                  <a16:creationId xmlns:a16="http://schemas.microsoft.com/office/drawing/2014/main" id="{2E715C1D-F553-98A0-E8D9-90E572D2295E}"/>
                </a:ext>
              </a:extLst>
            </p:cNvPr>
            <p:cNvPicPr/>
            <p:nvPr/>
          </p:nvPicPr>
          <p:blipFill>
            <a:blip r:embed="rId6"/>
            <a:stretch/>
          </p:blipFill>
          <p:spPr>
            <a:xfrm>
              <a:off x="4149839" y="1984026"/>
              <a:ext cx="513359" cy="3299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6" name="Picture 12" descr="A close-up of a planet&#10;&#10;AI-generated content may be incorrect.">
              <a:extLst>
                <a:ext uri="{FF2B5EF4-FFF2-40B4-BE49-F238E27FC236}">
                  <a16:creationId xmlns:a16="http://schemas.microsoft.com/office/drawing/2014/main" id="{A159DA2E-825D-488E-B186-D0E67BFF6F86}"/>
                </a:ext>
              </a:extLst>
            </p:cNvPr>
            <p:cNvPicPr/>
            <p:nvPr/>
          </p:nvPicPr>
          <p:blipFill>
            <a:blip r:embed="rId7"/>
            <a:stretch/>
          </p:blipFill>
          <p:spPr>
            <a:xfrm>
              <a:off x="9210719" y="1963506"/>
              <a:ext cx="544680" cy="363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9" name="Graphic 18" descr="28§display§\ket{\Psi(t)} = f(\vb{q}_1,t) \ket{\qquad} + f(\vb{q}_2,t) \ket{\qquad} + f(\vb{q}_3,t) \ket{\qquad} + \dots§svg§600§TRUE§">
              <a:extLst>
                <a:ext uri="{FF2B5EF4-FFF2-40B4-BE49-F238E27FC236}">
                  <a16:creationId xmlns:a16="http://schemas.microsoft.com/office/drawing/2014/main" id="{01DE32DF-8F6A-7A51-E384-62A983CFB68D}"/>
                </a:ext>
              </a:extLst>
            </p:cNvPr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/>
          </p:blipFill>
          <p:spPr>
            <a:xfrm>
              <a:off x="1344360" y="1946586"/>
              <a:ext cx="9503280" cy="380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0" name="Picture 16" descr="A planet in space&#10;&#10;AI-generated content may be incorrect.">
              <a:extLst>
                <a:ext uri="{FF2B5EF4-FFF2-40B4-BE49-F238E27FC236}">
                  <a16:creationId xmlns:a16="http://schemas.microsoft.com/office/drawing/2014/main" id="{3A81D40B-72B9-37F8-568D-F534169B56C7}"/>
                </a:ext>
              </a:extLst>
            </p:cNvPr>
            <p:cNvPicPr/>
            <p:nvPr/>
          </p:nvPicPr>
          <p:blipFill>
            <a:blip r:embed="rId9"/>
            <a:stretch/>
          </p:blipFill>
          <p:spPr>
            <a:xfrm>
              <a:off x="6647340" y="1984026"/>
              <a:ext cx="513360" cy="3427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E9293D3-99AF-C64F-F72A-C88E3A59904D}"/>
              </a:ext>
            </a:extLst>
          </p:cNvPr>
          <p:cNvSpPr txBox="1"/>
          <p:nvPr/>
        </p:nvSpPr>
        <p:spPr>
          <a:xfrm>
            <a:off x="766043" y="2301978"/>
            <a:ext cx="5626593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3363" indent="-233363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sym typeface="Symbol" panose="05050102010706020507" pitchFamily="18" charset="2"/>
              </a:rPr>
              <a:t>Key inputs: precalculated PES, PNP in scission configurations</a:t>
            </a:r>
          </a:p>
          <a:p>
            <a:pPr marL="233363" indent="-233363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400" spc="-1" dirty="0">
                <a:solidFill>
                  <a:srgbClr val="000000"/>
                </a:solidFill>
                <a:sym typeface="Symbol" panose="05050102010706020507" pitchFamily="18" charset="2"/>
              </a:rPr>
              <a:t>Technicalities: continuity, E*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0367F6-999D-936C-C4EF-7923B03C62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846" y="3960728"/>
            <a:ext cx="3678032" cy="22779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BBD16E-C5F5-B08B-E7C9-9C54E1308133}"/>
              </a:ext>
            </a:extLst>
          </p:cNvPr>
          <p:cNvSpPr txBox="1"/>
          <p:nvPr/>
        </p:nvSpPr>
        <p:spPr>
          <a:xfrm>
            <a:off x="1358121" y="3611083"/>
            <a:ext cx="2079511" cy="307777"/>
          </a:xfrm>
          <a:prstGeom prst="rect">
            <a:avLst/>
          </a:prstGeom>
          <a:solidFill>
            <a:srgbClr val="9D0C0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PRL </a:t>
            </a:r>
            <a:r>
              <a:rPr lang="en-US" sz="1400" b="1" dirty="0">
                <a:solidFill>
                  <a:schemeClr val="bg1"/>
                </a:solidFill>
              </a:rPr>
              <a:t>133</a:t>
            </a:r>
            <a:r>
              <a:rPr lang="en-US" sz="1400" dirty="0">
                <a:solidFill>
                  <a:schemeClr val="bg1"/>
                </a:solidFill>
              </a:rPr>
              <a:t>, 152501(2024)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FE9654-FD10-FBE4-BE09-2AD0B0816A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7878" y="3852743"/>
            <a:ext cx="2469420" cy="2534153"/>
          </a:xfrm>
          <a:prstGeom prst="rect">
            <a:avLst/>
          </a:prstGeom>
        </p:spPr>
      </p:pic>
      <p:sp>
        <p:nvSpPr>
          <p:cNvPr id="15" name="TextBox 2_1">
            <a:extLst>
              <a:ext uri="{FF2B5EF4-FFF2-40B4-BE49-F238E27FC236}">
                <a16:creationId xmlns:a16="http://schemas.microsoft.com/office/drawing/2014/main" id="{BEB9C583-14EB-9FC1-5D7C-1F365B5C77B8}"/>
              </a:ext>
            </a:extLst>
          </p:cNvPr>
          <p:cNvSpPr/>
          <p:nvPr/>
        </p:nvSpPr>
        <p:spPr>
          <a:xfrm>
            <a:off x="4617022" y="3607862"/>
            <a:ext cx="2088578" cy="306323"/>
          </a:xfrm>
          <a:prstGeom prst="rect">
            <a:avLst/>
          </a:prstGeom>
          <a:solidFill>
            <a:srgbClr val="9D0C0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spc="-1" dirty="0">
                <a:solidFill>
                  <a:schemeClr val="bg1"/>
                </a:solidFill>
              </a:rPr>
              <a:t>PRC </a:t>
            </a:r>
            <a:r>
              <a:rPr lang="en-US" sz="1400" b="1" spc="-1" dirty="0">
                <a:solidFill>
                  <a:schemeClr val="bg1"/>
                </a:solidFill>
              </a:rPr>
              <a:t>105</a:t>
            </a:r>
            <a:r>
              <a:rPr lang="en-US" sz="1400" spc="-1" dirty="0">
                <a:solidFill>
                  <a:schemeClr val="bg1"/>
                </a:solidFill>
              </a:rPr>
              <a:t>, 054604 (2022)</a:t>
            </a:r>
          </a:p>
        </p:txBody>
      </p:sp>
    </p:spTree>
    <p:extLst>
      <p:ext uri="{BB962C8B-B14F-4D97-AF65-F5344CB8AC3E}">
        <p14:creationId xmlns:p14="http://schemas.microsoft.com/office/powerpoint/2010/main" val="249562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1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White Master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Master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White Master</Template>
  <TotalTime>8610</TotalTime>
  <Words>1061</Words>
  <Application>Microsoft Office PowerPoint</Application>
  <PresentationFormat>Widescreen</PresentationFormat>
  <Paragraphs>130</Paragraphs>
  <Slides>17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Aptos</vt:lpstr>
      <vt:lpstr>Aptos Display</vt:lpstr>
      <vt:lpstr>Aptos Light</vt:lpstr>
      <vt:lpstr>Aptos SemiBold</vt:lpstr>
      <vt:lpstr>Arial</vt:lpstr>
      <vt:lpstr>Calibri</vt:lpstr>
      <vt:lpstr>Cambria Math</vt:lpstr>
      <vt:lpstr>Symbol</vt:lpstr>
      <vt:lpstr>Times New Roman</vt:lpstr>
      <vt:lpstr>Wingdings</vt:lpstr>
      <vt:lpstr>White Master</vt:lpstr>
      <vt:lpstr>White Master</vt:lpstr>
      <vt:lpstr>Progress in Microscopic Fission Theory</vt:lpstr>
      <vt:lpstr>PowerPoint Presentation</vt:lpstr>
      <vt:lpstr>PowerPoint Presentation</vt:lpstr>
      <vt:lpstr>PowerPoint Presentation</vt:lpstr>
      <vt:lpstr>Spontaneous fission half lives can be predicted by computing the tunneling probability in multi-dimensional potential energy surfaces</vt:lpstr>
      <vt:lpstr>Spontaneous fission is a main driver of the stability of superheavy elements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Piccone, Ashley</dc:creator>
  <dc:description/>
  <cp:lastModifiedBy>Nicolas Schunck</cp:lastModifiedBy>
  <cp:revision>43</cp:revision>
  <dcterms:created xsi:type="dcterms:W3CDTF">2024-09-24T19:35:35Z</dcterms:created>
  <dcterms:modified xsi:type="dcterms:W3CDTF">2026-09-04T05:06:18Z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0x010100088CE4DFD6590746BF79C031605283F1</vt:lpwstr>
  </property>
  <property fmtid="{D5CDD505-2E9C-101B-9397-08002B2CF9AE}" pid="3" name="MediaServiceImageTags">
    <vt:lpwstr/>
  </property>
  <property fmtid="{D5CDD505-2E9C-101B-9397-08002B2CF9AE}" pid="4" name="Notes">
    <vt:i4>14</vt:i4>
  </property>
  <property fmtid="{D5CDD505-2E9C-101B-9397-08002B2CF9AE}" pid="5" name="PresentationFormat">
    <vt:lpwstr>Widescreen</vt:lpwstr>
  </property>
  <property fmtid="{D5CDD505-2E9C-101B-9397-08002B2CF9AE}" pid="6" name="Slides">
    <vt:i4>18</vt:i4>
  </property>
</Properties>
</file>