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0" r:id="rId1"/>
    <p:sldMasterId id="2147483651" r:id="rId2"/>
  </p:sldMasterIdLst>
  <p:notesMasterIdLst>
    <p:notesMasterId r:id="rId16"/>
  </p:notesMasterIdLst>
  <p:sldIdLst>
    <p:sldId id="256" r:id="rId3"/>
    <p:sldId id="1504" r:id="rId4"/>
    <p:sldId id="1500" r:id="rId5"/>
    <p:sldId id="1497" r:id="rId6"/>
    <p:sldId id="1498" r:id="rId7"/>
    <p:sldId id="1503" r:id="rId8"/>
    <p:sldId id="1499" r:id="rId9"/>
    <p:sldId id="1507" r:id="rId10"/>
    <p:sldId id="1508" r:id="rId11"/>
    <p:sldId id="1511" r:id="rId12"/>
    <p:sldId id="1509" r:id="rId13"/>
    <p:sldId id="398" r:id="rId14"/>
    <p:sldId id="394" r:id="rId15"/>
  </p:sldIdLst>
  <p:sldSz cx="12192000" cy="6858000"/>
  <p:notesSz cx="6858000" cy="9144000"/>
  <p:defaultTextStyle>
    <a:defPPr>
      <a:defRPr lang="en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4DE9"/>
    <a:srgbClr val="941100"/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7"/>
    <p:restoredTop sz="77497"/>
  </p:normalViewPr>
  <p:slideViewPr>
    <p:cSldViewPr snapToGrid="0" snapToObjects="1">
      <p:cViewPr varScale="1">
        <p:scale>
          <a:sx n="116" d="100"/>
          <a:sy n="116" d="100"/>
        </p:scale>
        <p:origin x="21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Click to move the slide</a:t>
            </a: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</a:p>
        </p:txBody>
      </p:sp>
      <p:sp>
        <p:nvSpPr>
          <p:cNvPr id="3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</a:p>
        </p:txBody>
      </p:sp>
      <p:sp>
        <p:nvSpPr>
          <p:cNvPr id="39" name="PlaceHolder 4"/>
          <p:cNvSpPr>
            <a:spLocks noGrp="1"/>
          </p:cNvSpPr>
          <p:nvPr>
            <p:ph type="dt" idx="12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40" name="PlaceHolder 5"/>
          <p:cNvSpPr>
            <a:spLocks noGrp="1"/>
          </p:cNvSpPr>
          <p:nvPr>
            <p:ph type="ftr" idx="13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</a:p>
        </p:txBody>
      </p:sp>
      <p:sp>
        <p:nvSpPr>
          <p:cNvPr id="41" name="PlaceHolder 6"/>
          <p:cNvSpPr>
            <a:spLocks noGrp="1"/>
          </p:cNvSpPr>
          <p:nvPr>
            <p:ph type="sldNum" idx="1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F2672C3D-C905-4645-9976-E66C586F7550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‹#›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FR" dirty="0"/>
              <a:t>So, why the title ?</a:t>
            </a:r>
          </a:p>
          <a:p>
            <a:r>
              <a:rPr lang="en-FR" dirty="0"/>
              <a:t>At the last meeting I prersented a concept for improving the detection systems we use in the heavy element experriments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pPr indent="0" algn="r">
              <a:buNone/>
            </a:pPr>
            <a:fld id="{F2672C3D-C905-4645-9976-E66C586F7550}" type="slidenum">
              <a:rPr lang="en-US" sz="1400" b="0" u="none" strike="noStrike" smtClean="0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902427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pPr indent="0" algn="r">
              <a:buNone/>
            </a:pPr>
            <a:fld id="{F2672C3D-C905-4645-9976-E66C586F7550}" type="slidenum">
              <a:rPr lang="en-US" sz="1400" b="0" u="none" strike="noStrike" smtClean="0">
                <a:solidFill>
                  <a:srgbClr val="000000"/>
                </a:solidFill>
                <a:effectLst/>
                <a:uFillTx/>
                <a:latin typeface="Times New Roman"/>
              </a:rPr>
              <a:t>10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94278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pPr indent="0" algn="r">
              <a:buNone/>
            </a:pPr>
            <a:fld id="{F2672C3D-C905-4645-9976-E66C586F7550}" type="slidenum">
              <a:rPr lang="en-US" sz="1400" b="0" u="none" strike="noStrike" smtClean="0">
                <a:solidFill>
                  <a:srgbClr val="000000"/>
                </a:solidFill>
                <a:effectLst/>
                <a:uFillTx/>
                <a:latin typeface="Times New Roman"/>
              </a:rPr>
              <a:t>2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15472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FR" dirty="0"/>
              <a:t>Reminder of the set-up: evaportion residues are implanted into a DSSD detector.</a:t>
            </a:r>
          </a:p>
          <a:p>
            <a:r>
              <a:rPr lang="en-FR" dirty="0"/>
              <a:t>In this example 254No and 255No are produced in the same reaction.</a:t>
            </a:r>
          </a:p>
          <a:p>
            <a:r>
              <a:rPr lang="en-FR" dirty="0"/>
              <a:t>We are interested in the excited states populated bu the fine structure 255No decay </a:t>
            </a:r>
            <a:r>
              <a:rPr lang="en-FR" dirty="0">
                <a:sym typeface="Wingdings" pitchFamily="2" charset="2"/>
              </a:rPr>
              <a:t> </a:t>
            </a:r>
            <a:r>
              <a:rPr lang="en-FR" dirty="0"/>
              <a:t>conversion electrons detected in the tunnel in prompt coincicence with alpha in the implantation detector</a:t>
            </a:r>
          </a:p>
          <a:p>
            <a:r>
              <a:rPr lang="en-FR" dirty="0"/>
              <a:t>254No alpha decay creates a prompt coincidence background.</a:t>
            </a:r>
          </a:p>
          <a:p>
            <a:r>
              <a:rPr lang="en-FR" dirty="0"/>
              <a:t>Alpha particles escaping the </a:t>
            </a:r>
            <a:r>
              <a:rPr lang="en-GB" dirty="0"/>
              <a:t>implantation detector and impinging on</a:t>
            </a:r>
            <a:r>
              <a:rPr lang="en-FR" dirty="0"/>
              <a:t> a tunnel leave energy in both detectors. This can mask real alpha – ICE coincidences.</a:t>
            </a:r>
          </a:p>
          <a:p>
            <a:r>
              <a:rPr lang="en-FR" dirty="0"/>
              <a:t>Can PSA be used to reduced the contamination 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FF174-45E9-4A1A-A34C-3C890A57552C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01296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Marin needed a 133Ba source for some tests for a concept radiation monitor for space applications – protons vs electrons</a:t>
            </a:r>
          </a:p>
          <a:p>
            <a:r>
              <a:rPr lang="en-GB" dirty="0"/>
              <a:t>and Karl was interested in a similar separation of low energy (degraded) alphas vs internal electrons</a:t>
            </a:r>
          </a:p>
          <a:p>
            <a:r>
              <a:rPr lang="en-GB" dirty="0"/>
              <a:t>So we performed some tests using the sources indicated which irradiated an NTD GRIT prototype detector and took digitised preamplifier data</a:t>
            </a:r>
          </a:p>
          <a:p>
            <a:r>
              <a:rPr lang="en-GB" dirty="0"/>
              <a:t>This is a set-up that has been successfully used to distinguish different particles but at energies in the MeV to tens of MeV region.</a:t>
            </a:r>
          </a:p>
          <a:p>
            <a:r>
              <a:rPr lang="en-GB" dirty="0"/>
              <a:t>Our interest is in conversion electron of sub MeV.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FF174-45E9-4A1A-A34C-3C890A57552C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40676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FR" dirty="0"/>
              <a:t>Best separation is obtained using the template matching method which basically means an averaged signal for each particlke type is used as a template and</a:t>
            </a:r>
          </a:p>
          <a:p>
            <a:r>
              <a:rPr lang="en-FR" dirty="0"/>
              <a:t>each individual signal is compared to the electron and the alpha template by calculating the Chi^2. The two figures show the difference when a 320 keV</a:t>
            </a:r>
          </a:p>
          <a:p>
            <a:r>
              <a:rPr lang="en-GB" dirty="0"/>
              <a:t>e</a:t>
            </a:r>
            <a:r>
              <a:rPr lang="en-FR" dirty="0"/>
              <a:t>lectron is compared to the electron and alpha master signals. </a:t>
            </a:r>
          </a:p>
          <a:p>
            <a:r>
              <a:rPr lang="en-FR" dirty="0"/>
              <a:t>Excellent separation is obtained when using either the Charge or Current signals…. </a:t>
            </a:r>
            <a:r>
              <a:rPr lang="en-GB" dirty="0"/>
              <a:t>B</a:t>
            </a:r>
            <a:r>
              <a:rPr lang="en-FR" dirty="0"/>
              <a:t>ut it’s not exactly an online calculation (yet)</a:t>
            </a:r>
          </a:p>
          <a:p>
            <a:endParaRPr lang="en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FF174-45E9-4A1A-A34C-3C890A57552C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3489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pPr indent="0" algn="r">
              <a:buNone/>
            </a:pPr>
            <a:fld id="{F2672C3D-C905-4645-9976-E66C586F7550}" type="slidenum">
              <a:rPr lang="en-US" sz="1400" b="0" u="none" strike="noStrike" smtClean="0">
                <a:solidFill>
                  <a:srgbClr val="000000"/>
                </a:solidFill>
                <a:effectLst/>
                <a:uFillTx/>
                <a:latin typeface="Times New Roman"/>
              </a:rPr>
              <a:t>6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70954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FR" dirty="0"/>
              <a:t>So – where does AI come in ?</a:t>
            </a:r>
          </a:p>
          <a:p>
            <a:r>
              <a:rPr lang="en-FR" dirty="0"/>
              <a:t>We will starrt looking at some simple parameters, like rise-time, ttime-over-threshold, maximum current, moments and see if networks can be trained tto distinguish the particles.</a:t>
            </a:r>
          </a:p>
          <a:p>
            <a:r>
              <a:rPr lang="en-FR" dirty="0"/>
              <a:t>In theory the network weights could be implemented in an FPGA and could provide probabilities that an event is electron or alpha.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FF174-45E9-4A1A-A34C-3C890A57552C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78285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FR" dirty="0"/>
              <a:t>So – where does AI come in ?</a:t>
            </a:r>
          </a:p>
          <a:p>
            <a:r>
              <a:rPr lang="en-FR" dirty="0"/>
              <a:t>We will starrt looking at some simple parameters, like rise-time, ttime-over-threshold, maximum current, moments and see if networks can be trained tto distinguish the particles.</a:t>
            </a:r>
          </a:p>
          <a:p>
            <a:r>
              <a:rPr lang="en-FR" dirty="0"/>
              <a:t>In theory the network weights could be implemented in an FPGA and could provide probabilities that an event is electron or alpha.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FF174-45E9-4A1A-A34C-3C890A57552C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6594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7488" y="812800"/>
            <a:ext cx="7124700" cy="4008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FR" dirty="0"/>
              <a:t>So – where does AI come in ?</a:t>
            </a:r>
          </a:p>
          <a:p>
            <a:r>
              <a:rPr lang="en-FR" dirty="0"/>
              <a:t>We will starrt looking at some simple parameters, like rise-time, ttime-over-threshold, maximum current, moments and see if networks can be trained tto distinguish the particles.</a:t>
            </a:r>
          </a:p>
          <a:p>
            <a:r>
              <a:rPr lang="en-FR" dirty="0"/>
              <a:t>In theory the network weights could be implemented in an FPGA and could provide probabilities that an event is electron or alpha.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12FF174-45E9-4A1A-A34C-3C890A57552C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29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ide-2-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97DDEA5-A73C-4B24-A366-D67B087708D5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slide-2-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" y="1"/>
            <a:ext cx="12191595" cy="6857995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1739" y="169117"/>
            <a:ext cx="6438063" cy="488983"/>
          </a:xfrm>
        </p:spPr>
        <p:txBody>
          <a:bodyPr>
            <a:normAutofit/>
          </a:bodyPr>
          <a:lstStyle>
            <a:lvl1pPr>
              <a:defRPr sz="2037" b="1">
                <a:solidFill>
                  <a:srgbClr val="00294B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033" y="1681711"/>
            <a:ext cx="5158153" cy="822888"/>
          </a:xfrm>
        </p:spPr>
        <p:txBody>
          <a:bodyPr anchor="b"/>
          <a:lstStyle>
            <a:lvl1pPr marL="0" indent="0">
              <a:buNone/>
              <a:defRPr sz="2037" b="1">
                <a:solidFill>
                  <a:srgbClr val="00294B"/>
                </a:solidFill>
              </a:defRPr>
            </a:lvl1pPr>
            <a:lvl2pPr marL="388071" indent="0">
              <a:buNone/>
              <a:defRPr sz="1698" b="1"/>
            </a:lvl2pPr>
            <a:lvl3pPr marL="776143" indent="0">
              <a:buNone/>
              <a:defRPr sz="1528" b="1"/>
            </a:lvl3pPr>
            <a:lvl4pPr marL="1164214" indent="0">
              <a:buNone/>
              <a:defRPr sz="1358" b="1"/>
            </a:lvl4pPr>
            <a:lvl5pPr marL="1552285" indent="0">
              <a:buNone/>
              <a:defRPr sz="1358" b="1"/>
            </a:lvl5pPr>
            <a:lvl6pPr marL="1940357" indent="0">
              <a:buNone/>
              <a:defRPr sz="1358" b="1"/>
            </a:lvl6pPr>
            <a:lvl7pPr marL="2328428" indent="0">
              <a:buNone/>
              <a:defRPr sz="1358" b="1"/>
            </a:lvl7pPr>
            <a:lvl8pPr marL="2716500" indent="0">
              <a:buNone/>
              <a:defRPr sz="1358" b="1"/>
            </a:lvl8pPr>
            <a:lvl9pPr marL="3104571" indent="0">
              <a:buNone/>
              <a:defRPr sz="1358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 hasCustomPrompt="1"/>
          </p:nvPr>
        </p:nvSpPr>
        <p:spPr>
          <a:xfrm>
            <a:off x="839033" y="2504599"/>
            <a:ext cx="5158153" cy="3685030"/>
          </a:xfrm>
        </p:spPr>
        <p:txBody>
          <a:bodyPr/>
          <a:lstStyle>
            <a:lvl1pPr>
              <a:defRPr>
                <a:solidFill>
                  <a:srgbClr val="FF6700"/>
                </a:solidFill>
              </a:defRPr>
            </a:lvl1pPr>
            <a:lvl2pPr>
              <a:defRPr>
                <a:solidFill>
                  <a:srgbClr val="00294B"/>
                </a:solidFill>
              </a:defRPr>
            </a:lvl2pPr>
            <a:lvl3pPr>
              <a:defRPr>
                <a:solidFill>
                  <a:srgbClr val="456487"/>
                </a:solidFill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1460" y="1681711"/>
            <a:ext cx="5183307" cy="822888"/>
          </a:xfrm>
        </p:spPr>
        <p:txBody>
          <a:bodyPr anchor="b"/>
          <a:lstStyle>
            <a:lvl1pPr marL="0" indent="0">
              <a:buNone/>
              <a:defRPr sz="2037" b="1">
                <a:solidFill>
                  <a:srgbClr val="00294B"/>
                </a:solidFill>
              </a:defRPr>
            </a:lvl1pPr>
            <a:lvl2pPr marL="388071" indent="0">
              <a:buNone/>
              <a:defRPr sz="1698" b="1"/>
            </a:lvl2pPr>
            <a:lvl3pPr marL="776143" indent="0">
              <a:buNone/>
              <a:defRPr sz="1528" b="1"/>
            </a:lvl3pPr>
            <a:lvl4pPr marL="1164214" indent="0">
              <a:buNone/>
              <a:defRPr sz="1358" b="1"/>
            </a:lvl4pPr>
            <a:lvl5pPr marL="1552285" indent="0">
              <a:buNone/>
              <a:defRPr sz="1358" b="1"/>
            </a:lvl5pPr>
            <a:lvl6pPr marL="1940357" indent="0">
              <a:buNone/>
              <a:defRPr sz="1358" b="1"/>
            </a:lvl6pPr>
            <a:lvl7pPr marL="2328428" indent="0">
              <a:buNone/>
              <a:defRPr sz="1358" b="1"/>
            </a:lvl7pPr>
            <a:lvl8pPr marL="2716500" indent="0">
              <a:buNone/>
              <a:defRPr sz="1358" b="1"/>
            </a:lvl8pPr>
            <a:lvl9pPr marL="3104571" indent="0">
              <a:buNone/>
              <a:defRPr sz="1358" b="1"/>
            </a:lvl9pPr>
          </a:lstStyle>
          <a:p>
            <a:pPr lvl="0"/>
            <a:r>
              <a:rPr lang="fr-FR" dirty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 hasCustomPrompt="1"/>
          </p:nvPr>
        </p:nvSpPr>
        <p:spPr>
          <a:xfrm>
            <a:off x="6171460" y="2504599"/>
            <a:ext cx="5183307" cy="3685030"/>
          </a:xfrm>
        </p:spPr>
        <p:txBody>
          <a:bodyPr/>
          <a:lstStyle>
            <a:lvl1pPr marL="194036" indent="-194036">
              <a:defRPr lang="fr-FR" sz="2377" kern="1200" dirty="0" smtClean="0">
                <a:solidFill>
                  <a:srgbClr val="FF6700"/>
                </a:solidFill>
                <a:latin typeface="+mn-lt"/>
                <a:ea typeface="+mn-ea"/>
                <a:cs typeface="+mn-cs"/>
              </a:defRPr>
            </a:lvl1pPr>
            <a:lvl2pPr marL="582107" indent="-194036">
              <a:defRPr lang="fr-FR" sz="2037" kern="1200" dirty="0" smtClean="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2pPr>
            <a:lvl3pPr marL="970178" indent="-194036">
              <a:defRPr lang="fr-FR" sz="1698" kern="1200" dirty="0" smtClean="0">
                <a:solidFill>
                  <a:srgbClr val="456487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rgbClr val="456487"/>
                </a:solidFill>
              </a:defRPr>
            </a:lvl4pPr>
            <a:lvl5pPr>
              <a:defRPr>
                <a:solidFill>
                  <a:srgbClr val="456487"/>
                </a:solidFill>
              </a:defRPr>
            </a:lvl5pPr>
          </a:lstStyle>
          <a:p>
            <a:pPr marL="194036" lvl="0" indent="-194036" algn="l" defTabSz="776143" rtl="0" eaLnBrk="1" latinLnBrk="0" hangingPunct="1">
              <a:lnSpc>
                <a:spcPct val="90000"/>
              </a:lnSpc>
              <a:spcBef>
                <a:spcPts val="849"/>
              </a:spcBef>
              <a:buFont typeface="Arial" panose="020B0604020202020204" pitchFamily="34" charset="0"/>
              <a:buChar char="•"/>
            </a:pPr>
            <a:r>
              <a:rPr lang="fr-FR" dirty="0"/>
              <a:t>Modifier les styles du texte du masque</a:t>
            </a:r>
          </a:p>
          <a:p>
            <a:pPr marL="582107" lvl="1" indent="-194036" algn="l" defTabSz="776143" rtl="0" eaLnBrk="1" latinLnBrk="0" hangingPunct="1">
              <a:lnSpc>
                <a:spcPct val="90000"/>
              </a:lnSpc>
              <a:spcBef>
                <a:spcPts val="424"/>
              </a:spcBef>
              <a:buFont typeface="Arial" panose="020B0604020202020204" pitchFamily="34" charset="0"/>
              <a:buChar char="•"/>
            </a:pPr>
            <a:r>
              <a:rPr lang="fr-FR" dirty="0"/>
              <a:t>Deuxième niveau</a:t>
            </a:r>
          </a:p>
          <a:p>
            <a:pPr marL="970178" lvl="2" indent="-194036" algn="l" defTabSz="776143" rtl="0" eaLnBrk="1" latinLnBrk="0" hangingPunct="1">
              <a:lnSpc>
                <a:spcPct val="90000"/>
              </a:lnSpc>
              <a:spcBef>
                <a:spcPts val="424"/>
              </a:spcBef>
              <a:buFont typeface="Arial" panose="020B0604020202020204" pitchFamily="34" charset="0"/>
              <a:buChar char="•"/>
            </a:pPr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228399" y="6467913"/>
            <a:ext cx="2729259" cy="3647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Shexi R&amp;D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325188" y="6467913"/>
            <a:ext cx="5541624" cy="36473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CODEC Pioneer-SIRIUS </a:t>
            </a:r>
            <a:r>
              <a:rPr lang="fr-FR" dirty="0" err="1"/>
              <a:t>Shexi</a:t>
            </a:r>
            <a:r>
              <a:rPr lang="fr-FR" dirty="0"/>
              <a:t> R&amp;D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9234344" y="6467913"/>
            <a:ext cx="2741673" cy="36473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fld id="{77E71596-5F9D-49C5-9701-16B3CA54319D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60764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2591640" y="169200"/>
            <a:ext cx="6437880" cy="488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>
              <a:buNone/>
            </a:pPr>
            <a:endParaRPr lang="fr-F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309960" y="1636200"/>
            <a:ext cx="11665800" cy="4553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lstStyle/>
          <a:p>
            <a:pPr indent="0" algn="ctr">
              <a:buNone/>
            </a:pP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2F194428-C004-420C-8D80-F35FCD79FD01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82764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pied de page 4"/>
          <p:cNvSpPr/>
          <p:nvPr/>
        </p:nvSpPr>
        <p:spPr>
          <a:xfrm>
            <a:off x="4038480" y="6492960"/>
            <a:ext cx="411444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fr-FR" sz="1800" b="1" i="1" u="none" strike="noStrike">
                <a:solidFill>
                  <a:schemeClr val="lt1"/>
                </a:solidFill>
                <a:effectLst/>
                <a:uFillTx/>
                <a:latin typeface="Calibri"/>
                <a:ea typeface="Arial"/>
              </a:rPr>
              <a:t>CeMaP@IJCLab.in2p3.fr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12" name="Image 2"/>
          <p:cNvPicPr/>
          <p:nvPr/>
        </p:nvPicPr>
        <p:blipFill>
          <a:blip r:embed="rId2"/>
          <a:stretch/>
        </p:blipFill>
        <p:spPr>
          <a:xfrm>
            <a:off x="360" y="0"/>
            <a:ext cx="1219140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" name="Rectangle 10"/>
          <p:cNvSpPr/>
          <p:nvPr/>
        </p:nvSpPr>
        <p:spPr>
          <a:xfrm>
            <a:off x="2937240" y="831240"/>
            <a:ext cx="6391080" cy="5587560"/>
          </a:xfrm>
          <a:prstGeom prst="rect">
            <a:avLst/>
          </a:prstGeom>
          <a:solidFill>
            <a:schemeClr val="lt1"/>
          </a:solidFill>
          <a:ln w="12600">
            <a:solidFill>
              <a:schemeClr val="lt1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fr-FR" sz="1800" b="0" u="none" strike="noStrike">
              <a:solidFill>
                <a:schemeClr val="lt1"/>
              </a:solidFill>
              <a:effectLst/>
              <a:uFillTx/>
              <a:latin typeface="Calibri"/>
              <a:ea typeface="Arial"/>
            </a:endParaRPr>
          </a:p>
        </p:txBody>
      </p:sp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2734560" y="217800"/>
            <a:ext cx="6313320" cy="374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685800">
              <a:lnSpc>
                <a:spcPct val="90000"/>
              </a:lnSpc>
              <a:buNone/>
            </a:pPr>
            <a:r>
              <a:rPr lang="fr-FR" sz="2100" b="1" u="none" strike="noStrike">
                <a:solidFill>
                  <a:schemeClr val="dk1"/>
                </a:solidFill>
                <a:effectLst/>
                <a:uFillTx/>
                <a:latin typeface="Calibri Light"/>
                <a:ea typeface="Arial"/>
              </a:rPr>
              <a:t>Modifiez le style du titre</a:t>
            </a:r>
            <a:endParaRPr lang="fr-FR" sz="21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sldNum" idx="3"/>
          </p:nvPr>
        </p:nvSpPr>
        <p:spPr>
          <a:xfrm>
            <a:off x="9448560" y="649296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fr-FR" sz="18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2A218C6E-75F0-40BD-9FC1-E04B32E26C2B}" type="slidenum">
              <a:rPr lang="fr-FR" sz="18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‹#›</a:t>
            </a:fld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741240" y="2212920"/>
            <a:ext cx="9882720" cy="3255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432000" indent="-324000" defTabSz="6858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1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Modifier les styles du texte du masque</a:t>
            </a:r>
            <a:endParaRPr lang="fr-FR" sz="21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64000" lvl="1" indent="-32400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Deuxième niveau</a:t>
            </a:r>
            <a:endParaRPr lang="fr-F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96000" lvl="2" indent="-28800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Troisième niveau</a:t>
            </a:r>
            <a:endParaRPr lang="fr-FR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28000" lvl="3" indent="-21600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3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Quatrième niveau</a:t>
            </a:r>
            <a:endParaRPr lang="fr-FR" sz="13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2160000" lvl="4" indent="-216000" defTabSz="685800">
              <a:lnSpc>
                <a:spcPct val="90000"/>
              </a:lnSpc>
              <a:spcBef>
                <a:spcPts val="37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3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Cinquième niveau</a:t>
            </a:r>
            <a:endParaRPr lang="fr-FR" sz="13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ftr" idx="4"/>
          </p:nvPr>
        </p:nvSpPr>
        <p:spPr>
          <a:xfrm>
            <a:off x="3325320" y="6467760"/>
            <a:ext cx="554112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fr-FR" sz="18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r>
              <a:rPr lang="fr-FR" sz="18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&lt;footer&gt;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dt" idx="5"/>
          </p:nvPr>
        </p:nvSpPr>
        <p:spPr>
          <a:xfrm>
            <a:off x="228240" y="6467760"/>
            <a:ext cx="272880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Espace réservé du pied de page 4"/>
          <p:cNvSpPr/>
          <p:nvPr/>
        </p:nvSpPr>
        <p:spPr>
          <a:xfrm>
            <a:off x="4038480" y="6492960"/>
            <a:ext cx="4114440" cy="364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r>
              <a:rPr lang="fr-FR" sz="1800" b="1" i="1" u="none" strike="noStrike">
                <a:solidFill>
                  <a:schemeClr val="lt1"/>
                </a:solidFill>
                <a:effectLst/>
                <a:uFillTx/>
                <a:latin typeface="Calibri"/>
                <a:ea typeface="Arial"/>
              </a:rPr>
              <a:t>CeMaP@IJCLab.in2p3.fr</a:t>
            </a: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0" name="Image 9"/>
          <p:cNvPicPr/>
          <p:nvPr/>
        </p:nvPicPr>
        <p:blipFill>
          <a:blip r:embed="rId5"/>
          <a:stretch/>
        </p:blipFill>
        <p:spPr>
          <a:xfrm>
            <a:off x="360" y="0"/>
            <a:ext cx="1219140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2591640" y="169200"/>
            <a:ext cx="6437880" cy="488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lstStyle/>
          <a:p>
            <a:pPr indent="0" defTabSz="685800">
              <a:lnSpc>
                <a:spcPct val="90000"/>
              </a:lnSpc>
              <a:buNone/>
            </a:pPr>
            <a:r>
              <a:rPr lang="fr-FR" sz="2040" b="1" u="none" strike="noStrike">
                <a:solidFill>
                  <a:srgbClr val="00294B"/>
                </a:solidFill>
                <a:effectLst/>
                <a:uFillTx/>
                <a:latin typeface="Calibri Light"/>
                <a:ea typeface="Arial"/>
              </a:rPr>
              <a:t>Modifiez le style du titre</a:t>
            </a:r>
            <a:endParaRPr lang="fr-FR" sz="204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839160" y="1681560"/>
            <a:ext cx="5157720" cy="822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marL="432000" indent="-324000" defTabSz="685800">
              <a:lnSpc>
                <a:spcPct val="90000"/>
              </a:lnSpc>
              <a:spcBef>
                <a:spcPts val="751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pos="0" algn="l"/>
              </a:tabLst>
            </a:pPr>
            <a:r>
              <a:rPr lang="fr-FR" sz="2040" b="1" u="none" strike="noStrike">
                <a:solidFill>
                  <a:srgbClr val="00294B"/>
                </a:solidFill>
                <a:effectLst/>
                <a:uFillTx/>
                <a:latin typeface="Calibri"/>
                <a:ea typeface="Arial"/>
              </a:rPr>
              <a:t>Modifiez les styles du texte du masque</a:t>
            </a:r>
            <a:endParaRPr lang="fr-FR" sz="204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839160" y="2504520"/>
            <a:ext cx="5157720" cy="368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171360" indent="-171360" defTabSz="685800">
              <a:lnSpc>
                <a:spcPct val="90000"/>
              </a:lnSpc>
              <a:spcBef>
                <a:spcPts val="751"/>
              </a:spcBef>
              <a:buClr>
                <a:srgbClr val="FF6700"/>
              </a:buClr>
              <a:buFont typeface="Arial"/>
              <a:buChar char="•"/>
            </a:pPr>
            <a:r>
              <a:rPr lang="fr-FR" sz="2100" b="0" u="none" strike="noStrike">
                <a:solidFill>
                  <a:srgbClr val="FF6700"/>
                </a:solidFill>
                <a:effectLst/>
                <a:uFillTx/>
                <a:latin typeface="Calibri"/>
                <a:ea typeface="Arial"/>
              </a:rPr>
              <a:t>Modifier les styles du texte du masque</a:t>
            </a:r>
            <a:endParaRPr lang="fr-FR" sz="21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14440" lvl="1" indent="-171360" defTabSz="685800">
              <a:lnSpc>
                <a:spcPct val="90000"/>
              </a:lnSpc>
              <a:spcBef>
                <a:spcPts val="374"/>
              </a:spcBef>
              <a:buClr>
                <a:srgbClr val="00294B"/>
              </a:buClr>
              <a:buFont typeface="Arial"/>
              <a:buChar char="•"/>
            </a:pPr>
            <a:r>
              <a:rPr lang="fr-FR" sz="1800" b="0" u="none" strike="noStrike">
                <a:solidFill>
                  <a:srgbClr val="00294B"/>
                </a:solidFill>
                <a:effectLst/>
                <a:uFillTx/>
                <a:latin typeface="Calibri"/>
                <a:ea typeface="Arial"/>
              </a:rPr>
              <a:t>Deuxième niveau</a:t>
            </a:r>
            <a:endParaRPr lang="fr-FR" sz="18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857160" lvl="2" indent="-171360" defTabSz="685800">
              <a:lnSpc>
                <a:spcPct val="90000"/>
              </a:lnSpc>
              <a:spcBef>
                <a:spcPts val="374"/>
              </a:spcBef>
              <a:buClr>
                <a:srgbClr val="456487"/>
              </a:buClr>
              <a:buFont typeface="Arial"/>
              <a:buChar char="•"/>
            </a:pPr>
            <a:r>
              <a:rPr lang="fr-FR" sz="1500" b="0" u="none" strike="noStrike">
                <a:solidFill>
                  <a:srgbClr val="456487"/>
                </a:solidFill>
                <a:effectLst/>
                <a:uFillTx/>
                <a:latin typeface="Calibri"/>
                <a:ea typeface="Arial"/>
              </a:rPr>
              <a:t>Troisième niveau</a:t>
            </a:r>
            <a:endParaRPr lang="fr-FR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00240" lvl="3" indent="-171360" defTabSz="685800">
              <a:lnSpc>
                <a:spcPct val="90000"/>
              </a:lnSpc>
              <a:spcBef>
                <a:spcPts val="374"/>
              </a:spcBef>
              <a:buClr>
                <a:srgbClr val="456487"/>
              </a:buClr>
              <a:buFont typeface="Arial"/>
              <a:buChar char="•"/>
            </a:pPr>
            <a:r>
              <a:rPr lang="fr-FR" sz="1350" b="0" u="none" strike="noStrike">
                <a:solidFill>
                  <a:srgbClr val="456487"/>
                </a:solidFill>
                <a:effectLst/>
                <a:uFillTx/>
                <a:latin typeface="Calibri"/>
                <a:ea typeface="Arial"/>
              </a:rPr>
              <a:t>Quatrième niveau</a:t>
            </a:r>
            <a:endParaRPr lang="fr-FR" sz="13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542960" lvl="4" indent="-171360" defTabSz="685800">
              <a:lnSpc>
                <a:spcPct val="90000"/>
              </a:lnSpc>
              <a:spcBef>
                <a:spcPts val="374"/>
              </a:spcBef>
              <a:buClr>
                <a:srgbClr val="456487"/>
              </a:buClr>
              <a:buFont typeface="Arial"/>
              <a:buChar char="•"/>
            </a:pPr>
            <a:r>
              <a:rPr lang="fr-FR" sz="1350" b="0" u="none" strike="noStrike">
                <a:solidFill>
                  <a:srgbClr val="456487"/>
                </a:solidFill>
                <a:effectLst/>
                <a:uFillTx/>
                <a:latin typeface="Calibri"/>
                <a:ea typeface="Arial"/>
              </a:rPr>
              <a:t>Cinquième niveau</a:t>
            </a:r>
            <a:endParaRPr lang="fr-FR" sz="13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6171480" y="1681560"/>
            <a:ext cx="5182920" cy="822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685800">
              <a:lnSpc>
                <a:spcPct val="90000"/>
              </a:lnSpc>
              <a:spcBef>
                <a:spcPts val="751"/>
              </a:spcBef>
              <a:buNone/>
              <a:tabLst>
                <a:tab pos="0" algn="l"/>
              </a:tabLst>
            </a:pPr>
            <a:r>
              <a:rPr lang="fr-FR" sz="2040" b="1" u="none" strike="noStrike">
                <a:solidFill>
                  <a:srgbClr val="00294B"/>
                </a:solidFill>
                <a:effectLst/>
                <a:uFillTx/>
                <a:latin typeface="Calibri"/>
                <a:ea typeface="Arial"/>
              </a:rPr>
              <a:t>Modifiez les styles du texte du masque</a:t>
            </a:r>
            <a:endParaRPr lang="fr-FR" sz="204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body"/>
          </p:nvPr>
        </p:nvSpPr>
        <p:spPr>
          <a:xfrm>
            <a:off x="6171480" y="2504520"/>
            <a:ext cx="5182920" cy="36846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194040" indent="-194040" defTabSz="776160">
              <a:lnSpc>
                <a:spcPct val="90000"/>
              </a:lnSpc>
              <a:spcBef>
                <a:spcPts val="850"/>
              </a:spcBef>
              <a:buClr>
                <a:srgbClr val="FF6700"/>
              </a:buClr>
              <a:buFont typeface="Arial"/>
              <a:buChar char="•"/>
            </a:pPr>
            <a:r>
              <a:rPr lang="fr-FR" sz="2380" b="0" u="none" strike="noStrike">
                <a:solidFill>
                  <a:srgbClr val="FF6700"/>
                </a:solidFill>
                <a:effectLst/>
                <a:uFillTx/>
                <a:latin typeface="Calibri"/>
                <a:ea typeface="Arial"/>
              </a:rPr>
              <a:t>Modifier les styles du texte du masque</a:t>
            </a:r>
            <a:endParaRPr lang="fr-FR" sz="238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82120" lvl="1" indent="-194040" defTabSz="776160">
              <a:lnSpc>
                <a:spcPct val="90000"/>
              </a:lnSpc>
              <a:spcBef>
                <a:spcPts val="425"/>
              </a:spcBef>
              <a:buClr>
                <a:srgbClr val="00294B"/>
              </a:buClr>
              <a:buFont typeface="Arial"/>
              <a:buChar char="•"/>
            </a:pPr>
            <a:r>
              <a:rPr lang="fr-FR" sz="2040" b="0" u="none" strike="noStrike">
                <a:solidFill>
                  <a:srgbClr val="00294B"/>
                </a:solidFill>
                <a:effectLst/>
                <a:uFillTx/>
                <a:latin typeface="Calibri"/>
                <a:ea typeface="Arial"/>
              </a:rPr>
              <a:t>Deuxième niveau</a:t>
            </a:r>
            <a:endParaRPr lang="fr-FR" sz="204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70200" lvl="2" indent="-194040" defTabSz="776160">
              <a:lnSpc>
                <a:spcPct val="90000"/>
              </a:lnSpc>
              <a:spcBef>
                <a:spcPts val="425"/>
              </a:spcBef>
              <a:buClr>
                <a:srgbClr val="456487"/>
              </a:buClr>
              <a:buFont typeface="Arial"/>
              <a:buChar char="•"/>
            </a:pPr>
            <a:r>
              <a:rPr lang="fr-FR" sz="1700" b="0" u="none" strike="noStrike">
                <a:solidFill>
                  <a:srgbClr val="456487"/>
                </a:solidFill>
                <a:effectLst/>
                <a:uFillTx/>
                <a:latin typeface="Calibri"/>
                <a:ea typeface="Arial"/>
              </a:rPr>
              <a:t>Troisième niveau</a:t>
            </a:r>
            <a:endParaRPr lang="fr-FR" sz="17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200240" lvl="3" indent="-171360" defTabSz="685800">
              <a:lnSpc>
                <a:spcPct val="90000"/>
              </a:lnSpc>
              <a:spcBef>
                <a:spcPts val="374"/>
              </a:spcBef>
              <a:buClr>
                <a:srgbClr val="456487"/>
              </a:buClr>
              <a:buFont typeface="Arial"/>
              <a:buChar char="•"/>
            </a:pPr>
            <a:r>
              <a:rPr lang="fr-FR" sz="1350" b="0" u="none" strike="noStrike">
                <a:solidFill>
                  <a:srgbClr val="456487"/>
                </a:solidFill>
                <a:effectLst/>
                <a:uFillTx/>
                <a:latin typeface="Calibri"/>
                <a:ea typeface="Arial"/>
              </a:rPr>
              <a:t>Quatrième niveau</a:t>
            </a:r>
            <a:endParaRPr lang="fr-FR" sz="13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542960" lvl="4" indent="-171360" defTabSz="685800">
              <a:lnSpc>
                <a:spcPct val="90000"/>
              </a:lnSpc>
              <a:spcBef>
                <a:spcPts val="374"/>
              </a:spcBef>
              <a:buClr>
                <a:srgbClr val="456487"/>
              </a:buClr>
              <a:buFont typeface="Arial"/>
              <a:buChar char="•"/>
            </a:pPr>
            <a:r>
              <a:rPr lang="fr-FR" sz="1350" b="0" u="none" strike="noStrike">
                <a:solidFill>
                  <a:srgbClr val="456487"/>
                </a:solidFill>
                <a:effectLst/>
                <a:uFillTx/>
                <a:latin typeface="Calibri"/>
                <a:ea typeface="Arial"/>
              </a:rPr>
              <a:t>Cinquième niveau</a:t>
            </a:r>
            <a:endParaRPr lang="fr-FR" sz="13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6" name="PlaceHolder 6"/>
          <p:cNvSpPr>
            <a:spLocks noGrp="1"/>
          </p:cNvSpPr>
          <p:nvPr>
            <p:ph type="dt" idx="6"/>
          </p:nvPr>
        </p:nvSpPr>
        <p:spPr>
          <a:xfrm>
            <a:off x="228240" y="6467760"/>
            <a:ext cx="272880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indent="0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</a:p>
        </p:txBody>
      </p:sp>
      <p:sp>
        <p:nvSpPr>
          <p:cNvPr id="27" name="PlaceHolder 7"/>
          <p:cNvSpPr>
            <a:spLocks noGrp="1"/>
          </p:cNvSpPr>
          <p:nvPr>
            <p:ph type="ftr" idx="7"/>
          </p:nvPr>
        </p:nvSpPr>
        <p:spPr>
          <a:xfrm>
            <a:off x="3325320" y="6467760"/>
            <a:ext cx="554112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defRPr lang="fr-FR" sz="16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</a:pPr>
            <a:r>
              <a:rPr lang="fr-FR" sz="16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&lt;footer&gt;</a:t>
            </a:r>
            <a:endParaRPr lang="en-US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" name="PlaceHolder 8"/>
          <p:cNvSpPr>
            <a:spLocks noGrp="1"/>
          </p:cNvSpPr>
          <p:nvPr>
            <p:ph type="sldNum" idx="8"/>
          </p:nvPr>
        </p:nvSpPr>
        <p:spPr>
          <a:xfrm>
            <a:off x="9234360" y="6467760"/>
            <a:ext cx="274140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fr-FR" sz="16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696C1C0-E91F-45DF-8529-D4C3FB283E9B}" type="slidenum">
              <a:rPr lang="fr-FR" sz="1600" b="0" u="none" strike="noStrike">
                <a:solidFill>
                  <a:schemeClr val="lt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‹#›</a:t>
            </a:fld>
            <a:endParaRPr lang="en-US" sz="16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5" r:id="rId2"/>
    <p:sldLayoutId id="214748365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ricardo.ch/de/a/wd-red-sa500-2tb-sata-ssd-(western-digital-profi-nas-ssd)-1327501976/" TargetMode="External"/><Relationship Id="rId3" Type="http://schemas.openxmlformats.org/officeDocument/2006/relationships/image" Target="../media/image6.jp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6.jpg"/><Relationship Id="rId7" Type="http://schemas.openxmlformats.org/officeDocument/2006/relationships/image" Target="../media/image1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32713" y="141501"/>
            <a:ext cx="5991654" cy="590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ctr" defTabSz="685800">
              <a:lnSpc>
                <a:spcPct val="90000"/>
              </a:lnSpc>
              <a:buNone/>
            </a:pPr>
            <a:r>
              <a:rPr lang="en-US" sz="3600" b="1" u="none" strike="noStrike" dirty="0">
                <a:solidFill>
                  <a:schemeClr val="dk1"/>
                </a:solidFill>
                <a:effectLst/>
                <a:uFillTx/>
                <a:latin typeface="Calibri Light"/>
                <a:ea typeface="Arial"/>
              </a:rPr>
              <a:t>(SHEXI)  PSA</a:t>
            </a:r>
            <a:endParaRPr lang="fr-FR" sz="3600" b="0" u="none" strike="noStrike" dirty="0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4" name="TextBox 8"/>
          <p:cNvSpPr/>
          <p:nvPr/>
        </p:nvSpPr>
        <p:spPr>
          <a:xfrm>
            <a:off x="357305" y="1004866"/>
            <a:ext cx="8230320" cy="446560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defTabSz="91440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n-US" sz="2400" b="0" u="none" strike="noStrike" dirty="0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Why do I need Pulse Shape Analysis ?</a:t>
            </a:r>
            <a:endParaRPr lang="en-US" sz="24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defTabSz="91440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n-FR" sz="2400" b="0" u="none" strike="noStrike" dirty="0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Recap on a typical detection set-up for SHE</a:t>
            </a:r>
          </a:p>
          <a:p>
            <a:pPr marL="743040" lvl="1" indent="-285840" defTabSz="91440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Physics example</a:t>
            </a:r>
          </a:p>
          <a:p>
            <a:pPr marL="285840" indent="-285840" defTabSz="91440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n-US" sz="2400" b="0" u="none" strike="noStrike" dirty="0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electron / alpha discrimination set up</a:t>
            </a:r>
          </a:p>
          <a:p>
            <a:pPr marL="285840" indent="-285840" defTabSz="91440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n-US" sz="2400" dirty="0">
                <a:solidFill>
                  <a:schemeClr val="dk1"/>
                </a:solidFill>
                <a:latin typeface="Calibri"/>
              </a:rPr>
              <a:t>Results</a:t>
            </a:r>
          </a:p>
          <a:p>
            <a:pPr marL="743040" lvl="1" indent="-28584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n-US" sz="2400" dirty="0">
                <a:solidFill>
                  <a:schemeClr val="dk1"/>
                </a:solidFill>
                <a:latin typeface="Calibri"/>
              </a:rPr>
              <a:t>template method </a:t>
            </a:r>
          </a:p>
          <a:p>
            <a:pPr marL="743040" lvl="1" indent="-28584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n-US" sz="2400" dirty="0">
                <a:solidFill>
                  <a:schemeClr val="dk1"/>
                </a:solidFill>
                <a:latin typeface="Calibri"/>
              </a:rPr>
              <a:t>“simple” features </a:t>
            </a:r>
            <a:r>
              <a:rPr lang="en-US" sz="2400" dirty="0">
                <a:solidFill>
                  <a:schemeClr val="dk1"/>
                </a:solidFill>
                <a:latin typeface="Calibri"/>
                <a:sym typeface="Wingdings" pitchFamily="2" charset="2"/>
              </a:rPr>
              <a:t> Neural Network</a:t>
            </a:r>
          </a:p>
          <a:p>
            <a:pPr marL="285840" indent="-285840" defTabSz="914400">
              <a:lnSpc>
                <a:spcPct val="15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en-US" sz="2400" dirty="0">
                <a:solidFill>
                  <a:schemeClr val="dk1"/>
                </a:solidFill>
                <a:latin typeface="Calibri"/>
              </a:rPr>
              <a:t>Conclusions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9719DB6-C5A8-42D4-B11E-7DC034DD4DA2}" type="slidenum">
              <a:rPr b="1"/>
              <a:t>1</a:t>
            </a:fld>
            <a:endParaRPr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096572-CA40-C746-89FE-8C64E9F6DF3E}"/>
              </a:ext>
            </a:extLst>
          </p:cNvPr>
          <p:cNvSpPr txBox="1"/>
          <p:nvPr/>
        </p:nvSpPr>
        <p:spPr>
          <a:xfrm>
            <a:off x="195208" y="6453000"/>
            <a:ext cx="36343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>
                <a:solidFill>
                  <a:schemeClr val="bg1"/>
                </a:solidFill>
              </a:rPr>
              <a:t>D-SHEXI: ANR-25-CE31-0057-01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80348B-8ADA-0A48-A5AB-98EE3DD132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166" y="2807472"/>
            <a:ext cx="3361765" cy="8603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CD93940-8AEB-3A4B-8845-391450C830EE}"/>
              </a:ext>
            </a:extLst>
          </p:cNvPr>
          <p:cNvSpPr txBox="1"/>
          <p:nvPr/>
        </p:nvSpPr>
        <p:spPr>
          <a:xfrm>
            <a:off x="8271581" y="1855966"/>
            <a:ext cx="37449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sz="2400" dirty="0"/>
              <a:t>Zakopane 2024: D-SHEXI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C85C94-BB45-414E-B1D2-BEE911C98965}"/>
              </a:ext>
            </a:extLst>
          </p:cNvPr>
          <p:cNvSpPr txBox="1"/>
          <p:nvPr/>
        </p:nvSpPr>
        <p:spPr>
          <a:xfrm>
            <a:off x="8888831" y="4157703"/>
            <a:ext cx="282647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T. Musaev M2 ERASMUS</a:t>
            </a:r>
          </a:p>
          <a:p>
            <a:r>
              <a:rPr lang="en-FR" dirty="0"/>
              <a:t>	(LASCALA)</a:t>
            </a:r>
          </a:p>
          <a:p>
            <a:endParaRPr lang="en-FR" dirty="0"/>
          </a:p>
          <a:p>
            <a:r>
              <a:rPr lang="en-FR" dirty="0"/>
              <a:t>KH, M. Chabot, E. Raully</a:t>
            </a:r>
          </a:p>
          <a:p>
            <a:r>
              <a:rPr lang="en-FR" dirty="0"/>
              <a:t>IJCLab</a:t>
            </a:r>
          </a:p>
        </p:txBody>
      </p:sp>
    </p:spTree>
    <p:extLst>
      <p:ext uri="{BB962C8B-B14F-4D97-AF65-F5344CB8AC3E}">
        <p14:creationId xmlns:p14="http://schemas.microsoft.com/office/powerpoint/2010/main" val="42424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BB91A-433A-9C40-834E-A75EB2890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027" y="170505"/>
            <a:ext cx="8725618" cy="488983"/>
          </a:xfrm>
        </p:spPr>
        <p:txBody>
          <a:bodyPr>
            <a:noAutofit/>
          </a:bodyPr>
          <a:lstStyle/>
          <a:p>
            <a:r>
              <a:rPr lang="en-US" sz="2400" dirty="0"/>
              <a:t>Non-destructive thresholding </a:t>
            </a:r>
            <a:r>
              <a:rPr lang="en-US" sz="2400" dirty="0">
                <a:sym typeface="Wingdings" pitchFamily="2" charset="2"/>
              </a:rPr>
              <a:t> cleanliness vs statistics</a:t>
            </a:r>
            <a:endParaRPr lang="en-FR" sz="24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8E567AD-2254-7049-876E-E6E7216905E7}"/>
              </a:ext>
            </a:extLst>
          </p:cNvPr>
          <p:cNvGrpSpPr/>
          <p:nvPr/>
        </p:nvGrpSpPr>
        <p:grpSpPr>
          <a:xfrm>
            <a:off x="225313" y="1036705"/>
            <a:ext cx="6053137" cy="3842103"/>
            <a:chOff x="6199188" y="3096860"/>
            <a:chExt cx="6053137" cy="3842103"/>
          </a:xfrm>
        </p:grpSpPr>
        <p:pic>
          <p:nvPicPr>
            <p:cNvPr id="8" name="Picture 16" descr="The histogram displays the distribution of electron counts, peaking around 120, with counts descending as the electron energy level increases.&#10;&#10;AI-generated content may be incorrect.">
              <a:extLst>
                <a:ext uri="{FF2B5EF4-FFF2-40B4-BE49-F238E27FC236}">
                  <a16:creationId xmlns:a16="http://schemas.microsoft.com/office/drawing/2014/main" id="{52BC7ABA-1B70-7B42-A107-95380709F6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26175" y="3101975"/>
              <a:ext cx="6026150" cy="3738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TextBox 17">
              <a:extLst>
                <a:ext uri="{FF2B5EF4-FFF2-40B4-BE49-F238E27FC236}">
                  <a16:creationId xmlns:a16="http://schemas.microsoft.com/office/drawing/2014/main" id="{A30D729F-71D3-2341-A2C7-FB4EEEC7EBD8}"/>
                </a:ext>
              </a:extLst>
            </p:cNvPr>
            <p:cNvSpPr txBox="1"/>
            <p:nvPr/>
          </p:nvSpPr>
          <p:spPr>
            <a:xfrm rot="10800000" flipV="1">
              <a:off x="6702425" y="3096860"/>
              <a:ext cx="1219200" cy="342017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/>
            <a:p>
              <a:pPr eaLnBrk="1" fontAlgn="auto" hangingPunct="1">
                <a:lnSpc>
                  <a:spcPts val="2499"/>
                </a:lnSpc>
                <a:spcAft>
                  <a:spcPts val="0"/>
                </a:spcAft>
                <a:defRPr/>
              </a:pPr>
              <a:r>
                <a:rPr lang="en-US" sz="3000" spc="37" dirty="0">
                  <a:solidFill>
                    <a:srgbClr val="FF0000"/>
                  </a:solidFill>
                  <a:latin typeface="Roca One"/>
                  <a:ea typeface="Roca One"/>
                  <a:cs typeface="Roca One"/>
                  <a:sym typeface="Roca One"/>
                </a:rPr>
                <a:t>130 V</a:t>
              </a:r>
            </a:p>
          </p:txBody>
        </p:sp>
        <p:pic>
          <p:nvPicPr>
            <p:cNvPr id="10" name="Picture 31" descr="p&#10;&#10;AI-generated content may be incorrect.">
              <a:extLst>
                <a:ext uri="{FF2B5EF4-FFF2-40B4-BE49-F238E27FC236}">
                  <a16:creationId xmlns:a16="http://schemas.microsoft.com/office/drawing/2014/main" id="{452D8790-FF24-6346-B5B5-8DA15982D5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94688" y="6626225"/>
              <a:ext cx="1901825" cy="312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33">
              <a:extLst>
                <a:ext uri="{FF2B5EF4-FFF2-40B4-BE49-F238E27FC236}">
                  <a16:creationId xmlns:a16="http://schemas.microsoft.com/office/drawing/2014/main" id="{2FCD2C81-85A2-9348-BA2D-9F7DC5FC176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9188" y="4403725"/>
              <a:ext cx="271462" cy="1035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742926AA-312B-B14F-B3BE-5A0F17E14251}"/>
              </a:ext>
            </a:extLst>
          </p:cNvPr>
          <p:cNvSpPr txBox="1"/>
          <p:nvPr/>
        </p:nvSpPr>
        <p:spPr>
          <a:xfrm>
            <a:off x="195208" y="6453000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>
                <a:solidFill>
                  <a:schemeClr val="bg1"/>
                </a:solidFill>
              </a:rPr>
              <a:t>Zakopane 2026</a:t>
            </a:r>
          </a:p>
        </p:txBody>
      </p:sp>
      <p:sp>
        <p:nvSpPr>
          <p:cNvPr id="24" name="PlaceHolder 2">
            <a:extLst>
              <a:ext uri="{FF2B5EF4-FFF2-40B4-BE49-F238E27FC236}">
                <a16:creationId xmlns:a16="http://schemas.microsoft.com/office/drawing/2014/main" id="{D5115331-09DC-F945-8320-A4E8C666C9FD}"/>
              </a:ext>
            </a:extLst>
          </p:cNvPr>
          <p:cNvSpPr txBox="1">
            <a:spLocks/>
          </p:cNvSpPr>
          <p:nvPr/>
        </p:nvSpPr>
        <p:spPr>
          <a:xfrm>
            <a:off x="9234360" y="6467760"/>
            <a:ext cx="274140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37" b="1" kern="120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1pPr>
            <a:lvl2pPr marL="38807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9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614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52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421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228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4035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2842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165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457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9719DB6-C5A8-42D4-B11E-7DC034DD4DA2}" type="slidenum">
              <a:rPr lang="en-FR" sz="16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10</a:t>
            </a:fld>
            <a:endParaRPr lang="en-FR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9" descr="The diagram depicts a comparison between two methods (MLP and Keras) for removing alpha particles from an electron sample, with the percentage of remaining electrons plotted against varying voltage levels.&#10;&#10;AI-generated content may be incorrect.">
            <a:extLst>
              <a:ext uri="{FF2B5EF4-FFF2-40B4-BE49-F238E27FC236}">
                <a16:creationId xmlns:a16="http://schemas.microsoft.com/office/drawing/2014/main" id="{69138AF3-0CA5-5941-A37F-150A14587B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125"/>
          <a:stretch/>
        </p:blipFill>
        <p:spPr bwMode="auto">
          <a:xfrm>
            <a:off x="6640874" y="1036705"/>
            <a:ext cx="4777856" cy="3985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492ACD67-1C06-A04F-BA4E-AA6DBDA862EE}"/>
              </a:ext>
            </a:extLst>
          </p:cNvPr>
          <p:cNvCxnSpPr/>
          <p:nvPr/>
        </p:nvCxnSpPr>
        <p:spPr>
          <a:xfrm flipV="1">
            <a:off x="950027" y="1035260"/>
            <a:ext cx="0" cy="3651670"/>
          </a:xfrm>
          <a:prstGeom prst="line">
            <a:avLst/>
          </a:prstGeom>
          <a:ln w="222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A10469E-EBB7-384D-8A8B-6D6A97F023CB}"/>
              </a:ext>
            </a:extLst>
          </p:cNvPr>
          <p:cNvCxnSpPr/>
          <p:nvPr/>
        </p:nvCxnSpPr>
        <p:spPr>
          <a:xfrm flipV="1">
            <a:off x="2590992" y="1041820"/>
            <a:ext cx="0" cy="3651670"/>
          </a:xfrm>
          <a:prstGeom prst="line">
            <a:avLst/>
          </a:prstGeom>
          <a:ln w="25400">
            <a:solidFill>
              <a:srgbClr val="9411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5-point Star 4">
            <a:extLst>
              <a:ext uri="{FF2B5EF4-FFF2-40B4-BE49-F238E27FC236}">
                <a16:creationId xmlns:a16="http://schemas.microsoft.com/office/drawing/2014/main" id="{B337A1D2-A6A7-5B47-85E3-D32A9860A0F6}"/>
              </a:ext>
            </a:extLst>
          </p:cNvPr>
          <p:cNvSpPr/>
          <p:nvPr/>
        </p:nvSpPr>
        <p:spPr>
          <a:xfrm>
            <a:off x="7387121" y="1149523"/>
            <a:ext cx="216469" cy="229200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27" name="5-point Star 26">
            <a:extLst>
              <a:ext uri="{FF2B5EF4-FFF2-40B4-BE49-F238E27FC236}">
                <a16:creationId xmlns:a16="http://schemas.microsoft.com/office/drawing/2014/main" id="{AF8DBA50-2383-B045-82FD-6612C602CEEC}"/>
              </a:ext>
            </a:extLst>
          </p:cNvPr>
          <p:cNvSpPr/>
          <p:nvPr/>
        </p:nvSpPr>
        <p:spPr>
          <a:xfrm>
            <a:off x="9939821" y="1178098"/>
            <a:ext cx="216469" cy="229200"/>
          </a:xfrm>
          <a:prstGeom prst="star5">
            <a:avLst/>
          </a:prstGeom>
          <a:solidFill>
            <a:srgbClr val="9411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1302440-CE18-2D42-99FF-6BB7EEC59B10}"/>
              </a:ext>
            </a:extLst>
          </p:cNvPr>
          <p:cNvCxnSpPr/>
          <p:nvPr/>
        </p:nvCxnSpPr>
        <p:spPr>
          <a:xfrm flipV="1">
            <a:off x="4473040" y="1085266"/>
            <a:ext cx="0" cy="3651670"/>
          </a:xfrm>
          <a:prstGeom prst="line">
            <a:avLst/>
          </a:prstGeom>
          <a:ln w="25400">
            <a:solidFill>
              <a:srgbClr val="E34D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5-point Star 28">
            <a:extLst>
              <a:ext uri="{FF2B5EF4-FFF2-40B4-BE49-F238E27FC236}">
                <a16:creationId xmlns:a16="http://schemas.microsoft.com/office/drawing/2014/main" id="{56C8D713-2C2A-9741-891B-538A1BD99DA3}"/>
              </a:ext>
            </a:extLst>
          </p:cNvPr>
          <p:cNvSpPr/>
          <p:nvPr/>
        </p:nvSpPr>
        <p:spPr>
          <a:xfrm>
            <a:off x="10306857" y="1444240"/>
            <a:ext cx="216469" cy="229200"/>
          </a:xfrm>
          <a:prstGeom prst="star5">
            <a:avLst/>
          </a:prstGeom>
          <a:solidFill>
            <a:srgbClr val="E34D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9F0DDD8E-BC2D-A140-BD31-6658C4699F90}"/>
              </a:ext>
            </a:extLst>
          </p:cNvPr>
          <p:cNvCxnSpPr/>
          <p:nvPr/>
        </p:nvCxnSpPr>
        <p:spPr>
          <a:xfrm flipH="1">
            <a:off x="7101541" y="1586232"/>
            <a:ext cx="3205316" cy="0"/>
          </a:xfrm>
          <a:prstGeom prst="straightConnector1">
            <a:avLst/>
          </a:prstGeom>
          <a:ln w="19050" cap="flat" cmpd="sng" algn="ctr">
            <a:solidFill>
              <a:srgbClr val="E34DE9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035C94DF-019A-FE4C-93B0-113C20C7EF09}"/>
              </a:ext>
            </a:extLst>
          </p:cNvPr>
          <p:cNvCxnSpPr>
            <a:cxnSpLocks/>
          </p:cNvCxnSpPr>
          <p:nvPr/>
        </p:nvCxnSpPr>
        <p:spPr>
          <a:xfrm>
            <a:off x="10417018" y="1673440"/>
            <a:ext cx="0" cy="2915266"/>
          </a:xfrm>
          <a:prstGeom prst="straightConnector1">
            <a:avLst/>
          </a:prstGeom>
          <a:ln w="22225" cap="flat" cmpd="sng" algn="ctr">
            <a:solidFill>
              <a:srgbClr val="E34DE9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E1A7DADF-1D0B-E64C-9DD9-88FBA221729C}"/>
              </a:ext>
            </a:extLst>
          </p:cNvPr>
          <p:cNvSpPr txBox="1"/>
          <p:nvPr/>
        </p:nvSpPr>
        <p:spPr>
          <a:xfrm>
            <a:off x="7101541" y="2181608"/>
            <a:ext cx="33714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Place this cut on NN output</a:t>
            </a:r>
          </a:p>
          <a:p>
            <a:r>
              <a:rPr lang="en-FR" dirty="0">
                <a:sym typeface="Wingdings" pitchFamily="2" charset="2"/>
              </a:rPr>
              <a:t>       ~90% electrons kept</a:t>
            </a:r>
          </a:p>
          <a:p>
            <a:r>
              <a:rPr lang="en-FR" dirty="0">
                <a:sym typeface="Wingdings" pitchFamily="2" charset="2"/>
              </a:rPr>
              <a:t>       almost ~80% </a:t>
            </a:r>
            <a:r>
              <a:rPr lang="en-FR" dirty="0">
                <a:latin typeface="Symbol" pitchFamily="2" charset="2"/>
                <a:sym typeface="Wingdings" pitchFamily="2" charset="2"/>
              </a:rPr>
              <a:t>a</a:t>
            </a:r>
            <a:r>
              <a:rPr lang="en-FR" dirty="0">
                <a:sym typeface="Wingdings" pitchFamily="2" charset="2"/>
              </a:rPr>
              <a:t> removed</a:t>
            </a:r>
          </a:p>
          <a:p>
            <a:endParaRPr lang="en-FR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62BC98F-6717-5E47-AC6F-3E2DD957147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3" r="8241" b="5912"/>
          <a:stretch/>
        </p:blipFill>
        <p:spPr>
          <a:xfrm>
            <a:off x="5551127" y="3330547"/>
            <a:ext cx="4605160" cy="3002755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A945069B-A93D-6C45-B779-7D91B11DE09A}"/>
              </a:ext>
            </a:extLst>
          </p:cNvPr>
          <p:cNvSpPr txBox="1"/>
          <p:nvPr/>
        </p:nvSpPr>
        <p:spPr>
          <a:xfrm>
            <a:off x="4887759" y="1101724"/>
            <a:ext cx="9759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sz="1200" dirty="0"/>
              <a:t>M. Tohirbek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8817ABB-28DF-C646-897F-443728972159}"/>
              </a:ext>
            </a:extLst>
          </p:cNvPr>
          <p:cNvSpPr txBox="1"/>
          <p:nvPr/>
        </p:nvSpPr>
        <p:spPr>
          <a:xfrm>
            <a:off x="10415091" y="1003858"/>
            <a:ext cx="97597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sz="1200" dirty="0"/>
              <a:t>M. Tohirbek</a:t>
            </a:r>
          </a:p>
        </p:txBody>
      </p:sp>
    </p:spTree>
    <p:extLst>
      <p:ext uri="{BB962C8B-B14F-4D97-AF65-F5344CB8AC3E}">
        <p14:creationId xmlns:p14="http://schemas.microsoft.com/office/powerpoint/2010/main" val="564032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7" grpId="0" animBg="1"/>
      <p:bldP spid="29" grpId="0" animBg="1"/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5">
            <a:extLst>
              <a:ext uri="{FF2B5EF4-FFF2-40B4-BE49-F238E27FC236}">
                <a16:creationId xmlns:a16="http://schemas.microsoft.com/office/drawing/2014/main" id="{525AA5CD-E68E-9B43-9906-F1BC17C3663A}"/>
              </a:ext>
            </a:extLst>
          </p:cNvPr>
          <p:cNvSpPr txBox="1"/>
          <p:nvPr/>
        </p:nvSpPr>
        <p:spPr>
          <a:xfrm>
            <a:off x="2876968" y="1184250"/>
            <a:ext cx="8492439" cy="5130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69874" lvl="1" eaLnBrk="1" fontAlgn="auto" hangingPunct="1">
              <a:lnSpc>
                <a:spcPts val="249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spc="37" dirty="0">
                <a:solidFill>
                  <a:srgbClr val="000000"/>
                </a:solidFill>
                <a:latin typeface="Roca One"/>
                <a:ea typeface="Roca One"/>
                <a:cs typeface="Roca One"/>
                <a:sym typeface="Roca One"/>
              </a:rPr>
              <a:t>Conclusions</a:t>
            </a:r>
          </a:p>
          <a:p>
            <a:pPr marL="727074" lvl="1" indent="-457200" eaLnBrk="1" fontAlgn="auto" hangingPunct="1">
              <a:lnSpc>
                <a:spcPts val="2499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400" spc="37" dirty="0">
                <a:solidFill>
                  <a:srgbClr val="000000"/>
                </a:solidFill>
                <a:latin typeface="Roca One"/>
                <a:ea typeface="Roca One"/>
                <a:cs typeface="Roca One"/>
                <a:sym typeface="Roca One"/>
              </a:rPr>
              <a:t>Successful alpha-electron discrimination using simple NN</a:t>
            </a:r>
          </a:p>
          <a:p>
            <a:pPr marL="727074" lvl="1" indent="-457200" eaLnBrk="1" fontAlgn="auto" hangingPunct="1">
              <a:lnSpc>
                <a:spcPts val="2499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400" spc="37" dirty="0">
                <a:solidFill>
                  <a:srgbClr val="000000"/>
                </a:solidFill>
                <a:latin typeface="Roca One"/>
                <a:ea typeface="Roca One"/>
                <a:cs typeface="Roca One"/>
                <a:sym typeface="Roca One"/>
              </a:rPr>
              <a:t>90% electrons kept, 80% alpha removed</a:t>
            </a:r>
          </a:p>
          <a:p>
            <a:pPr marL="727074" lvl="1" indent="-457200" eaLnBrk="1" fontAlgn="auto" hangingPunct="1">
              <a:lnSpc>
                <a:spcPts val="2499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en-US" sz="2400" spc="37" dirty="0">
              <a:solidFill>
                <a:srgbClr val="000000"/>
              </a:solidFill>
              <a:latin typeface="Roca One"/>
              <a:ea typeface="Roca One"/>
              <a:cs typeface="Roca One"/>
              <a:sym typeface="Roca One"/>
            </a:endParaRPr>
          </a:p>
          <a:p>
            <a:pPr marL="727074" lvl="1" indent="-457200" eaLnBrk="1" fontAlgn="auto" hangingPunct="1">
              <a:lnSpc>
                <a:spcPts val="2499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en-US" sz="2400" spc="37" dirty="0">
              <a:solidFill>
                <a:srgbClr val="000000"/>
              </a:solidFill>
              <a:latin typeface="Roca One"/>
              <a:ea typeface="Roca One"/>
              <a:cs typeface="Roca One"/>
              <a:sym typeface="Roca One"/>
            </a:endParaRPr>
          </a:p>
          <a:p>
            <a:pPr marL="269874" lvl="1" eaLnBrk="1" fontAlgn="auto" hangingPunct="1">
              <a:lnSpc>
                <a:spcPts val="249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spc="37" dirty="0">
                <a:solidFill>
                  <a:srgbClr val="000000"/>
                </a:solidFill>
                <a:latin typeface="Roca One"/>
                <a:ea typeface="Roca One"/>
                <a:cs typeface="Roca One"/>
                <a:sym typeface="Roca One"/>
              </a:rPr>
              <a:t>Perspectives</a:t>
            </a:r>
          </a:p>
          <a:p>
            <a:pPr marL="612774" lvl="1" indent="-342900" eaLnBrk="1" fontAlgn="auto" hangingPunct="1">
              <a:lnSpc>
                <a:spcPts val="2499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400" spc="37" dirty="0">
                <a:solidFill>
                  <a:srgbClr val="000000"/>
                </a:solidFill>
                <a:latin typeface="Roca One"/>
                <a:ea typeface="Roca One"/>
                <a:cs typeface="Roca One"/>
                <a:sym typeface="Roca One"/>
              </a:rPr>
              <a:t>More degraded alpha data</a:t>
            </a:r>
          </a:p>
          <a:p>
            <a:pPr marL="612774" lvl="1" indent="-342900" eaLnBrk="1" fontAlgn="auto" hangingPunct="1">
              <a:lnSpc>
                <a:spcPts val="2499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en-US" sz="2400" spc="37" dirty="0">
              <a:solidFill>
                <a:srgbClr val="000000"/>
              </a:solidFill>
              <a:latin typeface="Roca One"/>
              <a:ea typeface="Roca One"/>
              <a:cs typeface="Roca One"/>
              <a:sym typeface="Roca One"/>
            </a:endParaRPr>
          </a:p>
          <a:p>
            <a:pPr marL="727074" lvl="1" indent="-457200" eaLnBrk="1" fontAlgn="auto" hangingPunct="1">
              <a:lnSpc>
                <a:spcPts val="2499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400" spc="37" dirty="0">
                <a:solidFill>
                  <a:srgbClr val="000000"/>
                </a:solidFill>
                <a:latin typeface="Roca One"/>
                <a:ea typeface="Roca One"/>
                <a:cs typeface="Roca One"/>
                <a:sym typeface="Roca One"/>
              </a:rPr>
              <a:t>Triple alpha source has fine structure decay</a:t>
            </a:r>
          </a:p>
          <a:p>
            <a:pPr marL="269874" lvl="1" eaLnBrk="1" fontAlgn="auto" hangingPunct="1">
              <a:lnSpc>
                <a:spcPts val="249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spc="37" dirty="0">
                <a:solidFill>
                  <a:srgbClr val="000000"/>
                </a:solidFill>
                <a:latin typeface="Roca One"/>
                <a:ea typeface="Roca One"/>
                <a:cs typeface="Roca One"/>
                <a:sym typeface="Roca One"/>
              </a:rPr>
              <a:t>	</a:t>
            </a:r>
            <a:r>
              <a:rPr lang="en-US" sz="2400" spc="37" dirty="0">
                <a:solidFill>
                  <a:srgbClr val="000000"/>
                </a:solidFill>
                <a:latin typeface="Roca One"/>
                <a:ea typeface="Roca One"/>
                <a:cs typeface="Roca One"/>
                <a:sym typeface="Wingdings" pitchFamily="2" charset="2"/>
              </a:rPr>
              <a:t> </a:t>
            </a:r>
            <a:r>
              <a:rPr lang="en-US" sz="2400" spc="37" dirty="0">
                <a:solidFill>
                  <a:srgbClr val="000000"/>
                </a:solidFill>
                <a:latin typeface="Roca One"/>
                <a:ea typeface="Roca One"/>
                <a:cs typeface="Roca One"/>
                <a:sym typeface="Roca One"/>
              </a:rPr>
              <a:t>Pure alpha source (</a:t>
            </a:r>
            <a:r>
              <a:rPr lang="en-US" sz="2400" spc="37" dirty="0" err="1">
                <a:solidFill>
                  <a:srgbClr val="000000"/>
                </a:solidFill>
                <a:latin typeface="Roca One"/>
                <a:ea typeface="Roca One"/>
                <a:cs typeface="Roca One"/>
                <a:sym typeface="Roca One"/>
              </a:rPr>
              <a:t>eg.</a:t>
            </a:r>
            <a:r>
              <a:rPr lang="en-US" sz="2400" spc="37" dirty="0">
                <a:solidFill>
                  <a:srgbClr val="000000"/>
                </a:solidFill>
                <a:latin typeface="Roca One"/>
                <a:ea typeface="Roca One"/>
                <a:cs typeface="Roca One"/>
                <a:sym typeface="Roca One"/>
              </a:rPr>
              <a:t> 148Gd )</a:t>
            </a:r>
          </a:p>
          <a:p>
            <a:pPr marL="269874" lvl="1" eaLnBrk="1" fontAlgn="auto" hangingPunct="1">
              <a:lnSpc>
                <a:spcPts val="2499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400" spc="37" dirty="0">
              <a:solidFill>
                <a:srgbClr val="000000"/>
              </a:solidFill>
              <a:latin typeface="Roca One"/>
              <a:ea typeface="Roca One"/>
              <a:cs typeface="Roca One"/>
              <a:sym typeface="Roca One"/>
            </a:endParaRPr>
          </a:p>
          <a:p>
            <a:pPr marL="727074" lvl="1" indent="-457200" eaLnBrk="1" fontAlgn="auto" hangingPunct="1">
              <a:lnSpc>
                <a:spcPts val="2499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400" spc="37" dirty="0">
                <a:solidFill>
                  <a:srgbClr val="000000"/>
                </a:solidFill>
                <a:latin typeface="Roca One"/>
                <a:ea typeface="Roca One"/>
                <a:cs typeface="Roca One"/>
                <a:sym typeface="Roca One"/>
              </a:rPr>
              <a:t>New undamaged detector, cooling</a:t>
            </a:r>
          </a:p>
          <a:p>
            <a:pPr marL="727074" lvl="2">
              <a:lnSpc>
                <a:spcPts val="2499"/>
              </a:lnSpc>
              <a:defRPr/>
            </a:pPr>
            <a:r>
              <a:rPr lang="en-US" sz="2400" spc="37" dirty="0">
                <a:solidFill>
                  <a:srgbClr val="000000"/>
                </a:solidFill>
                <a:latin typeface="Roca One"/>
                <a:ea typeface="Roca One"/>
                <a:cs typeface="Roca One"/>
                <a:sym typeface="Wingdings" pitchFamily="2" charset="2"/>
              </a:rPr>
              <a:t>	 improve discrimination %</a:t>
            </a:r>
          </a:p>
          <a:p>
            <a:pPr marL="727074" lvl="2">
              <a:lnSpc>
                <a:spcPts val="2499"/>
              </a:lnSpc>
              <a:defRPr/>
            </a:pPr>
            <a:r>
              <a:rPr lang="en-US" sz="2400" spc="37" dirty="0">
                <a:solidFill>
                  <a:srgbClr val="000000"/>
                </a:solidFill>
                <a:latin typeface="Roca One"/>
                <a:ea typeface="Roca One"/>
                <a:cs typeface="Roca One"/>
                <a:sym typeface="Wingdings" pitchFamily="2" charset="2"/>
              </a:rPr>
              <a:t>	 lower energy threshold</a:t>
            </a:r>
            <a:endParaRPr lang="en-US" sz="2400" spc="37" dirty="0">
              <a:solidFill>
                <a:srgbClr val="000000"/>
              </a:solidFill>
              <a:latin typeface="Roca One"/>
              <a:ea typeface="Roca One"/>
              <a:cs typeface="Roca One"/>
              <a:sym typeface="Roca One"/>
            </a:endParaRPr>
          </a:p>
          <a:p>
            <a:pPr marL="727074" lvl="1" indent="-457200" eaLnBrk="1" fontAlgn="auto" hangingPunct="1">
              <a:lnSpc>
                <a:spcPts val="2499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en-US" sz="2400" spc="37" dirty="0">
              <a:solidFill>
                <a:srgbClr val="000000"/>
              </a:solidFill>
              <a:latin typeface="Roca One"/>
              <a:ea typeface="Roca One"/>
              <a:cs typeface="Roca One"/>
              <a:sym typeface="Roca One"/>
            </a:endParaRPr>
          </a:p>
          <a:p>
            <a:pPr marL="727074" lvl="1" indent="-457200" eaLnBrk="1" fontAlgn="auto" hangingPunct="1">
              <a:lnSpc>
                <a:spcPts val="2499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400" spc="37" dirty="0">
                <a:solidFill>
                  <a:srgbClr val="000000"/>
                </a:solidFill>
                <a:latin typeface="Roca One"/>
                <a:ea typeface="Roca One"/>
                <a:cs typeface="Roca One"/>
                <a:sym typeface="Roca One"/>
              </a:rPr>
              <a:t>Apply Network to an FPGA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74FA086-2327-7240-A3B9-18E73893A43C}"/>
              </a:ext>
            </a:extLst>
          </p:cNvPr>
          <p:cNvCxnSpPr/>
          <p:nvPr/>
        </p:nvCxnSpPr>
        <p:spPr>
          <a:xfrm>
            <a:off x="1563329" y="5250426"/>
            <a:ext cx="914400" cy="914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E09E008-17DC-B64C-9A53-11789721CAF5}"/>
              </a:ext>
            </a:extLst>
          </p:cNvPr>
          <p:cNvSpPr txBox="1"/>
          <p:nvPr/>
        </p:nvSpPr>
        <p:spPr>
          <a:xfrm>
            <a:off x="195208" y="6453000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>
                <a:solidFill>
                  <a:schemeClr val="bg1"/>
                </a:solidFill>
              </a:rPr>
              <a:t>Zakopane 2026</a:t>
            </a:r>
          </a:p>
        </p:txBody>
      </p:sp>
      <p:sp>
        <p:nvSpPr>
          <p:cNvPr id="16" name="PlaceHolder 2">
            <a:extLst>
              <a:ext uri="{FF2B5EF4-FFF2-40B4-BE49-F238E27FC236}">
                <a16:creationId xmlns:a16="http://schemas.microsoft.com/office/drawing/2014/main" id="{C068F6C5-BF43-BA4E-8DE2-F963DF26D5D5}"/>
              </a:ext>
            </a:extLst>
          </p:cNvPr>
          <p:cNvSpPr txBox="1">
            <a:spLocks/>
          </p:cNvSpPr>
          <p:nvPr/>
        </p:nvSpPr>
        <p:spPr>
          <a:xfrm>
            <a:off x="9234360" y="6467760"/>
            <a:ext cx="274140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37" b="1" kern="120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1pPr>
            <a:lvl2pPr marL="38807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9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614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52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421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228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4035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2842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165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457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9719DB6-C5A8-42D4-B11E-7DC034DD4DA2}" type="slidenum">
              <a:rPr lang="en-FR" sz="16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11</a:t>
            </a:fld>
            <a:endParaRPr lang="en-FR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9338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E504FA-AEC5-1059-09B7-53749CE647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C9E0CD4-F45E-4F06-8C30-53BE277701D9}"/>
              </a:ext>
            </a:extLst>
          </p:cNvPr>
          <p:cNvSpPr/>
          <p:nvPr/>
        </p:nvSpPr>
        <p:spPr>
          <a:xfrm flipH="1"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15597" r="-15597"/>
            </a:stretch>
          </a:blipFill>
        </p:spPr>
        <p:txBody>
          <a:bodyPr/>
          <a:lstStyle/>
          <a:p>
            <a:pPr>
              <a:defRPr/>
            </a:pPr>
            <a:endParaRPr lang="en-US" sz="1200"/>
          </a:p>
        </p:txBody>
      </p:sp>
      <p:grpSp>
        <p:nvGrpSpPr>
          <p:cNvPr id="35845" name="Group 3">
            <a:extLst>
              <a:ext uri="{FF2B5EF4-FFF2-40B4-BE49-F238E27FC236}">
                <a16:creationId xmlns:a16="http://schemas.microsoft.com/office/drawing/2014/main" id="{2FFE7A9C-2795-5C43-E50D-340C1189B5A6}"/>
              </a:ext>
            </a:extLst>
          </p:cNvPr>
          <p:cNvGrpSpPr>
            <a:grpSpLocks/>
          </p:cNvGrpSpPr>
          <p:nvPr/>
        </p:nvGrpSpPr>
        <p:grpSpPr bwMode="auto">
          <a:xfrm>
            <a:off x="101600" y="76200"/>
            <a:ext cx="11845925" cy="6604000"/>
            <a:chOff x="0" y="0"/>
            <a:chExt cx="4479108" cy="2438792"/>
          </a:xfrm>
        </p:grpSpPr>
        <p:sp>
          <p:nvSpPr>
            <p:cNvPr id="35863" name="Freeform 4">
              <a:extLst>
                <a:ext uri="{FF2B5EF4-FFF2-40B4-BE49-F238E27FC236}">
                  <a16:creationId xmlns:a16="http://schemas.microsoft.com/office/drawing/2014/main" id="{BB1025B2-3015-9A04-487F-C21164259CD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4479108" cy="2438792"/>
            </a:xfrm>
            <a:custGeom>
              <a:avLst/>
              <a:gdLst>
                <a:gd name="T0" fmla="*/ 0 w 4479108"/>
                <a:gd name="T1" fmla="*/ 0 h 2438792"/>
                <a:gd name="T2" fmla="*/ 4479108 w 4479108"/>
                <a:gd name="T3" fmla="*/ 0 h 2438792"/>
                <a:gd name="T4" fmla="*/ 4479108 w 4479108"/>
                <a:gd name="T5" fmla="*/ 2438792 h 2438792"/>
                <a:gd name="T6" fmla="*/ 0 w 4479108"/>
                <a:gd name="T7" fmla="*/ 2438792 h 2438792"/>
                <a:gd name="T8" fmla="*/ 0 w 4479108"/>
                <a:gd name="T9" fmla="*/ 0 h 2438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9108" h="2438792">
                  <a:moveTo>
                    <a:pt x="0" y="0"/>
                  </a:moveTo>
                  <a:lnTo>
                    <a:pt x="4479108" y="0"/>
                  </a:lnTo>
                  <a:lnTo>
                    <a:pt x="4479108" y="2438792"/>
                  </a:lnTo>
                  <a:lnTo>
                    <a:pt x="0" y="24387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5864" name="TextBox 5">
              <a:extLst>
                <a:ext uri="{FF2B5EF4-FFF2-40B4-BE49-F238E27FC236}">
                  <a16:creationId xmlns:a16="http://schemas.microsoft.com/office/drawing/2014/main" id="{523F99E2-45CD-96F6-7593-CC9D45D33CA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57150"/>
              <a:ext cx="4479108" cy="23816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3867" tIns="33867" rIns="33867" bIns="33867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ts val="1650"/>
                </a:lnSpc>
              </a:pPr>
              <a:endParaRPr lang="en-US" altLang="en-US" sz="1200"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B27DC77E-7D5D-D750-EA08-F1C1EDAE4240}"/>
              </a:ext>
            </a:extLst>
          </p:cNvPr>
          <p:cNvSpPr/>
          <p:nvPr/>
        </p:nvSpPr>
        <p:spPr>
          <a:xfrm flipH="1" flipV="1">
            <a:off x="11298839" y="-3124200"/>
            <a:ext cx="5748994" cy="5833850"/>
          </a:xfrm>
          <a:custGeom>
            <a:avLst/>
            <a:gdLst/>
            <a:ahLst/>
            <a:cxnLst/>
            <a:rect l="l" t="t" r="r" b="b"/>
            <a:pathLst>
              <a:path w="8623491" h="8750775">
                <a:moveTo>
                  <a:pt x="8623491" y="8750775"/>
                </a:moveTo>
                <a:lnTo>
                  <a:pt x="0" y="8750775"/>
                </a:lnTo>
                <a:lnTo>
                  <a:pt x="0" y="0"/>
                </a:lnTo>
                <a:lnTo>
                  <a:pt x="8623491" y="0"/>
                </a:lnTo>
                <a:lnTo>
                  <a:pt x="8623491" y="8750775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endParaRPr lang="en-US" sz="120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13043F04-EA79-7B0C-6C69-B52BF32D66B0}"/>
              </a:ext>
            </a:extLst>
          </p:cNvPr>
          <p:cNvSpPr/>
          <p:nvPr/>
        </p:nvSpPr>
        <p:spPr>
          <a:xfrm>
            <a:off x="-4986994" y="4038600"/>
            <a:ext cx="5748994" cy="5833850"/>
          </a:xfrm>
          <a:custGeom>
            <a:avLst/>
            <a:gdLst/>
            <a:ahLst/>
            <a:cxnLst/>
            <a:rect l="l" t="t" r="r" b="b"/>
            <a:pathLst>
              <a:path w="8623491" h="8750775">
                <a:moveTo>
                  <a:pt x="0" y="0"/>
                </a:moveTo>
                <a:lnTo>
                  <a:pt x="8623491" y="0"/>
                </a:lnTo>
                <a:lnTo>
                  <a:pt x="8623491" y="8750775"/>
                </a:lnTo>
                <a:lnTo>
                  <a:pt x="0" y="87507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endParaRPr lang="en-US" sz="120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0D87ACF3-BD13-73B6-18D1-957B261D8F8C}"/>
              </a:ext>
            </a:extLst>
          </p:cNvPr>
          <p:cNvSpPr/>
          <p:nvPr/>
        </p:nvSpPr>
        <p:spPr>
          <a:xfrm rot="-10800000">
            <a:off x="4012386" y="6708595"/>
            <a:ext cx="4024171" cy="2202319"/>
          </a:xfrm>
          <a:custGeom>
            <a:avLst/>
            <a:gdLst/>
            <a:ahLst/>
            <a:cxnLst/>
            <a:rect l="l" t="t" r="r" b="b"/>
            <a:pathLst>
              <a:path w="6036256" h="3303478">
                <a:moveTo>
                  <a:pt x="0" y="0"/>
                </a:moveTo>
                <a:lnTo>
                  <a:pt x="6036256" y="0"/>
                </a:lnTo>
                <a:lnTo>
                  <a:pt x="6036256" y="3303479"/>
                </a:lnTo>
                <a:lnTo>
                  <a:pt x="0" y="33034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endParaRPr lang="en-US" sz="1200"/>
          </a:p>
        </p:txBody>
      </p:sp>
      <p:sp>
        <p:nvSpPr>
          <p:cNvPr id="35855" name="TextBox 21">
            <a:extLst>
              <a:ext uri="{FF2B5EF4-FFF2-40B4-BE49-F238E27FC236}">
                <a16:creationId xmlns:a16="http://schemas.microsoft.com/office/drawing/2014/main" id="{4EBEE984-B346-2B6A-4BA5-0C9295A0B5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1234" y="1920876"/>
            <a:ext cx="46884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3867" tIns="33867" rIns="33867" bIns="33867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ts val="1650"/>
              </a:lnSpc>
            </a:pPr>
            <a:endParaRPr lang="en-US" altLang="en-US" sz="1200"/>
          </a:p>
        </p:txBody>
      </p:sp>
      <p:sp>
        <p:nvSpPr>
          <p:cNvPr id="26" name="TextBox 26">
            <a:extLst>
              <a:ext uri="{FF2B5EF4-FFF2-40B4-BE49-F238E27FC236}">
                <a16:creationId xmlns:a16="http://schemas.microsoft.com/office/drawing/2014/main" id="{CEDA2EDC-E711-8F73-6DCD-5C7B2BE89CA4}"/>
              </a:ext>
            </a:extLst>
          </p:cNvPr>
          <p:cNvSpPr txBox="1"/>
          <p:nvPr/>
        </p:nvSpPr>
        <p:spPr>
          <a:xfrm>
            <a:off x="244475" y="229659"/>
            <a:ext cx="3285067" cy="21935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654"/>
              </a:lnSpc>
              <a:defRPr/>
            </a:pPr>
            <a:r>
              <a:rPr lang="en-US" sz="1654" spc="25" dirty="0">
                <a:solidFill>
                  <a:srgbClr val="0D1C38"/>
                </a:solidFill>
                <a:latin typeface="Assistant"/>
                <a:ea typeface="Assistant"/>
                <a:cs typeface="Assistant"/>
                <a:sym typeface="Assistant"/>
              </a:rPr>
              <a:t>Presented by: Tohirbek Musaev</a:t>
            </a:r>
          </a:p>
        </p:txBody>
      </p:sp>
      <p:sp>
        <p:nvSpPr>
          <p:cNvPr id="31" name="TextBox 12">
            <a:extLst>
              <a:ext uri="{FF2B5EF4-FFF2-40B4-BE49-F238E27FC236}">
                <a16:creationId xmlns:a16="http://schemas.microsoft.com/office/drawing/2014/main" id="{290DDE22-E6AE-6258-4B6C-A0CC30CB10CC}"/>
              </a:ext>
            </a:extLst>
          </p:cNvPr>
          <p:cNvSpPr txBox="1"/>
          <p:nvPr/>
        </p:nvSpPr>
        <p:spPr>
          <a:xfrm>
            <a:off x="8026400" y="177800"/>
            <a:ext cx="3402542" cy="2266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r">
              <a:lnSpc>
                <a:spcPts val="1694"/>
              </a:lnSpc>
              <a:defRPr/>
            </a:pPr>
            <a:r>
              <a:rPr lang="en-US" sz="1867" spc="33" dirty="0">
                <a:solidFill>
                  <a:srgbClr val="0D1C38"/>
                </a:solidFill>
                <a:latin typeface="Assistant"/>
                <a:ea typeface="Assistant"/>
                <a:cs typeface="Assistant"/>
                <a:sym typeface="Assistant"/>
              </a:rPr>
              <a:t>Université Paris-Saclay </a:t>
            </a:r>
            <a:r>
              <a:rPr lang="en-US" sz="1694" spc="25" dirty="0">
                <a:solidFill>
                  <a:srgbClr val="0D1C38"/>
                </a:solidFill>
                <a:latin typeface="Assistant"/>
                <a:ea typeface="Assistant"/>
                <a:cs typeface="Assistant"/>
                <a:sym typeface="Assistant"/>
              </a:rPr>
              <a:t>| 2026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B507D5-44FB-F2C0-C2BC-C439ACBC15DE}"/>
              </a:ext>
            </a:extLst>
          </p:cNvPr>
          <p:cNvSpPr txBox="1"/>
          <p:nvPr/>
        </p:nvSpPr>
        <p:spPr>
          <a:xfrm>
            <a:off x="1258329" y="2335711"/>
            <a:ext cx="1488017" cy="24250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>
              <a:lnSpc>
                <a:spcPts val="1666"/>
              </a:lnSpc>
              <a:defRPr/>
            </a:pPr>
            <a:r>
              <a:rPr lang="en-US" sz="2333" spc="25" dirty="0">
                <a:solidFill>
                  <a:srgbClr val="000000"/>
                </a:solidFill>
                <a:latin typeface="Roca One"/>
                <a:ea typeface="Roca One"/>
                <a:cs typeface="Roca One"/>
                <a:sym typeface="Roca One"/>
              </a:rPr>
              <a:t>130 V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E0415BB-317B-8FCE-6409-54F211A0AE40}"/>
              </a:ext>
            </a:extLst>
          </p:cNvPr>
          <p:cNvSpPr txBox="1"/>
          <p:nvPr/>
        </p:nvSpPr>
        <p:spPr>
          <a:xfrm>
            <a:off x="1143000" y="5073162"/>
            <a:ext cx="1488017" cy="24250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>
              <a:lnSpc>
                <a:spcPts val="1666"/>
              </a:lnSpc>
              <a:defRPr/>
            </a:pPr>
            <a:r>
              <a:rPr lang="en-US" sz="2333" spc="25" dirty="0">
                <a:solidFill>
                  <a:srgbClr val="000000"/>
                </a:solidFill>
                <a:latin typeface="Roca One"/>
                <a:ea typeface="Roca One"/>
                <a:cs typeface="Roca One"/>
                <a:sym typeface="Roca One"/>
              </a:rPr>
              <a:t>140 V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F0D749-C115-A528-8351-7A620E546FA7}"/>
              </a:ext>
            </a:extLst>
          </p:cNvPr>
          <p:cNvSpPr txBox="1"/>
          <p:nvPr/>
        </p:nvSpPr>
        <p:spPr>
          <a:xfrm>
            <a:off x="3529542" y="690253"/>
            <a:ext cx="5645150" cy="24250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>
              <a:lnSpc>
                <a:spcPts val="1666"/>
              </a:lnSpc>
              <a:defRPr/>
            </a:pPr>
            <a:r>
              <a:rPr lang="en-US" sz="2333" spc="25" dirty="0">
                <a:solidFill>
                  <a:srgbClr val="000000"/>
                </a:solidFill>
                <a:latin typeface="Roca One"/>
                <a:ea typeface="Roca One"/>
                <a:cs typeface="Roca One"/>
                <a:sym typeface="Roca One"/>
              </a:rPr>
              <a:t>Neural Network: Validation</a:t>
            </a:r>
          </a:p>
        </p:txBody>
      </p:sp>
      <p:pic>
        <p:nvPicPr>
          <p:cNvPr id="4" name="Picture 3" descr="The diagram depicts a graph showing the training and validation loss decreasing over time, while the training accuracy and validation accuracy increase, indicating an improvement in the model's performance during training.&#10;&#10;AI-generated content may be incorrect.">
            <a:extLst>
              <a:ext uri="{FF2B5EF4-FFF2-40B4-BE49-F238E27FC236}">
                <a16:creationId xmlns:a16="http://schemas.microsoft.com/office/drawing/2014/main" id="{7516B7F5-230E-E0BE-1F16-E6B5FFF92C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932" y="993177"/>
            <a:ext cx="8101542" cy="2857995"/>
          </a:xfrm>
          <a:prstGeom prst="rect">
            <a:avLst/>
          </a:prstGeom>
        </p:spPr>
      </p:pic>
      <p:pic>
        <p:nvPicPr>
          <p:cNvPr id="9" name="Picture 8" descr="The diagram shows a comparison of training and validation loss and accuracy over 500 epochs, indicating the model's performance during the learning process.&#10;&#10;AI-generated content may be incorrect.">
            <a:extLst>
              <a:ext uri="{FF2B5EF4-FFF2-40B4-BE49-F238E27FC236}">
                <a16:creationId xmlns:a16="http://schemas.microsoft.com/office/drawing/2014/main" id="{C4F514FC-5A2C-24E3-8FB9-0D07631E2B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932" y="3769049"/>
            <a:ext cx="8101542" cy="285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6544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E965E3-CF2A-1276-3282-28F070101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C7BE3DA-4FF8-3C8C-E98C-2DACC445FB2B}"/>
              </a:ext>
            </a:extLst>
          </p:cNvPr>
          <p:cNvSpPr/>
          <p:nvPr/>
        </p:nvSpPr>
        <p:spPr>
          <a:xfrm flipH="1"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18288000" y="0"/>
                </a:moveTo>
                <a:lnTo>
                  <a:pt x="0" y="0"/>
                </a:lnTo>
                <a:lnTo>
                  <a:pt x="0" y="10287000"/>
                </a:lnTo>
                <a:lnTo>
                  <a:pt x="18288000" y="10287000"/>
                </a:lnTo>
                <a:lnTo>
                  <a:pt x="18288000" y="0"/>
                </a:lnTo>
                <a:close/>
              </a:path>
            </a:pathLst>
          </a:custGeom>
          <a:blipFill>
            <a:blip r:embed="rId2"/>
            <a:stretch>
              <a:fillRect l="-15597" r="-15597"/>
            </a:stretch>
          </a:blipFill>
        </p:spPr>
        <p:txBody>
          <a:bodyPr/>
          <a:lstStyle/>
          <a:p>
            <a:pPr>
              <a:defRPr/>
            </a:pPr>
            <a:endParaRPr lang="en-US" sz="1200"/>
          </a:p>
        </p:txBody>
      </p:sp>
      <p:grpSp>
        <p:nvGrpSpPr>
          <p:cNvPr id="30725" name="Group 3">
            <a:extLst>
              <a:ext uri="{FF2B5EF4-FFF2-40B4-BE49-F238E27FC236}">
                <a16:creationId xmlns:a16="http://schemas.microsoft.com/office/drawing/2014/main" id="{27346C0A-3C32-0572-ED8D-3FE7593DFD48}"/>
              </a:ext>
            </a:extLst>
          </p:cNvPr>
          <p:cNvGrpSpPr>
            <a:grpSpLocks/>
          </p:cNvGrpSpPr>
          <p:nvPr/>
        </p:nvGrpSpPr>
        <p:grpSpPr bwMode="auto">
          <a:xfrm>
            <a:off x="101600" y="76200"/>
            <a:ext cx="11845925" cy="6604000"/>
            <a:chOff x="0" y="0"/>
            <a:chExt cx="4479108" cy="2438792"/>
          </a:xfrm>
        </p:grpSpPr>
        <p:sp>
          <p:nvSpPr>
            <p:cNvPr id="30740" name="Freeform 4">
              <a:extLst>
                <a:ext uri="{FF2B5EF4-FFF2-40B4-BE49-F238E27FC236}">
                  <a16:creationId xmlns:a16="http://schemas.microsoft.com/office/drawing/2014/main" id="{7404F81F-B22A-293C-2649-A4B1773FA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0"/>
              <a:ext cx="4479108" cy="2438792"/>
            </a:xfrm>
            <a:custGeom>
              <a:avLst/>
              <a:gdLst>
                <a:gd name="T0" fmla="*/ 0 w 4479108"/>
                <a:gd name="T1" fmla="*/ 0 h 2438792"/>
                <a:gd name="T2" fmla="*/ 4479108 w 4479108"/>
                <a:gd name="T3" fmla="*/ 0 h 2438792"/>
                <a:gd name="T4" fmla="*/ 4479108 w 4479108"/>
                <a:gd name="T5" fmla="*/ 2438792 h 2438792"/>
                <a:gd name="T6" fmla="*/ 0 w 4479108"/>
                <a:gd name="T7" fmla="*/ 2438792 h 2438792"/>
                <a:gd name="T8" fmla="*/ 0 w 4479108"/>
                <a:gd name="T9" fmla="*/ 0 h 2438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9108" h="2438792">
                  <a:moveTo>
                    <a:pt x="0" y="0"/>
                  </a:moveTo>
                  <a:lnTo>
                    <a:pt x="4479108" y="0"/>
                  </a:lnTo>
                  <a:lnTo>
                    <a:pt x="4479108" y="2438792"/>
                  </a:lnTo>
                  <a:lnTo>
                    <a:pt x="0" y="24387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200"/>
            </a:p>
          </p:txBody>
        </p:sp>
        <p:sp>
          <p:nvSpPr>
            <p:cNvPr id="30741" name="TextBox 5">
              <a:extLst>
                <a:ext uri="{FF2B5EF4-FFF2-40B4-BE49-F238E27FC236}">
                  <a16:creationId xmlns:a16="http://schemas.microsoft.com/office/drawing/2014/main" id="{C1FBCD55-AD9F-4D6C-22CB-2E058C8789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57150"/>
              <a:ext cx="4479108" cy="23816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33867" tIns="33867" rIns="33867" bIns="33867" anchor="ctr"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lnSpc>
                  <a:spcPts val="1650"/>
                </a:lnSpc>
              </a:pPr>
              <a:endParaRPr lang="en-US" altLang="en-US" sz="1200"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2590E097-BAC1-9C10-C0B3-D115F1E02515}"/>
              </a:ext>
            </a:extLst>
          </p:cNvPr>
          <p:cNvSpPr/>
          <p:nvPr/>
        </p:nvSpPr>
        <p:spPr>
          <a:xfrm flipH="1" flipV="1">
            <a:off x="11298839" y="-3124200"/>
            <a:ext cx="5748994" cy="5833850"/>
          </a:xfrm>
          <a:custGeom>
            <a:avLst/>
            <a:gdLst/>
            <a:ahLst/>
            <a:cxnLst/>
            <a:rect l="l" t="t" r="r" b="b"/>
            <a:pathLst>
              <a:path w="8623491" h="8750775">
                <a:moveTo>
                  <a:pt x="8623491" y="8750775"/>
                </a:moveTo>
                <a:lnTo>
                  <a:pt x="0" y="8750775"/>
                </a:lnTo>
                <a:lnTo>
                  <a:pt x="0" y="0"/>
                </a:lnTo>
                <a:lnTo>
                  <a:pt x="8623491" y="0"/>
                </a:lnTo>
                <a:lnTo>
                  <a:pt x="8623491" y="8750775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endParaRPr lang="en-US" sz="120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6CB498C8-89BA-5FBF-FB16-843B79775245}"/>
              </a:ext>
            </a:extLst>
          </p:cNvPr>
          <p:cNvSpPr/>
          <p:nvPr/>
        </p:nvSpPr>
        <p:spPr>
          <a:xfrm>
            <a:off x="-4986994" y="4038600"/>
            <a:ext cx="5748994" cy="5833850"/>
          </a:xfrm>
          <a:custGeom>
            <a:avLst/>
            <a:gdLst/>
            <a:ahLst/>
            <a:cxnLst/>
            <a:rect l="l" t="t" r="r" b="b"/>
            <a:pathLst>
              <a:path w="8623491" h="8750775">
                <a:moveTo>
                  <a:pt x="0" y="0"/>
                </a:moveTo>
                <a:lnTo>
                  <a:pt x="8623491" y="0"/>
                </a:lnTo>
                <a:lnTo>
                  <a:pt x="8623491" y="8750775"/>
                </a:lnTo>
                <a:lnTo>
                  <a:pt x="0" y="87507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endParaRPr lang="en-US" sz="120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06A57EF4-3580-4BD7-9EBC-A4EF2D42D5AA}"/>
              </a:ext>
            </a:extLst>
          </p:cNvPr>
          <p:cNvSpPr/>
          <p:nvPr/>
        </p:nvSpPr>
        <p:spPr>
          <a:xfrm rot="-10800000">
            <a:off x="4012386" y="6708595"/>
            <a:ext cx="4024171" cy="2202319"/>
          </a:xfrm>
          <a:custGeom>
            <a:avLst/>
            <a:gdLst/>
            <a:ahLst/>
            <a:cxnLst/>
            <a:rect l="l" t="t" r="r" b="b"/>
            <a:pathLst>
              <a:path w="6036256" h="3303478">
                <a:moveTo>
                  <a:pt x="0" y="0"/>
                </a:moveTo>
                <a:lnTo>
                  <a:pt x="6036256" y="0"/>
                </a:lnTo>
                <a:lnTo>
                  <a:pt x="6036256" y="3303479"/>
                </a:lnTo>
                <a:lnTo>
                  <a:pt x="0" y="33034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endParaRPr lang="en-US" sz="1200"/>
          </a:p>
        </p:txBody>
      </p:sp>
      <p:sp>
        <p:nvSpPr>
          <p:cNvPr id="30735" name="TextBox 21">
            <a:extLst>
              <a:ext uri="{FF2B5EF4-FFF2-40B4-BE49-F238E27FC236}">
                <a16:creationId xmlns:a16="http://schemas.microsoft.com/office/drawing/2014/main" id="{5515D81B-6B15-6798-5A4E-60F05F1C3B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1234" y="1920876"/>
            <a:ext cx="46884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3867" tIns="33867" rIns="33867" bIns="33867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ts val="1650"/>
              </a:lnSpc>
            </a:pPr>
            <a:endParaRPr lang="en-US" altLang="en-US" sz="1200"/>
          </a:p>
        </p:txBody>
      </p:sp>
      <p:sp>
        <p:nvSpPr>
          <p:cNvPr id="26" name="TextBox 26">
            <a:extLst>
              <a:ext uri="{FF2B5EF4-FFF2-40B4-BE49-F238E27FC236}">
                <a16:creationId xmlns:a16="http://schemas.microsoft.com/office/drawing/2014/main" id="{277D3B20-6E78-4A37-624F-4375C9560384}"/>
              </a:ext>
            </a:extLst>
          </p:cNvPr>
          <p:cNvSpPr txBox="1"/>
          <p:nvPr/>
        </p:nvSpPr>
        <p:spPr>
          <a:xfrm>
            <a:off x="244475" y="229659"/>
            <a:ext cx="3285067" cy="21935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lnSpc>
                <a:spcPts val="1654"/>
              </a:lnSpc>
              <a:defRPr/>
            </a:pPr>
            <a:r>
              <a:rPr lang="en-US" sz="1654" spc="25" dirty="0">
                <a:solidFill>
                  <a:srgbClr val="0D1C38"/>
                </a:solidFill>
                <a:latin typeface="Assistant"/>
                <a:ea typeface="Assistant"/>
                <a:cs typeface="Assistant"/>
                <a:sym typeface="Assistant"/>
              </a:rPr>
              <a:t>Presented by: Tohirbek Musaev</a:t>
            </a:r>
          </a:p>
        </p:txBody>
      </p:sp>
      <p:sp>
        <p:nvSpPr>
          <p:cNvPr id="31" name="TextBox 12">
            <a:extLst>
              <a:ext uri="{FF2B5EF4-FFF2-40B4-BE49-F238E27FC236}">
                <a16:creationId xmlns:a16="http://schemas.microsoft.com/office/drawing/2014/main" id="{987027F0-B66E-0A2E-E033-E1F694853BE1}"/>
              </a:ext>
            </a:extLst>
          </p:cNvPr>
          <p:cNvSpPr txBox="1"/>
          <p:nvPr/>
        </p:nvSpPr>
        <p:spPr>
          <a:xfrm>
            <a:off x="8026400" y="177800"/>
            <a:ext cx="3402542" cy="2266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r">
              <a:lnSpc>
                <a:spcPts val="1694"/>
              </a:lnSpc>
              <a:defRPr/>
            </a:pPr>
            <a:r>
              <a:rPr lang="en-US" sz="1867" spc="33" dirty="0">
                <a:solidFill>
                  <a:srgbClr val="0D1C38"/>
                </a:solidFill>
                <a:latin typeface="Assistant"/>
                <a:ea typeface="Assistant"/>
                <a:cs typeface="Assistant"/>
                <a:sym typeface="Assistant"/>
              </a:rPr>
              <a:t>Université Paris-Saclay </a:t>
            </a:r>
            <a:r>
              <a:rPr lang="en-US" sz="1694" spc="25" dirty="0">
                <a:solidFill>
                  <a:srgbClr val="0D1C38"/>
                </a:solidFill>
                <a:latin typeface="Assistant"/>
                <a:ea typeface="Assistant"/>
                <a:cs typeface="Assistant"/>
                <a:sym typeface="Assistant"/>
              </a:rPr>
              <a:t>| 2026</a:t>
            </a:r>
          </a:p>
        </p:txBody>
      </p:sp>
      <p:pic>
        <p:nvPicPr>
          <p:cNvPr id="30738" name="Picture 10" descr="The image appears to be a scatter plot or scatter graph showing a relationship between energy (in keV) on the y-axis and rise time (in ns) on the x-axis, with data points plotted at energy levels 0, 200, 300, 400, 500, and 1000 keV.&#10;&#10;AI-generated content may be incorrect.">
            <a:extLst>
              <a:ext uri="{FF2B5EF4-FFF2-40B4-BE49-F238E27FC236}">
                <a16:creationId xmlns:a16="http://schemas.microsoft.com/office/drawing/2014/main" id="{05BD96FE-7C12-5B02-2DE0-7EDF72F8C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0" y="1669108"/>
            <a:ext cx="7804289" cy="4837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5">
            <a:extLst>
              <a:ext uri="{FF2B5EF4-FFF2-40B4-BE49-F238E27FC236}">
                <a16:creationId xmlns:a16="http://schemas.microsoft.com/office/drawing/2014/main" id="{7E0FE7B7-F9BB-3834-EEC5-281C00CCBAFD}"/>
              </a:ext>
            </a:extLst>
          </p:cNvPr>
          <p:cNvSpPr txBox="1"/>
          <p:nvPr/>
        </p:nvSpPr>
        <p:spPr>
          <a:xfrm>
            <a:off x="3354917" y="1265767"/>
            <a:ext cx="5436659" cy="23121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>
              <a:lnSpc>
                <a:spcPts val="1666"/>
              </a:lnSpc>
              <a:defRPr/>
            </a:pPr>
            <a:r>
              <a:rPr lang="en-US" sz="2000" spc="25" dirty="0">
                <a:solidFill>
                  <a:srgbClr val="000000"/>
                </a:solidFill>
                <a:latin typeface="Roca One"/>
                <a:ea typeface="Roca One"/>
                <a:cs typeface="Roca One"/>
                <a:sym typeface="Roca One"/>
              </a:rPr>
              <a:t>Rise time of the Triple alpha source</a:t>
            </a:r>
          </a:p>
        </p:txBody>
      </p:sp>
    </p:spTree>
    <p:extLst>
      <p:ext uri="{BB962C8B-B14F-4D97-AF65-F5344CB8AC3E}">
        <p14:creationId xmlns:p14="http://schemas.microsoft.com/office/powerpoint/2010/main" val="4286297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">
            <a:extLst>
              <a:ext uri="{FF2B5EF4-FFF2-40B4-BE49-F238E27FC236}">
                <a16:creationId xmlns:a16="http://schemas.microsoft.com/office/drawing/2014/main" id="{1D72E2FD-B2CA-0D48-8517-61BF5C7142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93898" y="6095514"/>
            <a:ext cx="1847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fr-FR" sz="2000">
              <a:latin typeface="Comic Sans MS" charset="0"/>
            </a:endParaRPr>
          </a:p>
        </p:txBody>
      </p:sp>
      <p:cxnSp>
        <p:nvCxnSpPr>
          <p:cNvPr id="10" name="Connecteur droit avec flèche 6">
            <a:extLst>
              <a:ext uri="{FF2B5EF4-FFF2-40B4-BE49-F238E27FC236}">
                <a16:creationId xmlns:a16="http://schemas.microsoft.com/office/drawing/2014/main" id="{0AF31218-3173-9A43-922D-B13BCEE1C0BF}"/>
              </a:ext>
            </a:extLst>
          </p:cNvPr>
          <p:cNvCxnSpPr/>
          <p:nvPr/>
        </p:nvCxnSpPr>
        <p:spPr>
          <a:xfrm>
            <a:off x="1316841" y="5339689"/>
            <a:ext cx="1066707" cy="0"/>
          </a:xfrm>
          <a:prstGeom prst="straightConnector1">
            <a:avLst/>
          </a:prstGeom>
          <a:ln>
            <a:solidFill>
              <a:srgbClr val="FF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Box 18">
            <a:extLst>
              <a:ext uri="{FF2B5EF4-FFF2-40B4-BE49-F238E27FC236}">
                <a16:creationId xmlns:a16="http://schemas.microsoft.com/office/drawing/2014/main" id="{04F391FE-8E5D-5045-AA72-78F6FDC675E1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7824869" y="6095515"/>
            <a:ext cx="1122680" cy="3385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kumimoji="1" lang="fr-FR" sz="1600" dirty="0">
                <a:solidFill>
                  <a:srgbClr val="FF3300"/>
                </a:solidFill>
              </a:rPr>
              <a:t>Focal plane</a:t>
            </a:r>
          </a:p>
        </p:txBody>
      </p:sp>
      <p:sp>
        <p:nvSpPr>
          <p:cNvPr id="12" name="Line 8">
            <a:extLst>
              <a:ext uri="{FF2B5EF4-FFF2-40B4-BE49-F238E27FC236}">
                <a16:creationId xmlns:a16="http://schemas.microsoft.com/office/drawing/2014/main" id="{15926A0A-309F-524A-B5B0-694BA9B47C1E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2741894" y="5075107"/>
            <a:ext cx="1587" cy="9255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" name="Line 12">
            <a:extLst>
              <a:ext uri="{FF2B5EF4-FFF2-40B4-BE49-F238E27FC236}">
                <a16:creationId xmlns:a16="http://schemas.microsoft.com/office/drawing/2014/main" id="{EA9FCEED-1B61-6644-B7FF-6CC616F7F72C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8418162" y="4811755"/>
            <a:ext cx="1587" cy="1347787"/>
          </a:xfrm>
          <a:prstGeom prst="line">
            <a:avLst/>
          </a:prstGeom>
          <a:noFill/>
          <a:ln w="28575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4" name="Text Box 14">
            <a:extLst>
              <a:ext uri="{FF2B5EF4-FFF2-40B4-BE49-F238E27FC236}">
                <a16:creationId xmlns:a16="http://schemas.microsoft.com/office/drawing/2014/main" id="{92C7567F-3715-9B4E-A8FC-806CFA5C13FC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428383" y="4056513"/>
            <a:ext cx="1672374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FF8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kumimoji="1" lang="en-US" sz="2000" dirty="0">
                <a:solidFill>
                  <a:srgbClr val="800000"/>
                </a:solidFill>
                <a:latin typeface="Georgia"/>
                <a:cs typeface="Georgia"/>
              </a:rPr>
              <a:t>Intense heavy-ion beam</a:t>
            </a:r>
          </a:p>
        </p:txBody>
      </p:sp>
      <p:grpSp>
        <p:nvGrpSpPr>
          <p:cNvPr id="1851" name="Group 1850">
            <a:extLst>
              <a:ext uri="{FF2B5EF4-FFF2-40B4-BE49-F238E27FC236}">
                <a16:creationId xmlns:a16="http://schemas.microsoft.com/office/drawing/2014/main" id="{520AD63B-62F0-3F40-ABD4-7D9D330A294B}"/>
              </a:ext>
            </a:extLst>
          </p:cNvPr>
          <p:cNvGrpSpPr/>
          <p:nvPr/>
        </p:nvGrpSpPr>
        <p:grpSpPr>
          <a:xfrm>
            <a:off x="4839918" y="4808074"/>
            <a:ext cx="2376487" cy="1351468"/>
            <a:chOff x="3442950" y="4724201"/>
            <a:chExt cx="2376487" cy="1351468"/>
          </a:xfrm>
        </p:grpSpPr>
        <p:sp>
          <p:nvSpPr>
            <p:cNvPr id="9" name="Rectangle 10">
              <a:extLst>
                <a:ext uri="{FF2B5EF4-FFF2-40B4-BE49-F238E27FC236}">
                  <a16:creationId xmlns:a16="http://schemas.microsoft.com/office/drawing/2014/main" id="{9503A4D4-62E0-B84A-ABBE-CAA425A19EB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3442950" y="4724201"/>
              <a:ext cx="2376487" cy="1351468"/>
            </a:xfrm>
            <a:prstGeom prst="rect">
              <a:avLst/>
            </a:prstGeom>
            <a:noFill/>
            <a:ln w="2857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" name="Text Box 15">
              <a:extLst>
                <a:ext uri="{FF2B5EF4-FFF2-40B4-BE49-F238E27FC236}">
                  <a16:creationId xmlns:a16="http://schemas.microsoft.com/office/drawing/2014/main" id="{AC415454-8F17-EA49-BA2B-2076418E538C}"/>
                </a:ext>
              </a:extLst>
            </p:cNvPr>
            <p:cNvSpPr txBox="1">
              <a:spLocks noChangeAspect="1" noChangeArrowheads="1"/>
            </p:cNvSpPr>
            <p:nvPr/>
          </p:nvSpPr>
          <p:spPr bwMode="auto">
            <a:xfrm>
              <a:off x="3892204" y="4882929"/>
              <a:ext cx="723724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0000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kumimoji="1" lang="en-US" sz="2000" dirty="0">
                  <a:solidFill>
                    <a:srgbClr val="0000FF"/>
                  </a:solidFill>
                </a:rPr>
                <a:t>Filter</a:t>
              </a:r>
              <a:endParaRPr kumimoji="1" lang="fr-FR" sz="1700" dirty="0">
                <a:solidFill>
                  <a:srgbClr val="0000FF"/>
                </a:solidFill>
              </a:endParaRPr>
            </a:p>
          </p:txBody>
        </p:sp>
      </p:grpSp>
      <p:sp>
        <p:nvSpPr>
          <p:cNvPr id="16" name="Rectangle 19">
            <a:extLst>
              <a:ext uri="{FF2B5EF4-FFF2-40B4-BE49-F238E27FC236}">
                <a16:creationId xmlns:a16="http://schemas.microsoft.com/office/drawing/2014/main" id="{55A1558F-CAEF-5B4A-801D-D6E6E11D71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2329" y="6002064"/>
            <a:ext cx="159145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fr-FR" sz="2000" dirty="0" err="1">
                <a:solidFill>
                  <a:srgbClr val="800000"/>
                </a:solidFill>
                <a:latin typeface="Georgia"/>
                <a:cs typeface="Georgia"/>
              </a:rPr>
              <a:t>target</a:t>
            </a:r>
            <a:endParaRPr lang="fr-FR" sz="2000" dirty="0">
              <a:solidFill>
                <a:srgbClr val="800000"/>
              </a:solidFill>
              <a:latin typeface="Georgia"/>
              <a:cs typeface="Georgia"/>
            </a:endParaRPr>
          </a:p>
        </p:txBody>
      </p:sp>
      <p:grpSp>
        <p:nvGrpSpPr>
          <p:cNvPr id="220" name="Group 206">
            <a:extLst>
              <a:ext uri="{FF2B5EF4-FFF2-40B4-BE49-F238E27FC236}">
                <a16:creationId xmlns:a16="http://schemas.microsoft.com/office/drawing/2014/main" id="{67789BE8-840B-9D47-8879-9BA602986BE7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1256602" y="5201348"/>
            <a:ext cx="249237" cy="268287"/>
            <a:chOff x="3360" y="1248"/>
            <a:chExt cx="331" cy="336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21" name="Oval 207">
              <a:extLst>
                <a:ext uri="{FF2B5EF4-FFF2-40B4-BE49-F238E27FC236}">
                  <a16:creationId xmlns:a16="http://schemas.microsoft.com/office/drawing/2014/main" id="{B7E6C1EB-4813-624D-97F2-7242C7F5418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426" y="1345"/>
              <a:ext cx="90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2" name="Oval 208">
              <a:extLst>
                <a:ext uri="{FF2B5EF4-FFF2-40B4-BE49-F238E27FC236}">
                  <a16:creationId xmlns:a16="http://schemas.microsoft.com/office/drawing/2014/main" id="{D4B6524F-8824-2D46-B273-5B6485C8AAF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12" y="1449"/>
              <a:ext cx="90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3" name="Oval 209">
              <a:extLst>
                <a:ext uri="{FF2B5EF4-FFF2-40B4-BE49-F238E27FC236}">
                  <a16:creationId xmlns:a16="http://schemas.microsoft.com/office/drawing/2014/main" id="{83B62471-06F0-DF47-B2DE-FFDCCDC0C20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497" y="1392"/>
              <a:ext cx="90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4" name="Oval 210">
              <a:extLst>
                <a:ext uri="{FF2B5EF4-FFF2-40B4-BE49-F238E27FC236}">
                  <a16:creationId xmlns:a16="http://schemas.microsoft.com/office/drawing/2014/main" id="{FD0E95FB-DAB5-B141-B7D4-1C6EEB3F545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406" y="1440"/>
              <a:ext cx="91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5" name="Oval 211">
              <a:extLst>
                <a:ext uri="{FF2B5EF4-FFF2-40B4-BE49-F238E27FC236}">
                  <a16:creationId xmlns:a16="http://schemas.microsoft.com/office/drawing/2014/main" id="{16A1BAAA-4AF5-8844-AC62-9E6BB296BE8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456" y="1488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6" name="Oval 212">
              <a:extLst>
                <a:ext uri="{FF2B5EF4-FFF2-40B4-BE49-F238E27FC236}">
                  <a16:creationId xmlns:a16="http://schemas.microsoft.com/office/drawing/2014/main" id="{490964F5-0FFB-1D4A-99AF-F9D233FC325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363" y="1392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7" name="Oval 213">
              <a:extLst>
                <a:ext uri="{FF2B5EF4-FFF2-40B4-BE49-F238E27FC236}">
                  <a16:creationId xmlns:a16="http://schemas.microsoft.com/office/drawing/2014/main" id="{30579FD2-0B29-8146-A994-AFED2597E70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04" y="1440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8" name="Oval 214">
              <a:extLst>
                <a:ext uri="{FF2B5EF4-FFF2-40B4-BE49-F238E27FC236}">
                  <a16:creationId xmlns:a16="http://schemas.microsoft.com/office/drawing/2014/main" id="{FDCF4B25-DBAF-064E-A30E-D35D58BE78C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360" y="1440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9" name="Oval 215">
              <a:extLst>
                <a:ext uri="{FF2B5EF4-FFF2-40B4-BE49-F238E27FC236}">
                  <a16:creationId xmlns:a16="http://schemas.microsoft.com/office/drawing/2014/main" id="{771F94FE-5F59-404B-917F-D2345E8628F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04" y="1440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0" name="Oval 216">
              <a:extLst>
                <a:ext uri="{FF2B5EF4-FFF2-40B4-BE49-F238E27FC236}">
                  <a16:creationId xmlns:a16="http://schemas.microsoft.com/office/drawing/2014/main" id="{E3A3DFAD-6E4C-404A-8D1C-06420CC4EE4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52" y="1440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1" name="Oval 217">
              <a:extLst>
                <a:ext uri="{FF2B5EF4-FFF2-40B4-BE49-F238E27FC236}">
                  <a16:creationId xmlns:a16="http://schemas.microsoft.com/office/drawing/2014/main" id="{4A312CEE-6C8A-A74D-84DB-323B691E79A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52" y="1488"/>
              <a:ext cx="91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2" name="Oval 218">
              <a:extLst>
                <a:ext uri="{FF2B5EF4-FFF2-40B4-BE49-F238E27FC236}">
                  <a16:creationId xmlns:a16="http://schemas.microsoft.com/office/drawing/2014/main" id="{9A705AD6-7869-C64C-8691-7E5C37270C4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408" y="1488"/>
              <a:ext cx="91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3" name="Oval 219">
              <a:extLst>
                <a:ext uri="{FF2B5EF4-FFF2-40B4-BE49-F238E27FC236}">
                  <a16:creationId xmlns:a16="http://schemas.microsoft.com/office/drawing/2014/main" id="{2243B3D1-A03D-744D-A7D2-CDF5B92689D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04" y="1344"/>
              <a:ext cx="91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4" name="Oval 220">
              <a:extLst>
                <a:ext uri="{FF2B5EF4-FFF2-40B4-BE49-F238E27FC236}">
                  <a16:creationId xmlns:a16="http://schemas.microsoft.com/office/drawing/2014/main" id="{D75021AB-94CD-284B-A72A-C4A0C542478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456" y="1344"/>
              <a:ext cx="91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5" name="Oval 221">
              <a:extLst>
                <a:ext uri="{FF2B5EF4-FFF2-40B4-BE49-F238E27FC236}">
                  <a16:creationId xmlns:a16="http://schemas.microsoft.com/office/drawing/2014/main" id="{985B664C-698C-0648-872C-B0A34D8224D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600" y="1440"/>
              <a:ext cx="91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6" name="Oval 222">
              <a:extLst>
                <a:ext uri="{FF2B5EF4-FFF2-40B4-BE49-F238E27FC236}">
                  <a16:creationId xmlns:a16="http://schemas.microsoft.com/office/drawing/2014/main" id="{2EC41CE8-9E6A-AC47-89BF-2670AF7EBCA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52" y="1392"/>
              <a:ext cx="91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7" name="Oval 223">
              <a:extLst>
                <a:ext uri="{FF2B5EF4-FFF2-40B4-BE49-F238E27FC236}">
                  <a16:creationId xmlns:a16="http://schemas.microsoft.com/office/drawing/2014/main" id="{77151F33-BC16-1647-BCC4-5D8A09DABE3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04" y="1296"/>
              <a:ext cx="91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8" name="Oval 224">
              <a:extLst>
                <a:ext uri="{FF2B5EF4-FFF2-40B4-BE49-F238E27FC236}">
                  <a16:creationId xmlns:a16="http://schemas.microsoft.com/office/drawing/2014/main" id="{F6253C7C-86A8-334C-B781-5260360CB3A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04" y="1344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9" name="Oval 225">
              <a:extLst>
                <a:ext uri="{FF2B5EF4-FFF2-40B4-BE49-F238E27FC236}">
                  <a16:creationId xmlns:a16="http://schemas.microsoft.com/office/drawing/2014/main" id="{1AC13B21-D218-3446-A71A-E9FB50DB3D8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456" y="1248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0" name="Oval 226">
              <a:extLst>
                <a:ext uri="{FF2B5EF4-FFF2-40B4-BE49-F238E27FC236}">
                  <a16:creationId xmlns:a16="http://schemas.microsoft.com/office/drawing/2014/main" id="{E3FBC9F3-FCC8-7848-A95F-18BFDD3DAF0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408" y="1296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1" name="Oval 227">
              <a:extLst>
                <a:ext uri="{FF2B5EF4-FFF2-40B4-BE49-F238E27FC236}">
                  <a16:creationId xmlns:a16="http://schemas.microsoft.com/office/drawing/2014/main" id="{B089B13C-624C-2C44-B0F7-AC298DF9BFE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600" y="1392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2" name="Oval 228">
              <a:extLst>
                <a:ext uri="{FF2B5EF4-FFF2-40B4-BE49-F238E27FC236}">
                  <a16:creationId xmlns:a16="http://schemas.microsoft.com/office/drawing/2014/main" id="{312D7DBE-146A-6D4C-8916-9F67D602476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52" y="1344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3" name="Oval 229">
              <a:extLst>
                <a:ext uri="{FF2B5EF4-FFF2-40B4-BE49-F238E27FC236}">
                  <a16:creationId xmlns:a16="http://schemas.microsoft.com/office/drawing/2014/main" id="{B667DA83-D5FF-BD4A-84DB-57519FF290A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52" y="1296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44" name="Rectangle 991">
            <a:extLst>
              <a:ext uri="{FF2B5EF4-FFF2-40B4-BE49-F238E27FC236}">
                <a16:creationId xmlns:a16="http://schemas.microsoft.com/office/drawing/2014/main" id="{7377682C-A59F-7B43-9784-679CA193F1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7506" y="417661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fr-FR">
              <a:latin typeface="Charcoal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6D3DDDC-A3ED-1449-8396-82E9358DA3D1}"/>
              </a:ext>
            </a:extLst>
          </p:cNvPr>
          <p:cNvGrpSpPr/>
          <p:nvPr/>
        </p:nvGrpSpPr>
        <p:grpSpPr>
          <a:xfrm>
            <a:off x="2229588" y="4582231"/>
            <a:ext cx="821059" cy="1027280"/>
            <a:chOff x="2968473" y="1727522"/>
            <a:chExt cx="821059" cy="1027280"/>
          </a:xfrm>
        </p:grpSpPr>
        <p:grpSp>
          <p:nvGrpSpPr>
            <p:cNvPr id="454" name="Grouper 450">
              <a:extLst>
                <a:ext uri="{FF2B5EF4-FFF2-40B4-BE49-F238E27FC236}">
                  <a16:creationId xmlns:a16="http://schemas.microsoft.com/office/drawing/2014/main" id="{9E3DE9ED-AFFE-2247-B5E3-08D182EC2FAB}"/>
                </a:ext>
              </a:extLst>
            </p:cNvPr>
            <p:cNvGrpSpPr/>
            <p:nvPr/>
          </p:nvGrpSpPr>
          <p:grpSpPr>
            <a:xfrm>
              <a:off x="3157389" y="2249977"/>
              <a:ext cx="603138" cy="504825"/>
              <a:chOff x="2222976" y="3392488"/>
              <a:chExt cx="603138" cy="504825"/>
            </a:xfrm>
          </p:grpSpPr>
          <p:grpSp>
            <p:nvGrpSpPr>
              <p:cNvPr id="456" name="Grouper 452">
                <a:extLst>
                  <a:ext uri="{FF2B5EF4-FFF2-40B4-BE49-F238E27FC236}">
                    <a16:creationId xmlns:a16="http://schemas.microsoft.com/office/drawing/2014/main" id="{4438B66E-71BD-2744-87FA-60DD79BD092B}"/>
                  </a:ext>
                </a:extLst>
              </p:cNvPr>
              <p:cNvGrpSpPr/>
              <p:nvPr/>
            </p:nvGrpSpPr>
            <p:grpSpPr>
              <a:xfrm>
                <a:off x="2317700" y="3392488"/>
                <a:ext cx="496888" cy="504825"/>
                <a:chOff x="2317700" y="3392488"/>
                <a:chExt cx="496888" cy="504825"/>
              </a:xfrm>
              <a:effectLst>
                <a:outerShdw blurRad="63500" dir="13500000" kx="2700000" rotWithShape="0">
                  <a:srgbClr val="000000">
                    <a:alpha val="15000"/>
                  </a:srgbClr>
                </a:outerShdw>
              </a:effectLst>
            </p:grpSpPr>
            <p:grpSp>
              <p:nvGrpSpPr>
                <p:cNvPr id="481" name="Group 307">
                  <a:extLst>
                    <a:ext uri="{FF2B5EF4-FFF2-40B4-BE49-F238E27FC236}">
                      <a16:creationId xmlns:a16="http://schemas.microsoft.com/office/drawing/2014/main" id="{31907A56-AE24-2143-966D-72964A2F1D9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317700" y="3492500"/>
                  <a:ext cx="206375" cy="201613"/>
                  <a:chOff x="2720" y="2928"/>
                  <a:chExt cx="319" cy="288"/>
                </a:xfrm>
              </p:grpSpPr>
              <p:grpSp>
                <p:nvGrpSpPr>
                  <p:cNvPr id="657" name="Group 308">
                    <a:extLst>
                      <a:ext uri="{FF2B5EF4-FFF2-40B4-BE49-F238E27FC236}">
                        <a16:creationId xmlns:a16="http://schemas.microsoft.com/office/drawing/2014/main" id="{1A129C23-347D-6649-A3B3-2234B445A52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 rot="5400000" flipH="1">
                    <a:off x="2795" y="3019"/>
                    <a:ext cx="175" cy="186"/>
                    <a:chOff x="3276" y="2064"/>
                    <a:chExt cx="175" cy="186"/>
                  </a:xfrm>
                </p:grpSpPr>
                <p:sp>
                  <p:nvSpPr>
                    <p:cNvPr id="677" name="Oval 309">
                      <a:extLst>
                        <a:ext uri="{FF2B5EF4-FFF2-40B4-BE49-F238E27FC236}">
                          <a16:creationId xmlns:a16="http://schemas.microsoft.com/office/drawing/2014/main" id="{B6A0B2F5-72FC-674A-8C47-6445FFE12491}"/>
                        </a:ext>
                      </a:extLst>
                    </p:cNvPr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3345" y="2154"/>
                      <a:ext cx="91" cy="96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3175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678" name="Oval 310">
                      <a:extLst>
                        <a:ext uri="{FF2B5EF4-FFF2-40B4-BE49-F238E27FC236}">
                          <a16:creationId xmlns:a16="http://schemas.microsoft.com/office/drawing/2014/main" id="{77B6B7AB-06A5-3148-84BE-F0CD622D35DD}"/>
                        </a:ext>
                      </a:extLst>
                    </p:cNvPr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3360" y="2064"/>
                      <a:ext cx="91" cy="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3175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679" name="Oval 311">
                      <a:extLst>
                        <a:ext uri="{FF2B5EF4-FFF2-40B4-BE49-F238E27FC236}">
                          <a16:creationId xmlns:a16="http://schemas.microsoft.com/office/drawing/2014/main" id="{843EEA3B-CCC9-724F-A38A-FE6101716394}"/>
                        </a:ext>
                      </a:extLst>
                    </p:cNvPr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3276" y="2145"/>
                      <a:ext cx="91" cy="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3175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680" name="Oval 312">
                      <a:extLst>
                        <a:ext uri="{FF2B5EF4-FFF2-40B4-BE49-F238E27FC236}">
                          <a16:creationId xmlns:a16="http://schemas.microsoft.com/office/drawing/2014/main" id="{BBDB3F6E-176A-2249-8123-19810706E557}"/>
                        </a:ext>
                      </a:extLst>
                    </p:cNvPr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3312" y="2064"/>
                      <a:ext cx="91" cy="96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3175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</p:grpSp>
              <p:sp>
                <p:nvSpPr>
                  <p:cNvPr id="658" name="Oval 313">
                    <a:extLst>
                      <a:ext uri="{FF2B5EF4-FFF2-40B4-BE49-F238E27FC236}">
                        <a16:creationId xmlns:a16="http://schemas.microsoft.com/office/drawing/2014/main" id="{677C6933-5037-0845-ACA1-A1664E65787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86" y="2977"/>
                    <a:ext cx="90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59" name="Oval 314">
                    <a:extLst>
                      <a:ext uri="{FF2B5EF4-FFF2-40B4-BE49-F238E27FC236}">
                        <a16:creationId xmlns:a16="http://schemas.microsoft.com/office/drawing/2014/main" id="{3546361B-1AA1-BE48-A510-5D3CD260B99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0" y="3081"/>
                    <a:ext cx="90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60" name="Oval 315">
                    <a:extLst>
                      <a:ext uri="{FF2B5EF4-FFF2-40B4-BE49-F238E27FC236}">
                        <a16:creationId xmlns:a16="http://schemas.microsoft.com/office/drawing/2014/main" id="{99CAEAAE-A22E-0041-AD78-A4164B1BF6A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15" y="3024"/>
                    <a:ext cx="90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61" name="Oval 316">
                    <a:extLst>
                      <a:ext uri="{FF2B5EF4-FFF2-40B4-BE49-F238E27FC236}">
                        <a16:creationId xmlns:a16="http://schemas.microsoft.com/office/drawing/2014/main" id="{E6160735-6D6D-A54B-866A-158AA671356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905" y="3072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62" name="Oval 317">
                    <a:extLst>
                      <a:ext uri="{FF2B5EF4-FFF2-40B4-BE49-F238E27FC236}">
                        <a16:creationId xmlns:a16="http://schemas.microsoft.com/office/drawing/2014/main" id="{C602A293-7610-F143-BFBC-51B464E29A3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55" y="3120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63" name="Oval 318">
                    <a:extLst>
                      <a:ext uri="{FF2B5EF4-FFF2-40B4-BE49-F238E27FC236}">
                        <a16:creationId xmlns:a16="http://schemas.microsoft.com/office/drawing/2014/main" id="{D397C8BD-8CF2-2D42-B05E-CD6B522A778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948" y="3024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64" name="Oval 319">
                    <a:extLst>
                      <a:ext uri="{FF2B5EF4-FFF2-40B4-BE49-F238E27FC236}">
                        <a16:creationId xmlns:a16="http://schemas.microsoft.com/office/drawing/2014/main" id="{33D8F4C5-C907-3140-AE25-09E36E31FF8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3072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65" name="Oval 320">
                    <a:extLst>
                      <a:ext uri="{FF2B5EF4-FFF2-40B4-BE49-F238E27FC236}">
                        <a16:creationId xmlns:a16="http://schemas.microsoft.com/office/drawing/2014/main" id="{235E6989-7F33-7E42-8E46-F8F5C81DAB5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3072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66" name="Oval 321">
                    <a:extLst>
                      <a:ext uri="{FF2B5EF4-FFF2-40B4-BE49-F238E27FC236}">
                        <a16:creationId xmlns:a16="http://schemas.microsoft.com/office/drawing/2014/main" id="{3C8FA07C-1FA5-824C-8903-D52DE990829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59" y="3072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67" name="Oval 322">
                    <a:extLst>
                      <a:ext uri="{FF2B5EF4-FFF2-40B4-BE49-F238E27FC236}">
                        <a16:creationId xmlns:a16="http://schemas.microsoft.com/office/drawing/2014/main" id="{6C1C1B48-86E7-E74A-96D8-8A07212F1F7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2976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68" name="Oval 323">
                    <a:extLst>
                      <a:ext uri="{FF2B5EF4-FFF2-40B4-BE49-F238E27FC236}">
                        <a16:creationId xmlns:a16="http://schemas.microsoft.com/office/drawing/2014/main" id="{8C1C5D88-77EB-E245-B721-C7F583822D1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55" y="2976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69" name="Oval 324">
                    <a:extLst>
                      <a:ext uri="{FF2B5EF4-FFF2-40B4-BE49-F238E27FC236}">
                        <a16:creationId xmlns:a16="http://schemas.microsoft.com/office/drawing/2014/main" id="{2DAF75E9-1169-7D46-9A8D-221EF203E33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68" y="3120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70" name="Oval 325">
                    <a:extLst>
                      <a:ext uri="{FF2B5EF4-FFF2-40B4-BE49-F238E27FC236}">
                        <a16:creationId xmlns:a16="http://schemas.microsoft.com/office/drawing/2014/main" id="{EA91B116-EA75-934D-B6A2-5DD21BC89EE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59" y="3024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71" name="Oval 326">
                    <a:extLst>
                      <a:ext uri="{FF2B5EF4-FFF2-40B4-BE49-F238E27FC236}">
                        <a16:creationId xmlns:a16="http://schemas.microsoft.com/office/drawing/2014/main" id="{7EF00F02-BC22-C94D-A06E-40C7169BBAB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2928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72" name="Oval 327">
                    <a:extLst>
                      <a:ext uri="{FF2B5EF4-FFF2-40B4-BE49-F238E27FC236}">
                        <a16:creationId xmlns:a16="http://schemas.microsoft.com/office/drawing/2014/main" id="{D14566A9-B87D-F141-8618-E029708A09A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2976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73" name="Oval 328">
                    <a:extLst>
                      <a:ext uri="{FF2B5EF4-FFF2-40B4-BE49-F238E27FC236}">
                        <a16:creationId xmlns:a16="http://schemas.microsoft.com/office/drawing/2014/main" id="{A7C78561-D888-0246-BF74-057BF4BA9DD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903" y="2928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74" name="Oval 329">
                    <a:extLst>
                      <a:ext uri="{FF2B5EF4-FFF2-40B4-BE49-F238E27FC236}">
                        <a16:creationId xmlns:a16="http://schemas.microsoft.com/office/drawing/2014/main" id="{3F28C26C-E914-7C40-89AC-E97F737949A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16" y="2928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75" name="Oval 330">
                    <a:extLst>
                      <a:ext uri="{FF2B5EF4-FFF2-40B4-BE49-F238E27FC236}">
                        <a16:creationId xmlns:a16="http://schemas.microsoft.com/office/drawing/2014/main" id="{8F34D8C0-4710-904A-ABC7-41779A44314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59" y="2976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76" name="Oval 331">
                    <a:extLst>
                      <a:ext uri="{FF2B5EF4-FFF2-40B4-BE49-F238E27FC236}">
                        <a16:creationId xmlns:a16="http://schemas.microsoft.com/office/drawing/2014/main" id="{E5867DAA-C567-1043-A391-D4A42A6C446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20" y="2976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482" name="Group 332">
                  <a:extLst>
                    <a:ext uri="{FF2B5EF4-FFF2-40B4-BE49-F238E27FC236}">
                      <a16:creationId xmlns:a16="http://schemas.microsoft.com/office/drawing/2014/main" id="{AE6343D0-A468-DD48-B6A6-926988B9023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597100" y="3627438"/>
                  <a:ext cx="206375" cy="201612"/>
                  <a:chOff x="2720" y="2928"/>
                  <a:chExt cx="319" cy="288"/>
                </a:xfrm>
              </p:grpSpPr>
              <p:grpSp>
                <p:nvGrpSpPr>
                  <p:cNvPr id="633" name="Group 333">
                    <a:extLst>
                      <a:ext uri="{FF2B5EF4-FFF2-40B4-BE49-F238E27FC236}">
                        <a16:creationId xmlns:a16="http://schemas.microsoft.com/office/drawing/2014/main" id="{2B6EF6A9-C431-724F-8413-656E0D590511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 rot="5400000" flipH="1">
                    <a:off x="2795" y="3019"/>
                    <a:ext cx="175" cy="186"/>
                    <a:chOff x="3276" y="2064"/>
                    <a:chExt cx="175" cy="186"/>
                  </a:xfrm>
                </p:grpSpPr>
                <p:sp>
                  <p:nvSpPr>
                    <p:cNvPr id="653" name="Oval 334">
                      <a:extLst>
                        <a:ext uri="{FF2B5EF4-FFF2-40B4-BE49-F238E27FC236}">
                          <a16:creationId xmlns:a16="http://schemas.microsoft.com/office/drawing/2014/main" id="{66E25472-8EC4-B34A-B4E8-B7E46E6B7499}"/>
                        </a:ext>
                      </a:extLst>
                    </p:cNvPr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3345" y="2154"/>
                      <a:ext cx="91" cy="96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3175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654" name="Oval 335">
                      <a:extLst>
                        <a:ext uri="{FF2B5EF4-FFF2-40B4-BE49-F238E27FC236}">
                          <a16:creationId xmlns:a16="http://schemas.microsoft.com/office/drawing/2014/main" id="{C34EBA88-837E-DD49-B566-40C6C33E8364}"/>
                        </a:ext>
                      </a:extLst>
                    </p:cNvPr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3360" y="2064"/>
                      <a:ext cx="91" cy="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3175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655" name="Oval 336">
                      <a:extLst>
                        <a:ext uri="{FF2B5EF4-FFF2-40B4-BE49-F238E27FC236}">
                          <a16:creationId xmlns:a16="http://schemas.microsoft.com/office/drawing/2014/main" id="{AADC779B-5606-084B-82B9-EE5972874E90}"/>
                        </a:ext>
                      </a:extLst>
                    </p:cNvPr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3276" y="2145"/>
                      <a:ext cx="91" cy="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3175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656" name="Oval 337">
                      <a:extLst>
                        <a:ext uri="{FF2B5EF4-FFF2-40B4-BE49-F238E27FC236}">
                          <a16:creationId xmlns:a16="http://schemas.microsoft.com/office/drawing/2014/main" id="{C04214AA-803E-B340-94DC-9631E2043E46}"/>
                        </a:ext>
                      </a:extLst>
                    </p:cNvPr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3312" y="2064"/>
                      <a:ext cx="91" cy="96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3175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</p:grpSp>
              <p:sp>
                <p:nvSpPr>
                  <p:cNvPr id="634" name="Oval 338">
                    <a:extLst>
                      <a:ext uri="{FF2B5EF4-FFF2-40B4-BE49-F238E27FC236}">
                        <a16:creationId xmlns:a16="http://schemas.microsoft.com/office/drawing/2014/main" id="{0B825453-A003-DC40-8456-16FAE9F27BC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86" y="2977"/>
                    <a:ext cx="90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35" name="Oval 339">
                    <a:extLst>
                      <a:ext uri="{FF2B5EF4-FFF2-40B4-BE49-F238E27FC236}">
                        <a16:creationId xmlns:a16="http://schemas.microsoft.com/office/drawing/2014/main" id="{111B9E43-88F4-A54D-A38B-E5150898046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0" y="3081"/>
                    <a:ext cx="90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36" name="Oval 340">
                    <a:extLst>
                      <a:ext uri="{FF2B5EF4-FFF2-40B4-BE49-F238E27FC236}">
                        <a16:creationId xmlns:a16="http://schemas.microsoft.com/office/drawing/2014/main" id="{946FAE8D-5E83-704C-AD82-834BAD62F17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15" y="3024"/>
                    <a:ext cx="90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37" name="Oval 341">
                    <a:extLst>
                      <a:ext uri="{FF2B5EF4-FFF2-40B4-BE49-F238E27FC236}">
                        <a16:creationId xmlns:a16="http://schemas.microsoft.com/office/drawing/2014/main" id="{FA376E90-5F3D-654D-9772-CEB7C6CF0C4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905" y="3072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38" name="Oval 342">
                    <a:extLst>
                      <a:ext uri="{FF2B5EF4-FFF2-40B4-BE49-F238E27FC236}">
                        <a16:creationId xmlns:a16="http://schemas.microsoft.com/office/drawing/2014/main" id="{A65F35BB-3542-304A-91DE-A037A7A164D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55" y="3120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39" name="Oval 343">
                    <a:extLst>
                      <a:ext uri="{FF2B5EF4-FFF2-40B4-BE49-F238E27FC236}">
                        <a16:creationId xmlns:a16="http://schemas.microsoft.com/office/drawing/2014/main" id="{120D5D15-B898-7F4A-9B6E-6DB75D99A8A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948" y="3024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40" name="Oval 344">
                    <a:extLst>
                      <a:ext uri="{FF2B5EF4-FFF2-40B4-BE49-F238E27FC236}">
                        <a16:creationId xmlns:a16="http://schemas.microsoft.com/office/drawing/2014/main" id="{86029CB8-380E-2D45-BAE0-89ECA8AE8AD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3072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41" name="Oval 345">
                    <a:extLst>
                      <a:ext uri="{FF2B5EF4-FFF2-40B4-BE49-F238E27FC236}">
                        <a16:creationId xmlns:a16="http://schemas.microsoft.com/office/drawing/2014/main" id="{16FFCD2E-A5A6-8F45-8E10-D8DF40E6FED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3072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42" name="Oval 346">
                    <a:extLst>
                      <a:ext uri="{FF2B5EF4-FFF2-40B4-BE49-F238E27FC236}">
                        <a16:creationId xmlns:a16="http://schemas.microsoft.com/office/drawing/2014/main" id="{CF2550BD-27B9-E046-A7F4-1FED7DB9CBC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59" y="3072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43" name="Oval 347">
                    <a:extLst>
                      <a:ext uri="{FF2B5EF4-FFF2-40B4-BE49-F238E27FC236}">
                        <a16:creationId xmlns:a16="http://schemas.microsoft.com/office/drawing/2014/main" id="{EE54235D-543E-3F45-A170-E7A16FB849F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2976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44" name="Oval 348">
                    <a:extLst>
                      <a:ext uri="{FF2B5EF4-FFF2-40B4-BE49-F238E27FC236}">
                        <a16:creationId xmlns:a16="http://schemas.microsoft.com/office/drawing/2014/main" id="{B979E79A-26B8-2E4B-A760-0C3C18A5607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55" y="2976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45" name="Oval 349">
                    <a:extLst>
                      <a:ext uri="{FF2B5EF4-FFF2-40B4-BE49-F238E27FC236}">
                        <a16:creationId xmlns:a16="http://schemas.microsoft.com/office/drawing/2014/main" id="{0F2A0865-7217-0042-B3BD-E6FCB991441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68" y="3120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46" name="Oval 350">
                    <a:extLst>
                      <a:ext uri="{FF2B5EF4-FFF2-40B4-BE49-F238E27FC236}">
                        <a16:creationId xmlns:a16="http://schemas.microsoft.com/office/drawing/2014/main" id="{4E257799-8666-D14B-A501-3A6206A78E2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59" y="3024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47" name="Oval 351">
                    <a:extLst>
                      <a:ext uri="{FF2B5EF4-FFF2-40B4-BE49-F238E27FC236}">
                        <a16:creationId xmlns:a16="http://schemas.microsoft.com/office/drawing/2014/main" id="{4E1997E1-094F-194F-A628-14318999218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2928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48" name="Oval 352">
                    <a:extLst>
                      <a:ext uri="{FF2B5EF4-FFF2-40B4-BE49-F238E27FC236}">
                        <a16:creationId xmlns:a16="http://schemas.microsoft.com/office/drawing/2014/main" id="{7C72E49D-51BE-3542-976D-96781A2AE75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2976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49" name="Oval 353">
                    <a:extLst>
                      <a:ext uri="{FF2B5EF4-FFF2-40B4-BE49-F238E27FC236}">
                        <a16:creationId xmlns:a16="http://schemas.microsoft.com/office/drawing/2014/main" id="{39A1EE5F-FDDE-BF48-932D-8233DA0B0AF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903" y="2928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50" name="Oval 354">
                    <a:extLst>
                      <a:ext uri="{FF2B5EF4-FFF2-40B4-BE49-F238E27FC236}">
                        <a16:creationId xmlns:a16="http://schemas.microsoft.com/office/drawing/2014/main" id="{204A4B2F-CB29-5346-94A0-C2BC0D920F1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16" y="2928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51" name="Oval 355">
                    <a:extLst>
                      <a:ext uri="{FF2B5EF4-FFF2-40B4-BE49-F238E27FC236}">
                        <a16:creationId xmlns:a16="http://schemas.microsoft.com/office/drawing/2014/main" id="{0DF5C3EC-4699-BF4C-9755-9F3FEDF4421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59" y="2976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52" name="Oval 356">
                    <a:extLst>
                      <a:ext uri="{FF2B5EF4-FFF2-40B4-BE49-F238E27FC236}">
                        <a16:creationId xmlns:a16="http://schemas.microsoft.com/office/drawing/2014/main" id="{6CB0807D-8D57-004B-B611-A4B3FA7AFE1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20" y="2976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483" name="Group 357">
                  <a:extLst>
                    <a:ext uri="{FF2B5EF4-FFF2-40B4-BE49-F238E27FC236}">
                      <a16:creationId xmlns:a16="http://schemas.microsoft.com/office/drawing/2014/main" id="{5C24F15E-BD9B-CF40-8E10-8AA45978778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5400000">
                  <a:off x="2454225" y="3692525"/>
                  <a:ext cx="223838" cy="185738"/>
                  <a:chOff x="2720" y="2928"/>
                  <a:chExt cx="319" cy="288"/>
                </a:xfrm>
              </p:grpSpPr>
              <p:grpSp>
                <p:nvGrpSpPr>
                  <p:cNvPr id="609" name="Group 358">
                    <a:extLst>
                      <a:ext uri="{FF2B5EF4-FFF2-40B4-BE49-F238E27FC236}">
                        <a16:creationId xmlns:a16="http://schemas.microsoft.com/office/drawing/2014/main" id="{10113BCB-2DB6-514A-A200-64557B6452E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 rot="5400000" flipH="1">
                    <a:off x="2795" y="3019"/>
                    <a:ext cx="175" cy="186"/>
                    <a:chOff x="3276" y="2064"/>
                    <a:chExt cx="175" cy="186"/>
                  </a:xfrm>
                </p:grpSpPr>
                <p:sp>
                  <p:nvSpPr>
                    <p:cNvPr id="629" name="Oval 359">
                      <a:extLst>
                        <a:ext uri="{FF2B5EF4-FFF2-40B4-BE49-F238E27FC236}">
                          <a16:creationId xmlns:a16="http://schemas.microsoft.com/office/drawing/2014/main" id="{4933EFA8-F9C4-1440-889A-5CEBAFBC4D60}"/>
                        </a:ext>
                      </a:extLst>
                    </p:cNvPr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3345" y="2154"/>
                      <a:ext cx="91" cy="96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3175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630" name="Oval 360">
                      <a:extLst>
                        <a:ext uri="{FF2B5EF4-FFF2-40B4-BE49-F238E27FC236}">
                          <a16:creationId xmlns:a16="http://schemas.microsoft.com/office/drawing/2014/main" id="{BF7115F6-A837-D746-A126-E85128EC48F7}"/>
                        </a:ext>
                      </a:extLst>
                    </p:cNvPr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3360" y="2064"/>
                      <a:ext cx="91" cy="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3175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631" name="Oval 361">
                      <a:extLst>
                        <a:ext uri="{FF2B5EF4-FFF2-40B4-BE49-F238E27FC236}">
                          <a16:creationId xmlns:a16="http://schemas.microsoft.com/office/drawing/2014/main" id="{0BFE0A72-D58F-7644-A5E9-7BE447F22DC4}"/>
                        </a:ext>
                      </a:extLst>
                    </p:cNvPr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3276" y="2145"/>
                      <a:ext cx="91" cy="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3175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632" name="Oval 362">
                      <a:extLst>
                        <a:ext uri="{FF2B5EF4-FFF2-40B4-BE49-F238E27FC236}">
                          <a16:creationId xmlns:a16="http://schemas.microsoft.com/office/drawing/2014/main" id="{69A59AAE-5AE4-F647-B087-FC950647F9E6}"/>
                        </a:ext>
                      </a:extLst>
                    </p:cNvPr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3312" y="2064"/>
                      <a:ext cx="91" cy="96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3175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</p:grpSp>
              <p:sp>
                <p:nvSpPr>
                  <p:cNvPr id="610" name="Oval 363">
                    <a:extLst>
                      <a:ext uri="{FF2B5EF4-FFF2-40B4-BE49-F238E27FC236}">
                        <a16:creationId xmlns:a16="http://schemas.microsoft.com/office/drawing/2014/main" id="{596967C3-6256-3E4F-B6A1-C95B8A8736C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86" y="2977"/>
                    <a:ext cx="90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11" name="Oval 364">
                    <a:extLst>
                      <a:ext uri="{FF2B5EF4-FFF2-40B4-BE49-F238E27FC236}">
                        <a16:creationId xmlns:a16="http://schemas.microsoft.com/office/drawing/2014/main" id="{C47268F2-A5C1-0746-9807-DADD94371CD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0" y="3081"/>
                    <a:ext cx="90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12" name="Oval 365">
                    <a:extLst>
                      <a:ext uri="{FF2B5EF4-FFF2-40B4-BE49-F238E27FC236}">
                        <a16:creationId xmlns:a16="http://schemas.microsoft.com/office/drawing/2014/main" id="{8A58477B-E8A8-864B-BC21-59B97B727E6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15" y="3024"/>
                    <a:ext cx="90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13" name="Oval 366">
                    <a:extLst>
                      <a:ext uri="{FF2B5EF4-FFF2-40B4-BE49-F238E27FC236}">
                        <a16:creationId xmlns:a16="http://schemas.microsoft.com/office/drawing/2014/main" id="{2C3CD934-6F15-E24C-A846-CE77794A95A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905" y="3072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14" name="Oval 367">
                    <a:extLst>
                      <a:ext uri="{FF2B5EF4-FFF2-40B4-BE49-F238E27FC236}">
                        <a16:creationId xmlns:a16="http://schemas.microsoft.com/office/drawing/2014/main" id="{1899B914-C753-E946-99B8-B8ACBBBC1B6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55" y="3120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15" name="Oval 368">
                    <a:extLst>
                      <a:ext uri="{FF2B5EF4-FFF2-40B4-BE49-F238E27FC236}">
                        <a16:creationId xmlns:a16="http://schemas.microsoft.com/office/drawing/2014/main" id="{976E1E57-193B-2B44-B3F2-28E644F57B6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948" y="3024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16" name="Oval 369">
                    <a:extLst>
                      <a:ext uri="{FF2B5EF4-FFF2-40B4-BE49-F238E27FC236}">
                        <a16:creationId xmlns:a16="http://schemas.microsoft.com/office/drawing/2014/main" id="{752DAEB1-3234-C845-A67C-EE793E684CB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3072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17" name="Oval 370">
                    <a:extLst>
                      <a:ext uri="{FF2B5EF4-FFF2-40B4-BE49-F238E27FC236}">
                        <a16:creationId xmlns:a16="http://schemas.microsoft.com/office/drawing/2014/main" id="{7E96AE21-BA87-5144-877B-59D7C2775BC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3072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18" name="Oval 371">
                    <a:extLst>
                      <a:ext uri="{FF2B5EF4-FFF2-40B4-BE49-F238E27FC236}">
                        <a16:creationId xmlns:a16="http://schemas.microsoft.com/office/drawing/2014/main" id="{F755347E-EC58-034F-9B56-C868624FE24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59" y="3072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19" name="Oval 372">
                    <a:extLst>
                      <a:ext uri="{FF2B5EF4-FFF2-40B4-BE49-F238E27FC236}">
                        <a16:creationId xmlns:a16="http://schemas.microsoft.com/office/drawing/2014/main" id="{C267BE9B-C9FB-414E-88CA-4EA7F513B7C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2976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20" name="Oval 373">
                    <a:extLst>
                      <a:ext uri="{FF2B5EF4-FFF2-40B4-BE49-F238E27FC236}">
                        <a16:creationId xmlns:a16="http://schemas.microsoft.com/office/drawing/2014/main" id="{764C7AE7-C8B4-9142-874E-FDDD680987A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55" y="2976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21" name="Oval 374">
                    <a:extLst>
                      <a:ext uri="{FF2B5EF4-FFF2-40B4-BE49-F238E27FC236}">
                        <a16:creationId xmlns:a16="http://schemas.microsoft.com/office/drawing/2014/main" id="{E09C869E-B86E-EE45-B25D-96D66D0CF46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68" y="3120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22" name="Oval 375">
                    <a:extLst>
                      <a:ext uri="{FF2B5EF4-FFF2-40B4-BE49-F238E27FC236}">
                        <a16:creationId xmlns:a16="http://schemas.microsoft.com/office/drawing/2014/main" id="{9B29088D-DD74-9F4E-83C2-4635AF2831C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59" y="3024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23" name="Oval 376">
                    <a:extLst>
                      <a:ext uri="{FF2B5EF4-FFF2-40B4-BE49-F238E27FC236}">
                        <a16:creationId xmlns:a16="http://schemas.microsoft.com/office/drawing/2014/main" id="{5A8B6CC5-B556-CE47-A2A5-49C2BEE4C1F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2928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24" name="Oval 377">
                    <a:extLst>
                      <a:ext uri="{FF2B5EF4-FFF2-40B4-BE49-F238E27FC236}">
                        <a16:creationId xmlns:a16="http://schemas.microsoft.com/office/drawing/2014/main" id="{F46C9DBD-F613-C649-9CE8-ADC5368CC59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2976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25" name="Oval 378">
                    <a:extLst>
                      <a:ext uri="{FF2B5EF4-FFF2-40B4-BE49-F238E27FC236}">
                        <a16:creationId xmlns:a16="http://schemas.microsoft.com/office/drawing/2014/main" id="{71DE88E8-936D-F84B-9A1A-0CC3A911775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903" y="2928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26" name="Oval 379">
                    <a:extLst>
                      <a:ext uri="{FF2B5EF4-FFF2-40B4-BE49-F238E27FC236}">
                        <a16:creationId xmlns:a16="http://schemas.microsoft.com/office/drawing/2014/main" id="{4B4A1C13-5356-F248-93CE-59236E83B33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16" y="2928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27" name="Oval 380">
                    <a:extLst>
                      <a:ext uri="{FF2B5EF4-FFF2-40B4-BE49-F238E27FC236}">
                        <a16:creationId xmlns:a16="http://schemas.microsoft.com/office/drawing/2014/main" id="{E296C636-2C86-2D4B-9CB0-8F9AD4BC85A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59" y="2976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28" name="Oval 381">
                    <a:extLst>
                      <a:ext uri="{FF2B5EF4-FFF2-40B4-BE49-F238E27FC236}">
                        <a16:creationId xmlns:a16="http://schemas.microsoft.com/office/drawing/2014/main" id="{BDCAC37D-E196-8245-A1EF-1684D5AB67A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20" y="2976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484" name="Group 382">
                  <a:extLst>
                    <a:ext uri="{FF2B5EF4-FFF2-40B4-BE49-F238E27FC236}">
                      <a16:creationId xmlns:a16="http://schemas.microsoft.com/office/drawing/2014/main" id="{6E2718D7-3973-0049-A29D-82B5DF9B03F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347863" y="3627438"/>
                  <a:ext cx="206375" cy="201612"/>
                  <a:chOff x="2720" y="2928"/>
                  <a:chExt cx="319" cy="288"/>
                </a:xfrm>
              </p:grpSpPr>
              <p:grpSp>
                <p:nvGrpSpPr>
                  <p:cNvPr id="585" name="Group 383">
                    <a:extLst>
                      <a:ext uri="{FF2B5EF4-FFF2-40B4-BE49-F238E27FC236}">
                        <a16:creationId xmlns:a16="http://schemas.microsoft.com/office/drawing/2014/main" id="{F5808F82-6728-8345-A4C5-65F873248A7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 rot="5400000" flipH="1">
                    <a:off x="2795" y="3019"/>
                    <a:ext cx="175" cy="186"/>
                    <a:chOff x="3276" y="2064"/>
                    <a:chExt cx="175" cy="186"/>
                  </a:xfrm>
                </p:grpSpPr>
                <p:sp>
                  <p:nvSpPr>
                    <p:cNvPr id="605" name="Oval 384">
                      <a:extLst>
                        <a:ext uri="{FF2B5EF4-FFF2-40B4-BE49-F238E27FC236}">
                          <a16:creationId xmlns:a16="http://schemas.microsoft.com/office/drawing/2014/main" id="{B3488472-5768-A140-A238-2D7EB4ED5584}"/>
                        </a:ext>
                      </a:extLst>
                    </p:cNvPr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3345" y="2154"/>
                      <a:ext cx="91" cy="96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3175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606" name="Oval 385">
                      <a:extLst>
                        <a:ext uri="{FF2B5EF4-FFF2-40B4-BE49-F238E27FC236}">
                          <a16:creationId xmlns:a16="http://schemas.microsoft.com/office/drawing/2014/main" id="{AE1E148D-19DD-BF43-AC57-8F5B0FF0F304}"/>
                        </a:ext>
                      </a:extLst>
                    </p:cNvPr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3360" y="2064"/>
                      <a:ext cx="91" cy="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3175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607" name="Oval 386">
                      <a:extLst>
                        <a:ext uri="{FF2B5EF4-FFF2-40B4-BE49-F238E27FC236}">
                          <a16:creationId xmlns:a16="http://schemas.microsoft.com/office/drawing/2014/main" id="{5B29C048-9349-6D43-B6E9-B12EEF9C2B58}"/>
                        </a:ext>
                      </a:extLst>
                    </p:cNvPr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3276" y="2145"/>
                      <a:ext cx="91" cy="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3175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608" name="Oval 387">
                      <a:extLst>
                        <a:ext uri="{FF2B5EF4-FFF2-40B4-BE49-F238E27FC236}">
                          <a16:creationId xmlns:a16="http://schemas.microsoft.com/office/drawing/2014/main" id="{DA52A7EA-1A36-6749-A531-26B72F9EC90C}"/>
                        </a:ext>
                      </a:extLst>
                    </p:cNvPr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3312" y="2064"/>
                      <a:ext cx="91" cy="96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3175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</p:grpSp>
              <p:sp>
                <p:nvSpPr>
                  <p:cNvPr id="586" name="Oval 388">
                    <a:extLst>
                      <a:ext uri="{FF2B5EF4-FFF2-40B4-BE49-F238E27FC236}">
                        <a16:creationId xmlns:a16="http://schemas.microsoft.com/office/drawing/2014/main" id="{CF46814E-7056-674D-B5E0-82C4C5B4F31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86" y="2977"/>
                    <a:ext cx="90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87" name="Oval 389">
                    <a:extLst>
                      <a:ext uri="{FF2B5EF4-FFF2-40B4-BE49-F238E27FC236}">
                        <a16:creationId xmlns:a16="http://schemas.microsoft.com/office/drawing/2014/main" id="{F98A2E16-45C1-0D4E-8B80-D82BCB5FFF1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0" y="3081"/>
                    <a:ext cx="90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88" name="Oval 390">
                    <a:extLst>
                      <a:ext uri="{FF2B5EF4-FFF2-40B4-BE49-F238E27FC236}">
                        <a16:creationId xmlns:a16="http://schemas.microsoft.com/office/drawing/2014/main" id="{61EEB764-8076-4143-9C4E-3F6744DCCBE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15" y="3024"/>
                    <a:ext cx="90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89" name="Oval 391">
                    <a:extLst>
                      <a:ext uri="{FF2B5EF4-FFF2-40B4-BE49-F238E27FC236}">
                        <a16:creationId xmlns:a16="http://schemas.microsoft.com/office/drawing/2014/main" id="{A90B206D-56C8-7048-B176-A874E3EF85F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905" y="3072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90" name="Oval 392">
                    <a:extLst>
                      <a:ext uri="{FF2B5EF4-FFF2-40B4-BE49-F238E27FC236}">
                        <a16:creationId xmlns:a16="http://schemas.microsoft.com/office/drawing/2014/main" id="{AC50FF1A-4C3D-1D40-8873-6D500A79345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55" y="3120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91" name="Oval 393">
                    <a:extLst>
                      <a:ext uri="{FF2B5EF4-FFF2-40B4-BE49-F238E27FC236}">
                        <a16:creationId xmlns:a16="http://schemas.microsoft.com/office/drawing/2014/main" id="{FCD52ADA-1A55-CE4C-8734-6CABB955241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948" y="3024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92" name="Oval 394">
                    <a:extLst>
                      <a:ext uri="{FF2B5EF4-FFF2-40B4-BE49-F238E27FC236}">
                        <a16:creationId xmlns:a16="http://schemas.microsoft.com/office/drawing/2014/main" id="{96FB71D8-FC01-E34E-9328-58E717BFBCA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3072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93" name="Oval 395">
                    <a:extLst>
                      <a:ext uri="{FF2B5EF4-FFF2-40B4-BE49-F238E27FC236}">
                        <a16:creationId xmlns:a16="http://schemas.microsoft.com/office/drawing/2014/main" id="{1BF8CEBA-D6A2-764B-A6F5-10D82EA9D1E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3072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94" name="Oval 396">
                    <a:extLst>
                      <a:ext uri="{FF2B5EF4-FFF2-40B4-BE49-F238E27FC236}">
                        <a16:creationId xmlns:a16="http://schemas.microsoft.com/office/drawing/2014/main" id="{7959D9A9-3802-4C48-BEDE-15805E053A6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59" y="3072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95" name="Oval 397">
                    <a:extLst>
                      <a:ext uri="{FF2B5EF4-FFF2-40B4-BE49-F238E27FC236}">
                        <a16:creationId xmlns:a16="http://schemas.microsoft.com/office/drawing/2014/main" id="{A7641EDC-68CF-C245-BFD1-D131AAE6476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2976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96" name="Oval 398">
                    <a:extLst>
                      <a:ext uri="{FF2B5EF4-FFF2-40B4-BE49-F238E27FC236}">
                        <a16:creationId xmlns:a16="http://schemas.microsoft.com/office/drawing/2014/main" id="{5869683B-184F-E049-9ACA-1CBF1CCA8AF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55" y="2976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97" name="Oval 399">
                    <a:extLst>
                      <a:ext uri="{FF2B5EF4-FFF2-40B4-BE49-F238E27FC236}">
                        <a16:creationId xmlns:a16="http://schemas.microsoft.com/office/drawing/2014/main" id="{E94B515C-B5B1-DD4A-8ABF-69EE8238C8C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68" y="3120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98" name="Oval 400">
                    <a:extLst>
                      <a:ext uri="{FF2B5EF4-FFF2-40B4-BE49-F238E27FC236}">
                        <a16:creationId xmlns:a16="http://schemas.microsoft.com/office/drawing/2014/main" id="{B11A4AE9-D884-1542-ABDE-4C2D138916A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59" y="3024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99" name="Oval 401">
                    <a:extLst>
                      <a:ext uri="{FF2B5EF4-FFF2-40B4-BE49-F238E27FC236}">
                        <a16:creationId xmlns:a16="http://schemas.microsoft.com/office/drawing/2014/main" id="{80B4AB88-0C9D-5542-8B7B-BAC16DC23E1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2928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00" name="Oval 402">
                    <a:extLst>
                      <a:ext uri="{FF2B5EF4-FFF2-40B4-BE49-F238E27FC236}">
                        <a16:creationId xmlns:a16="http://schemas.microsoft.com/office/drawing/2014/main" id="{992206C8-6EF9-AA42-815C-697291D539B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2976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01" name="Oval 403">
                    <a:extLst>
                      <a:ext uri="{FF2B5EF4-FFF2-40B4-BE49-F238E27FC236}">
                        <a16:creationId xmlns:a16="http://schemas.microsoft.com/office/drawing/2014/main" id="{12B72CC6-5605-7045-97A4-D1B2DED2BB9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903" y="2928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02" name="Oval 404">
                    <a:extLst>
                      <a:ext uri="{FF2B5EF4-FFF2-40B4-BE49-F238E27FC236}">
                        <a16:creationId xmlns:a16="http://schemas.microsoft.com/office/drawing/2014/main" id="{A8FF5A18-5463-CF40-821D-7E8EC4783E9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16" y="2928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03" name="Oval 405">
                    <a:extLst>
                      <a:ext uri="{FF2B5EF4-FFF2-40B4-BE49-F238E27FC236}">
                        <a16:creationId xmlns:a16="http://schemas.microsoft.com/office/drawing/2014/main" id="{C735F688-0D71-C345-B87B-36E79512F2C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59" y="2976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604" name="Oval 406">
                    <a:extLst>
                      <a:ext uri="{FF2B5EF4-FFF2-40B4-BE49-F238E27FC236}">
                        <a16:creationId xmlns:a16="http://schemas.microsoft.com/office/drawing/2014/main" id="{F4D96850-6458-DC49-8F71-FDF19137B0E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20" y="2976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485" name="Group 407">
                  <a:extLst>
                    <a:ext uri="{FF2B5EF4-FFF2-40B4-BE49-F238E27FC236}">
                      <a16:creationId xmlns:a16="http://schemas.microsoft.com/office/drawing/2014/main" id="{9EFA6FA5-FA35-554C-A058-17CA64E077C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608213" y="3492500"/>
                  <a:ext cx="206375" cy="201613"/>
                  <a:chOff x="2720" y="2928"/>
                  <a:chExt cx="319" cy="288"/>
                </a:xfrm>
              </p:grpSpPr>
              <p:grpSp>
                <p:nvGrpSpPr>
                  <p:cNvPr id="561" name="Group 408">
                    <a:extLst>
                      <a:ext uri="{FF2B5EF4-FFF2-40B4-BE49-F238E27FC236}">
                        <a16:creationId xmlns:a16="http://schemas.microsoft.com/office/drawing/2014/main" id="{F8727DD8-CE38-5E40-B6A5-2C1B075FBF8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 rot="5400000" flipH="1">
                    <a:off x="2795" y="3019"/>
                    <a:ext cx="175" cy="186"/>
                    <a:chOff x="3276" y="2064"/>
                    <a:chExt cx="175" cy="186"/>
                  </a:xfrm>
                </p:grpSpPr>
                <p:sp>
                  <p:nvSpPr>
                    <p:cNvPr id="581" name="Oval 409">
                      <a:extLst>
                        <a:ext uri="{FF2B5EF4-FFF2-40B4-BE49-F238E27FC236}">
                          <a16:creationId xmlns:a16="http://schemas.microsoft.com/office/drawing/2014/main" id="{F1F879BE-516D-9C45-B3B1-665DAB86AD3C}"/>
                        </a:ext>
                      </a:extLst>
                    </p:cNvPr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3345" y="2154"/>
                      <a:ext cx="91" cy="96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3175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582" name="Oval 410">
                      <a:extLst>
                        <a:ext uri="{FF2B5EF4-FFF2-40B4-BE49-F238E27FC236}">
                          <a16:creationId xmlns:a16="http://schemas.microsoft.com/office/drawing/2014/main" id="{B3C89BB4-8EC7-0D4A-A8EF-F5B859621341}"/>
                        </a:ext>
                      </a:extLst>
                    </p:cNvPr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3360" y="2064"/>
                      <a:ext cx="91" cy="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3175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583" name="Oval 411">
                      <a:extLst>
                        <a:ext uri="{FF2B5EF4-FFF2-40B4-BE49-F238E27FC236}">
                          <a16:creationId xmlns:a16="http://schemas.microsoft.com/office/drawing/2014/main" id="{343AAA38-2B9A-464F-BF7C-AA4E961E96EC}"/>
                        </a:ext>
                      </a:extLst>
                    </p:cNvPr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3276" y="2145"/>
                      <a:ext cx="91" cy="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3175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584" name="Oval 412">
                      <a:extLst>
                        <a:ext uri="{FF2B5EF4-FFF2-40B4-BE49-F238E27FC236}">
                          <a16:creationId xmlns:a16="http://schemas.microsoft.com/office/drawing/2014/main" id="{49372AA5-40D9-C240-A6D5-ED93544C7CD8}"/>
                        </a:ext>
                      </a:extLst>
                    </p:cNvPr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3312" y="2064"/>
                      <a:ext cx="91" cy="96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3175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</p:grpSp>
              <p:sp>
                <p:nvSpPr>
                  <p:cNvPr id="562" name="Oval 413">
                    <a:extLst>
                      <a:ext uri="{FF2B5EF4-FFF2-40B4-BE49-F238E27FC236}">
                        <a16:creationId xmlns:a16="http://schemas.microsoft.com/office/drawing/2014/main" id="{C0ADF864-A6DE-0C44-9C4B-5F529A2C851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86" y="2977"/>
                    <a:ext cx="90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63" name="Oval 414">
                    <a:extLst>
                      <a:ext uri="{FF2B5EF4-FFF2-40B4-BE49-F238E27FC236}">
                        <a16:creationId xmlns:a16="http://schemas.microsoft.com/office/drawing/2014/main" id="{30B65ECD-EA2F-DA4B-BB4C-2D3BDAE6840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0" y="3081"/>
                    <a:ext cx="90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64" name="Oval 415">
                    <a:extLst>
                      <a:ext uri="{FF2B5EF4-FFF2-40B4-BE49-F238E27FC236}">
                        <a16:creationId xmlns:a16="http://schemas.microsoft.com/office/drawing/2014/main" id="{D0302FED-4830-BA4A-8762-C3C380A57CA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15" y="3024"/>
                    <a:ext cx="90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65" name="Oval 416">
                    <a:extLst>
                      <a:ext uri="{FF2B5EF4-FFF2-40B4-BE49-F238E27FC236}">
                        <a16:creationId xmlns:a16="http://schemas.microsoft.com/office/drawing/2014/main" id="{40058945-2417-A24A-9615-6A50BC15218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905" y="3072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66" name="Oval 417">
                    <a:extLst>
                      <a:ext uri="{FF2B5EF4-FFF2-40B4-BE49-F238E27FC236}">
                        <a16:creationId xmlns:a16="http://schemas.microsoft.com/office/drawing/2014/main" id="{D0012F05-DF4C-CB43-B4BA-CA9FE656E93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55" y="3120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67" name="Oval 418">
                    <a:extLst>
                      <a:ext uri="{FF2B5EF4-FFF2-40B4-BE49-F238E27FC236}">
                        <a16:creationId xmlns:a16="http://schemas.microsoft.com/office/drawing/2014/main" id="{6E4F2C84-4110-6A4F-893D-3DDBAD3EC67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948" y="3024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68" name="Oval 419">
                    <a:extLst>
                      <a:ext uri="{FF2B5EF4-FFF2-40B4-BE49-F238E27FC236}">
                        <a16:creationId xmlns:a16="http://schemas.microsoft.com/office/drawing/2014/main" id="{09024D91-58DB-0D43-894A-B452ACEE284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3072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69" name="Oval 420">
                    <a:extLst>
                      <a:ext uri="{FF2B5EF4-FFF2-40B4-BE49-F238E27FC236}">
                        <a16:creationId xmlns:a16="http://schemas.microsoft.com/office/drawing/2014/main" id="{F378A0AC-AB60-3141-A96B-78B55EC9621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3072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70" name="Oval 421">
                    <a:extLst>
                      <a:ext uri="{FF2B5EF4-FFF2-40B4-BE49-F238E27FC236}">
                        <a16:creationId xmlns:a16="http://schemas.microsoft.com/office/drawing/2014/main" id="{8E9D1350-44C0-D246-8EA7-BF3CC120A5DD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59" y="3072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71" name="Oval 422">
                    <a:extLst>
                      <a:ext uri="{FF2B5EF4-FFF2-40B4-BE49-F238E27FC236}">
                        <a16:creationId xmlns:a16="http://schemas.microsoft.com/office/drawing/2014/main" id="{1DAF1D34-133D-094E-B2EB-689640A1259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2976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72" name="Oval 423">
                    <a:extLst>
                      <a:ext uri="{FF2B5EF4-FFF2-40B4-BE49-F238E27FC236}">
                        <a16:creationId xmlns:a16="http://schemas.microsoft.com/office/drawing/2014/main" id="{0D7E8A1C-C5B1-254E-8725-8A52D1A0B3D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55" y="2976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73" name="Oval 424">
                    <a:extLst>
                      <a:ext uri="{FF2B5EF4-FFF2-40B4-BE49-F238E27FC236}">
                        <a16:creationId xmlns:a16="http://schemas.microsoft.com/office/drawing/2014/main" id="{ECBB7505-9037-E245-8AE9-C449BC96139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68" y="3120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74" name="Oval 425">
                    <a:extLst>
                      <a:ext uri="{FF2B5EF4-FFF2-40B4-BE49-F238E27FC236}">
                        <a16:creationId xmlns:a16="http://schemas.microsoft.com/office/drawing/2014/main" id="{E069B90B-C5DF-1942-A8C2-150934BF37F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59" y="3024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75" name="Oval 426">
                    <a:extLst>
                      <a:ext uri="{FF2B5EF4-FFF2-40B4-BE49-F238E27FC236}">
                        <a16:creationId xmlns:a16="http://schemas.microsoft.com/office/drawing/2014/main" id="{05EADA00-4D97-9146-9BC1-02F4590F29D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2928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76" name="Oval 427">
                    <a:extLst>
                      <a:ext uri="{FF2B5EF4-FFF2-40B4-BE49-F238E27FC236}">
                        <a16:creationId xmlns:a16="http://schemas.microsoft.com/office/drawing/2014/main" id="{D0F1D3B5-149C-F14B-8519-ED9BEE75198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2976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77" name="Oval 428">
                    <a:extLst>
                      <a:ext uri="{FF2B5EF4-FFF2-40B4-BE49-F238E27FC236}">
                        <a16:creationId xmlns:a16="http://schemas.microsoft.com/office/drawing/2014/main" id="{B04C7EBF-2C14-654A-874C-B740F59C78D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903" y="2928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78" name="Oval 429">
                    <a:extLst>
                      <a:ext uri="{FF2B5EF4-FFF2-40B4-BE49-F238E27FC236}">
                        <a16:creationId xmlns:a16="http://schemas.microsoft.com/office/drawing/2014/main" id="{AC491298-C065-7A41-8B16-0DBA3A4A131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16" y="2928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79" name="Oval 430">
                    <a:extLst>
                      <a:ext uri="{FF2B5EF4-FFF2-40B4-BE49-F238E27FC236}">
                        <a16:creationId xmlns:a16="http://schemas.microsoft.com/office/drawing/2014/main" id="{07B11B5D-FBC7-CB4B-8AD1-DF448E73F8E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59" y="2976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80" name="Oval 431">
                    <a:extLst>
                      <a:ext uri="{FF2B5EF4-FFF2-40B4-BE49-F238E27FC236}">
                        <a16:creationId xmlns:a16="http://schemas.microsoft.com/office/drawing/2014/main" id="{CF5F635B-822E-A347-A2C1-1CDD8C4BF89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20" y="2976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486" name="Group 432">
                  <a:extLst>
                    <a:ext uri="{FF2B5EF4-FFF2-40B4-BE49-F238E27FC236}">
                      <a16:creationId xmlns:a16="http://schemas.microsoft.com/office/drawing/2014/main" id="{9EAED2B5-D10E-FE4B-A30D-C98011139C2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11363" y="3392488"/>
                  <a:ext cx="206375" cy="201612"/>
                  <a:chOff x="2720" y="2928"/>
                  <a:chExt cx="319" cy="288"/>
                </a:xfrm>
              </p:grpSpPr>
              <p:grpSp>
                <p:nvGrpSpPr>
                  <p:cNvPr id="537" name="Group 433">
                    <a:extLst>
                      <a:ext uri="{FF2B5EF4-FFF2-40B4-BE49-F238E27FC236}">
                        <a16:creationId xmlns:a16="http://schemas.microsoft.com/office/drawing/2014/main" id="{AC35A8B4-986F-724C-B6FC-1A8EB7FD0A0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 rot="5400000" flipH="1">
                    <a:off x="2795" y="3019"/>
                    <a:ext cx="175" cy="186"/>
                    <a:chOff x="3276" y="2064"/>
                    <a:chExt cx="175" cy="186"/>
                  </a:xfrm>
                </p:grpSpPr>
                <p:sp>
                  <p:nvSpPr>
                    <p:cNvPr id="557" name="Oval 434">
                      <a:extLst>
                        <a:ext uri="{FF2B5EF4-FFF2-40B4-BE49-F238E27FC236}">
                          <a16:creationId xmlns:a16="http://schemas.microsoft.com/office/drawing/2014/main" id="{A46D3B27-62AC-8F41-8906-668159B0ABBF}"/>
                        </a:ext>
                      </a:extLst>
                    </p:cNvPr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3345" y="2154"/>
                      <a:ext cx="91" cy="96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3175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558" name="Oval 435">
                      <a:extLst>
                        <a:ext uri="{FF2B5EF4-FFF2-40B4-BE49-F238E27FC236}">
                          <a16:creationId xmlns:a16="http://schemas.microsoft.com/office/drawing/2014/main" id="{CF8AB905-9403-2143-83FD-C47D924D54D0}"/>
                        </a:ext>
                      </a:extLst>
                    </p:cNvPr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3360" y="2064"/>
                      <a:ext cx="91" cy="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3175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559" name="Oval 436">
                      <a:extLst>
                        <a:ext uri="{FF2B5EF4-FFF2-40B4-BE49-F238E27FC236}">
                          <a16:creationId xmlns:a16="http://schemas.microsoft.com/office/drawing/2014/main" id="{4B86BEDD-086A-694B-A21B-BEB70A1A1E39}"/>
                        </a:ext>
                      </a:extLst>
                    </p:cNvPr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3276" y="2145"/>
                      <a:ext cx="91" cy="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3175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560" name="Oval 437">
                      <a:extLst>
                        <a:ext uri="{FF2B5EF4-FFF2-40B4-BE49-F238E27FC236}">
                          <a16:creationId xmlns:a16="http://schemas.microsoft.com/office/drawing/2014/main" id="{A667DFA4-F2D4-B740-88A3-E2592CD5699D}"/>
                        </a:ext>
                      </a:extLst>
                    </p:cNvPr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3312" y="2064"/>
                      <a:ext cx="91" cy="96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3175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</p:grpSp>
              <p:sp>
                <p:nvSpPr>
                  <p:cNvPr id="538" name="Oval 438">
                    <a:extLst>
                      <a:ext uri="{FF2B5EF4-FFF2-40B4-BE49-F238E27FC236}">
                        <a16:creationId xmlns:a16="http://schemas.microsoft.com/office/drawing/2014/main" id="{EBAC5DA0-AD1F-6246-9209-4FA5CD96A61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86" y="2977"/>
                    <a:ext cx="90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39" name="Oval 439">
                    <a:extLst>
                      <a:ext uri="{FF2B5EF4-FFF2-40B4-BE49-F238E27FC236}">
                        <a16:creationId xmlns:a16="http://schemas.microsoft.com/office/drawing/2014/main" id="{51CAA09A-87AD-3F49-A5C1-40C8A197F8A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0" y="3081"/>
                    <a:ext cx="90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40" name="Oval 440">
                    <a:extLst>
                      <a:ext uri="{FF2B5EF4-FFF2-40B4-BE49-F238E27FC236}">
                        <a16:creationId xmlns:a16="http://schemas.microsoft.com/office/drawing/2014/main" id="{9F3CD4B4-DB70-8C44-8EEB-40AAAF96428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15" y="3024"/>
                    <a:ext cx="90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41" name="Oval 441">
                    <a:extLst>
                      <a:ext uri="{FF2B5EF4-FFF2-40B4-BE49-F238E27FC236}">
                        <a16:creationId xmlns:a16="http://schemas.microsoft.com/office/drawing/2014/main" id="{E2642DC3-6FE1-1E41-A61D-40D6951DF43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905" y="3072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42" name="Oval 442">
                    <a:extLst>
                      <a:ext uri="{FF2B5EF4-FFF2-40B4-BE49-F238E27FC236}">
                        <a16:creationId xmlns:a16="http://schemas.microsoft.com/office/drawing/2014/main" id="{9C5063AA-FC68-5F4A-930C-BED9F414623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55" y="3120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43" name="Oval 443">
                    <a:extLst>
                      <a:ext uri="{FF2B5EF4-FFF2-40B4-BE49-F238E27FC236}">
                        <a16:creationId xmlns:a16="http://schemas.microsoft.com/office/drawing/2014/main" id="{EDD6820B-C97F-D941-9BF1-F67E1B0F51A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948" y="3024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44" name="Oval 444">
                    <a:extLst>
                      <a:ext uri="{FF2B5EF4-FFF2-40B4-BE49-F238E27FC236}">
                        <a16:creationId xmlns:a16="http://schemas.microsoft.com/office/drawing/2014/main" id="{9E67A330-43C6-0545-A502-A43D0A490DA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3072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45" name="Oval 445">
                    <a:extLst>
                      <a:ext uri="{FF2B5EF4-FFF2-40B4-BE49-F238E27FC236}">
                        <a16:creationId xmlns:a16="http://schemas.microsoft.com/office/drawing/2014/main" id="{288E3CE0-B7D7-054B-B705-180385EC2D3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3072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46" name="Oval 446">
                    <a:extLst>
                      <a:ext uri="{FF2B5EF4-FFF2-40B4-BE49-F238E27FC236}">
                        <a16:creationId xmlns:a16="http://schemas.microsoft.com/office/drawing/2014/main" id="{F029ED34-D370-5248-A4E6-B0C9DE777D8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59" y="3072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47" name="Oval 447">
                    <a:extLst>
                      <a:ext uri="{FF2B5EF4-FFF2-40B4-BE49-F238E27FC236}">
                        <a16:creationId xmlns:a16="http://schemas.microsoft.com/office/drawing/2014/main" id="{47B700A4-5103-EF4D-9559-7DC3F8E167B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2976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48" name="Oval 448">
                    <a:extLst>
                      <a:ext uri="{FF2B5EF4-FFF2-40B4-BE49-F238E27FC236}">
                        <a16:creationId xmlns:a16="http://schemas.microsoft.com/office/drawing/2014/main" id="{EC6DAEA0-AD66-B043-8313-EB6B46BFE1B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55" y="2976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49" name="Oval 449">
                    <a:extLst>
                      <a:ext uri="{FF2B5EF4-FFF2-40B4-BE49-F238E27FC236}">
                        <a16:creationId xmlns:a16="http://schemas.microsoft.com/office/drawing/2014/main" id="{AD71CBAA-7643-6041-A882-03CDF8021C2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68" y="3120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50" name="Oval 450">
                    <a:extLst>
                      <a:ext uri="{FF2B5EF4-FFF2-40B4-BE49-F238E27FC236}">
                        <a16:creationId xmlns:a16="http://schemas.microsoft.com/office/drawing/2014/main" id="{79EDF745-7445-FC4C-B338-D62B44F7FDE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59" y="3024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51" name="Oval 451">
                    <a:extLst>
                      <a:ext uri="{FF2B5EF4-FFF2-40B4-BE49-F238E27FC236}">
                        <a16:creationId xmlns:a16="http://schemas.microsoft.com/office/drawing/2014/main" id="{85BA47D7-D8E0-A949-8255-C983040B84B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2928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52" name="Oval 452">
                    <a:extLst>
                      <a:ext uri="{FF2B5EF4-FFF2-40B4-BE49-F238E27FC236}">
                        <a16:creationId xmlns:a16="http://schemas.microsoft.com/office/drawing/2014/main" id="{77DA3207-C7BB-914F-BD4A-25F94AAE861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2976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53" name="Oval 453">
                    <a:extLst>
                      <a:ext uri="{FF2B5EF4-FFF2-40B4-BE49-F238E27FC236}">
                        <a16:creationId xmlns:a16="http://schemas.microsoft.com/office/drawing/2014/main" id="{A698A32E-18C2-A542-9383-A82F81C2417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903" y="2928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54" name="Oval 454">
                    <a:extLst>
                      <a:ext uri="{FF2B5EF4-FFF2-40B4-BE49-F238E27FC236}">
                        <a16:creationId xmlns:a16="http://schemas.microsoft.com/office/drawing/2014/main" id="{8308E49C-D36E-924E-B40D-E2A1F8C5926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16" y="2928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55" name="Oval 455">
                    <a:extLst>
                      <a:ext uri="{FF2B5EF4-FFF2-40B4-BE49-F238E27FC236}">
                        <a16:creationId xmlns:a16="http://schemas.microsoft.com/office/drawing/2014/main" id="{40C4F8E2-5838-0B48-B441-051AC1050D1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59" y="2976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56" name="Oval 456">
                    <a:extLst>
                      <a:ext uri="{FF2B5EF4-FFF2-40B4-BE49-F238E27FC236}">
                        <a16:creationId xmlns:a16="http://schemas.microsoft.com/office/drawing/2014/main" id="{446C21C6-88AD-9647-8EE6-976E80A9DF0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20" y="2976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487" name="Group 457">
                  <a:extLst>
                    <a:ext uri="{FF2B5EF4-FFF2-40B4-BE49-F238E27FC236}">
                      <a16:creationId xmlns:a16="http://schemas.microsoft.com/office/drawing/2014/main" id="{CF11F89D-A54E-154B-B5C6-5C9E08B17FD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452638" y="3525838"/>
                  <a:ext cx="206375" cy="203200"/>
                  <a:chOff x="2720" y="2928"/>
                  <a:chExt cx="319" cy="288"/>
                </a:xfrm>
              </p:grpSpPr>
              <p:grpSp>
                <p:nvGrpSpPr>
                  <p:cNvPr id="513" name="Group 458">
                    <a:extLst>
                      <a:ext uri="{FF2B5EF4-FFF2-40B4-BE49-F238E27FC236}">
                        <a16:creationId xmlns:a16="http://schemas.microsoft.com/office/drawing/2014/main" id="{42BB3668-3E3C-7A40-9BC4-37E69B9E307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 rot="5400000" flipH="1">
                    <a:off x="2795" y="3019"/>
                    <a:ext cx="175" cy="186"/>
                    <a:chOff x="3276" y="2064"/>
                    <a:chExt cx="175" cy="186"/>
                  </a:xfrm>
                </p:grpSpPr>
                <p:sp>
                  <p:nvSpPr>
                    <p:cNvPr id="533" name="Oval 459">
                      <a:extLst>
                        <a:ext uri="{FF2B5EF4-FFF2-40B4-BE49-F238E27FC236}">
                          <a16:creationId xmlns:a16="http://schemas.microsoft.com/office/drawing/2014/main" id="{66B8B031-FB36-1C4E-85AF-B13AF1DFE3B8}"/>
                        </a:ext>
                      </a:extLst>
                    </p:cNvPr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3345" y="2154"/>
                      <a:ext cx="91" cy="96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3175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534" name="Oval 460">
                      <a:extLst>
                        <a:ext uri="{FF2B5EF4-FFF2-40B4-BE49-F238E27FC236}">
                          <a16:creationId xmlns:a16="http://schemas.microsoft.com/office/drawing/2014/main" id="{E7D3BB30-E33A-444B-81B9-0272A16F7407}"/>
                        </a:ext>
                      </a:extLst>
                    </p:cNvPr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3360" y="2064"/>
                      <a:ext cx="91" cy="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3175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535" name="Oval 461">
                      <a:extLst>
                        <a:ext uri="{FF2B5EF4-FFF2-40B4-BE49-F238E27FC236}">
                          <a16:creationId xmlns:a16="http://schemas.microsoft.com/office/drawing/2014/main" id="{6F83E3F5-8FFA-B446-AEA1-0C9604F9BE8B}"/>
                        </a:ext>
                      </a:extLst>
                    </p:cNvPr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3276" y="2145"/>
                      <a:ext cx="91" cy="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3175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536" name="Oval 462">
                      <a:extLst>
                        <a:ext uri="{FF2B5EF4-FFF2-40B4-BE49-F238E27FC236}">
                          <a16:creationId xmlns:a16="http://schemas.microsoft.com/office/drawing/2014/main" id="{9ABD70B7-A513-4140-B9E5-D535A55FEFAD}"/>
                        </a:ext>
                      </a:extLst>
                    </p:cNvPr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3312" y="2064"/>
                      <a:ext cx="91" cy="96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3175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</p:grpSp>
              <p:sp>
                <p:nvSpPr>
                  <p:cNvPr id="514" name="Oval 463">
                    <a:extLst>
                      <a:ext uri="{FF2B5EF4-FFF2-40B4-BE49-F238E27FC236}">
                        <a16:creationId xmlns:a16="http://schemas.microsoft.com/office/drawing/2014/main" id="{81BFB022-2A41-A346-B40D-0CD46224A18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86" y="2977"/>
                    <a:ext cx="90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15" name="Oval 464">
                    <a:extLst>
                      <a:ext uri="{FF2B5EF4-FFF2-40B4-BE49-F238E27FC236}">
                        <a16:creationId xmlns:a16="http://schemas.microsoft.com/office/drawing/2014/main" id="{3A1FBDA2-B415-7D4D-BDB7-5978B89C481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0" y="3081"/>
                    <a:ext cx="90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16" name="Oval 465">
                    <a:extLst>
                      <a:ext uri="{FF2B5EF4-FFF2-40B4-BE49-F238E27FC236}">
                        <a16:creationId xmlns:a16="http://schemas.microsoft.com/office/drawing/2014/main" id="{E1E0314F-0F54-634C-B91A-9DDCA3D17C2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15" y="3024"/>
                    <a:ext cx="90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17" name="Oval 466">
                    <a:extLst>
                      <a:ext uri="{FF2B5EF4-FFF2-40B4-BE49-F238E27FC236}">
                        <a16:creationId xmlns:a16="http://schemas.microsoft.com/office/drawing/2014/main" id="{649713A5-0D24-EF46-9EA9-6834E0D6452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905" y="3072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18" name="Oval 467">
                    <a:extLst>
                      <a:ext uri="{FF2B5EF4-FFF2-40B4-BE49-F238E27FC236}">
                        <a16:creationId xmlns:a16="http://schemas.microsoft.com/office/drawing/2014/main" id="{E41707F6-47D4-BA47-B70C-829AD9FBE15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55" y="3120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19" name="Oval 468">
                    <a:extLst>
                      <a:ext uri="{FF2B5EF4-FFF2-40B4-BE49-F238E27FC236}">
                        <a16:creationId xmlns:a16="http://schemas.microsoft.com/office/drawing/2014/main" id="{4D1EA06D-CDF4-3746-A0E0-EBA3052A12CE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948" y="3024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20" name="Oval 469">
                    <a:extLst>
                      <a:ext uri="{FF2B5EF4-FFF2-40B4-BE49-F238E27FC236}">
                        <a16:creationId xmlns:a16="http://schemas.microsoft.com/office/drawing/2014/main" id="{415929EE-F1B5-FB48-9029-0DBA6E9F31D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3072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21" name="Oval 470">
                    <a:extLst>
                      <a:ext uri="{FF2B5EF4-FFF2-40B4-BE49-F238E27FC236}">
                        <a16:creationId xmlns:a16="http://schemas.microsoft.com/office/drawing/2014/main" id="{BC8367BE-748B-8E46-88A3-B30648958E9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3072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22" name="Oval 471">
                    <a:extLst>
                      <a:ext uri="{FF2B5EF4-FFF2-40B4-BE49-F238E27FC236}">
                        <a16:creationId xmlns:a16="http://schemas.microsoft.com/office/drawing/2014/main" id="{F17E42AC-3DE7-0749-A2AF-7B2C3E5D587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59" y="3072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23" name="Oval 472">
                    <a:extLst>
                      <a:ext uri="{FF2B5EF4-FFF2-40B4-BE49-F238E27FC236}">
                        <a16:creationId xmlns:a16="http://schemas.microsoft.com/office/drawing/2014/main" id="{CCD43B59-2BCC-6245-A5B8-A8475F31773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2976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24" name="Oval 473">
                    <a:extLst>
                      <a:ext uri="{FF2B5EF4-FFF2-40B4-BE49-F238E27FC236}">
                        <a16:creationId xmlns:a16="http://schemas.microsoft.com/office/drawing/2014/main" id="{E314B985-8E3B-444B-92CA-95CF7172D89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55" y="2976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25" name="Oval 474">
                    <a:extLst>
                      <a:ext uri="{FF2B5EF4-FFF2-40B4-BE49-F238E27FC236}">
                        <a16:creationId xmlns:a16="http://schemas.microsoft.com/office/drawing/2014/main" id="{DC3B6EF6-D278-1649-899D-ABFF93D12F9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68" y="3120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26" name="Oval 475">
                    <a:extLst>
                      <a:ext uri="{FF2B5EF4-FFF2-40B4-BE49-F238E27FC236}">
                        <a16:creationId xmlns:a16="http://schemas.microsoft.com/office/drawing/2014/main" id="{CE528F93-4F88-FD4D-8FF5-7106AF217FA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59" y="3024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27" name="Oval 476">
                    <a:extLst>
                      <a:ext uri="{FF2B5EF4-FFF2-40B4-BE49-F238E27FC236}">
                        <a16:creationId xmlns:a16="http://schemas.microsoft.com/office/drawing/2014/main" id="{B0FCEDB3-C440-164B-9C9F-069FCE699AD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2928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28" name="Oval 477">
                    <a:extLst>
                      <a:ext uri="{FF2B5EF4-FFF2-40B4-BE49-F238E27FC236}">
                        <a16:creationId xmlns:a16="http://schemas.microsoft.com/office/drawing/2014/main" id="{42A2EEAD-4ADC-274E-B670-41570B5092B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2976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29" name="Oval 478">
                    <a:extLst>
                      <a:ext uri="{FF2B5EF4-FFF2-40B4-BE49-F238E27FC236}">
                        <a16:creationId xmlns:a16="http://schemas.microsoft.com/office/drawing/2014/main" id="{DB2C8AC1-9B54-AB45-BE6D-FFDC92F4D3E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903" y="2928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30" name="Oval 479">
                    <a:extLst>
                      <a:ext uri="{FF2B5EF4-FFF2-40B4-BE49-F238E27FC236}">
                        <a16:creationId xmlns:a16="http://schemas.microsoft.com/office/drawing/2014/main" id="{B6B23BC2-E980-6D4B-BC46-E3952C762A9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16" y="2928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31" name="Oval 480">
                    <a:extLst>
                      <a:ext uri="{FF2B5EF4-FFF2-40B4-BE49-F238E27FC236}">
                        <a16:creationId xmlns:a16="http://schemas.microsoft.com/office/drawing/2014/main" id="{10671829-D3CE-6743-AC73-D9073DF6147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59" y="2976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32" name="Oval 481">
                    <a:extLst>
                      <a:ext uri="{FF2B5EF4-FFF2-40B4-BE49-F238E27FC236}">
                        <a16:creationId xmlns:a16="http://schemas.microsoft.com/office/drawing/2014/main" id="{DFDCF15C-CEFB-3C49-AA6B-A8C65A0C4A57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20" y="2976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488" name="Group 482">
                  <a:extLst>
                    <a:ext uri="{FF2B5EF4-FFF2-40B4-BE49-F238E27FC236}">
                      <a16:creationId xmlns:a16="http://schemas.microsoft.com/office/drawing/2014/main" id="{F5D0EA89-A1F7-B542-91AA-AEC6B6AB340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2535188" y="3392488"/>
                  <a:ext cx="206375" cy="201612"/>
                  <a:chOff x="2720" y="2928"/>
                  <a:chExt cx="319" cy="288"/>
                </a:xfrm>
              </p:grpSpPr>
              <p:grpSp>
                <p:nvGrpSpPr>
                  <p:cNvPr id="489" name="Group 483">
                    <a:extLst>
                      <a:ext uri="{FF2B5EF4-FFF2-40B4-BE49-F238E27FC236}">
                        <a16:creationId xmlns:a16="http://schemas.microsoft.com/office/drawing/2014/main" id="{15D1BA93-0912-1147-997F-726D0B5422B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 rot="5400000" flipH="1">
                    <a:off x="2795" y="3019"/>
                    <a:ext cx="175" cy="186"/>
                    <a:chOff x="3276" y="2064"/>
                    <a:chExt cx="175" cy="186"/>
                  </a:xfrm>
                </p:grpSpPr>
                <p:sp>
                  <p:nvSpPr>
                    <p:cNvPr id="509" name="Oval 484">
                      <a:extLst>
                        <a:ext uri="{FF2B5EF4-FFF2-40B4-BE49-F238E27FC236}">
                          <a16:creationId xmlns:a16="http://schemas.microsoft.com/office/drawing/2014/main" id="{07F55BAB-FC48-484D-B124-9D39DFA651CF}"/>
                        </a:ext>
                      </a:extLst>
                    </p:cNvPr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3345" y="2154"/>
                      <a:ext cx="91" cy="96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3175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510" name="Oval 485">
                      <a:extLst>
                        <a:ext uri="{FF2B5EF4-FFF2-40B4-BE49-F238E27FC236}">
                          <a16:creationId xmlns:a16="http://schemas.microsoft.com/office/drawing/2014/main" id="{F43AD216-389B-7147-B20C-4E04756CF96D}"/>
                        </a:ext>
                      </a:extLst>
                    </p:cNvPr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3360" y="2064"/>
                      <a:ext cx="91" cy="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3175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511" name="Oval 486">
                      <a:extLst>
                        <a:ext uri="{FF2B5EF4-FFF2-40B4-BE49-F238E27FC236}">
                          <a16:creationId xmlns:a16="http://schemas.microsoft.com/office/drawing/2014/main" id="{4DD9AC13-AC1D-8A41-88E9-6BDD631CEBEF}"/>
                        </a:ext>
                      </a:extLst>
                    </p:cNvPr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3276" y="2145"/>
                      <a:ext cx="91" cy="96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  <a:ln w="3175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512" name="Oval 487">
                      <a:extLst>
                        <a:ext uri="{FF2B5EF4-FFF2-40B4-BE49-F238E27FC236}">
                          <a16:creationId xmlns:a16="http://schemas.microsoft.com/office/drawing/2014/main" id="{829A1D50-004B-A549-82F1-F7E368C7A769}"/>
                        </a:ext>
                      </a:extLst>
                    </p:cNvPr>
                    <p:cNvSpPr>
                      <a:spLocks noChangeAspect="1" noChangeArrowheads="1"/>
                    </p:cNvSpPr>
                    <p:nvPr/>
                  </p:nvSpPr>
                  <p:spPr bwMode="auto">
                    <a:xfrm flipH="1">
                      <a:off x="3312" y="2064"/>
                      <a:ext cx="91" cy="96"/>
                    </a:xfrm>
                    <a:prstGeom prst="ellipse">
                      <a:avLst/>
                    </a:prstGeom>
                    <a:solidFill>
                      <a:srgbClr val="0000FF"/>
                    </a:solidFill>
                    <a:ln w="3175">
                      <a:solidFill>
                        <a:schemeClr val="bg2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="" xmlns:a14="http://schemas.microsoft.com/office/drawing/2010/main">
                          <a:effectLst>
                            <a:outerShdw blurRad="63500" dist="38099" dir="2700000" algn="ctr" rotWithShape="0">
                              <a:schemeClr val="bg2">
                                <a:alpha val="74998"/>
                              </a:scheme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</p:grpSp>
              <p:sp>
                <p:nvSpPr>
                  <p:cNvPr id="490" name="Oval 488">
                    <a:extLst>
                      <a:ext uri="{FF2B5EF4-FFF2-40B4-BE49-F238E27FC236}">
                        <a16:creationId xmlns:a16="http://schemas.microsoft.com/office/drawing/2014/main" id="{A28C5ADA-9C57-854F-8899-B5B2E5666CF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86" y="2977"/>
                    <a:ext cx="90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491" name="Oval 489">
                    <a:extLst>
                      <a:ext uri="{FF2B5EF4-FFF2-40B4-BE49-F238E27FC236}">
                        <a16:creationId xmlns:a16="http://schemas.microsoft.com/office/drawing/2014/main" id="{F125BA39-A6F1-4142-9D43-7E7E78CB1EF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0" y="3081"/>
                    <a:ext cx="90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492" name="Oval 490">
                    <a:extLst>
                      <a:ext uri="{FF2B5EF4-FFF2-40B4-BE49-F238E27FC236}">
                        <a16:creationId xmlns:a16="http://schemas.microsoft.com/office/drawing/2014/main" id="{E6462753-68EE-F541-A0D3-6864DE1AFE7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15" y="3024"/>
                    <a:ext cx="90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493" name="Oval 491">
                    <a:extLst>
                      <a:ext uri="{FF2B5EF4-FFF2-40B4-BE49-F238E27FC236}">
                        <a16:creationId xmlns:a16="http://schemas.microsoft.com/office/drawing/2014/main" id="{B14E7A7F-FA4E-4641-8724-924F55034F4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905" y="3072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494" name="Oval 492">
                    <a:extLst>
                      <a:ext uri="{FF2B5EF4-FFF2-40B4-BE49-F238E27FC236}">
                        <a16:creationId xmlns:a16="http://schemas.microsoft.com/office/drawing/2014/main" id="{B06350A0-E686-9546-8CDF-4E5A3EFD685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55" y="3120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495" name="Oval 493">
                    <a:extLst>
                      <a:ext uri="{FF2B5EF4-FFF2-40B4-BE49-F238E27FC236}">
                        <a16:creationId xmlns:a16="http://schemas.microsoft.com/office/drawing/2014/main" id="{9C17B44B-A42D-984A-9AEA-5D2F014C271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948" y="3024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496" name="Oval 494">
                    <a:extLst>
                      <a:ext uri="{FF2B5EF4-FFF2-40B4-BE49-F238E27FC236}">
                        <a16:creationId xmlns:a16="http://schemas.microsoft.com/office/drawing/2014/main" id="{C28180A7-AC12-5848-85A6-0210683B44A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3072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497" name="Oval 495">
                    <a:extLst>
                      <a:ext uri="{FF2B5EF4-FFF2-40B4-BE49-F238E27FC236}">
                        <a16:creationId xmlns:a16="http://schemas.microsoft.com/office/drawing/2014/main" id="{E7A167EC-81F9-054D-A862-52A8B8EEE3D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3072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498" name="Oval 496">
                    <a:extLst>
                      <a:ext uri="{FF2B5EF4-FFF2-40B4-BE49-F238E27FC236}">
                        <a16:creationId xmlns:a16="http://schemas.microsoft.com/office/drawing/2014/main" id="{2856CD5D-3675-504F-8FFB-90F92AE5081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59" y="3072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499" name="Oval 497">
                    <a:extLst>
                      <a:ext uri="{FF2B5EF4-FFF2-40B4-BE49-F238E27FC236}">
                        <a16:creationId xmlns:a16="http://schemas.microsoft.com/office/drawing/2014/main" id="{6F1C6768-B172-0948-974A-3A809566004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2976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00" name="Oval 498">
                    <a:extLst>
                      <a:ext uri="{FF2B5EF4-FFF2-40B4-BE49-F238E27FC236}">
                        <a16:creationId xmlns:a16="http://schemas.microsoft.com/office/drawing/2014/main" id="{FBB0539B-389C-C847-80B0-05B54B296CC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55" y="2976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01" name="Oval 499">
                    <a:extLst>
                      <a:ext uri="{FF2B5EF4-FFF2-40B4-BE49-F238E27FC236}">
                        <a16:creationId xmlns:a16="http://schemas.microsoft.com/office/drawing/2014/main" id="{8950736C-B9FA-054C-87F9-9D8FB58117D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68" y="3120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02" name="Oval 500">
                    <a:extLst>
                      <a:ext uri="{FF2B5EF4-FFF2-40B4-BE49-F238E27FC236}">
                        <a16:creationId xmlns:a16="http://schemas.microsoft.com/office/drawing/2014/main" id="{3933512E-8D21-474B-A8AA-A13ABD43CC8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59" y="3024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03" name="Oval 501">
                    <a:extLst>
                      <a:ext uri="{FF2B5EF4-FFF2-40B4-BE49-F238E27FC236}">
                        <a16:creationId xmlns:a16="http://schemas.microsoft.com/office/drawing/2014/main" id="{C6317055-328E-6944-BE4C-8C2F95FC0CE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2928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04" name="Oval 502">
                    <a:extLst>
                      <a:ext uri="{FF2B5EF4-FFF2-40B4-BE49-F238E27FC236}">
                        <a16:creationId xmlns:a16="http://schemas.microsoft.com/office/drawing/2014/main" id="{A896CE2C-D83E-E645-AE63-86F1C99E7D6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07" y="2976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05" name="Oval 503">
                    <a:extLst>
                      <a:ext uri="{FF2B5EF4-FFF2-40B4-BE49-F238E27FC236}">
                        <a16:creationId xmlns:a16="http://schemas.microsoft.com/office/drawing/2014/main" id="{8AC21EBE-206C-6C46-B401-988EF9CB7BB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903" y="2928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06" name="Oval 504">
                    <a:extLst>
                      <a:ext uri="{FF2B5EF4-FFF2-40B4-BE49-F238E27FC236}">
                        <a16:creationId xmlns:a16="http://schemas.microsoft.com/office/drawing/2014/main" id="{0392672B-3722-AE40-883A-E5AF970379D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816" y="2928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07" name="Oval 505">
                    <a:extLst>
                      <a:ext uri="{FF2B5EF4-FFF2-40B4-BE49-F238E27FC236}">
                        <a16:creationId xmlns:a16="http://schemas.microsoft.com/office/drawing/2014/main" id="{6B66222A-EEE9-2B41-A9E4-F9BE7EE5C57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59" y="2976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508" name="Oval 506">
                    <a:extLst>
                      <a:ext uri="{FF2B5EF4-FFF2-40B4-BE49-F238E27FC236}">
                        <a16:creationId xmlns:a16="http://schemas.microsoft.com/office/drawing/2014/main" id="{C3EDCF89-8BD8-0842-9185-20DDC73177A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>
                    <a:off x="2720" y="2976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</p:grpSp>
          <p:grpSp>
            <p:nvGrpSpPr>
              <p:cNvPr id="457" name="Group 181">
                <a:extLst>
                  <a:ext uri="{FF2B5EF4-FFF2-40B4-BE49-F238E27FC236}">
                    <a16:creationId xmlns:a16="http://schemas.microsoft.com/office/drawing/2014/main" id="{D4F0CE12-A32C-F843-85F1-F77BF3F7F25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flipH="1">
                <a:off x="2222976" y="3451702"/>
                <a:ext cx="603138" cy="425588"/>
                <a:chOff x="2786" y="1181"/>
                <a:chExt cx="801" cy="533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58" name="Oval 182">
                  <a:extLst>
                    <a:ext uri="{FF2B5EF4-FFF2-40B4-BE49-F238E27FC236}">
                      <a16:creationId xmlns:a16="http://schemas.microsoft.com/office/drawing/2014/main" id="{15437B60-3482-4E41-A698-573153B3139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426" y="1345"/>
                  <a:ext cx="90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60" name="Oval 184">
                  <a:extLst>
                    <a:ext uri="{FF2B5EF4-FFF2-40B4-BE49-F238E27FC236}">
                      <a16:creationId xmlns:a16="http://schemas.microsoft.com/office/drawing/2014/main" id="{10D5F23C-10A3-684E-BDB7-2B33D559972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497" y="1392"/>
                  <a:ext cx="90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61" name="Oval 185">
                  <a:extLst>
                    <a:ext uri="{FF2B5EF4-FFF2-40B4-BE49-F238E27FC236}">
                      <a16:creationId xmlns:a16="http://schemas.microsoft.com/office/drawing/2014/main" id="{0404E876-57D7-074A-8F42-36F5530DAB6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406" y="1440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63" name="Oval 187">
                  <a:extLst>
                    <a:ext uri="{FF2B5EF4-FFF2-40B4-BE49-F238E27FC236}">
                      <a16:creationId xmlns:a16="http://schemas.microsoft.com/office/drawing/2014/main" id="{B00E30DD-3866-D848-9D0E-90018DEABC7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363" y="1392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65" name="Oval 189">
                  <a:extLst>
                    <a:ext uri="{FF2B5EF4-FFF2-40B4-BE49-F238E27FC236}">
                      <a16:creationId xmlns:a16="http://schemas.microsoft.com/office/drawing/2014/main" id="{1BF1F79C-C40F-E545-88BE-90D23361A2B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360" y="1440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68" name="Oval 192">
                  <a:extLst>
                    <a:ext uri="{FF2B5EF4-FFF2-40B4-BE49-F238E27FC236}">
                      <a16:creationId xmlns:a16="http://schemas.microsoft.com/office/drawing/2014/main" id="{E9620F82-5A71-BF4C-88D3-93D86CAD463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293" y="1181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69" name="Oval 193">
                  <a:extLst>
                    <a:ext uri="{FF2B5EF4-FFF2-40B4-BE49-F238E27FC236}">
                      <a16:creationId xmlns:a16="http://schemas.microsoft.com/office/drawing/2014/main" id="{382EF2D9-3442-1C4E-97B2-5618CD2347A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206" y="1618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71" name="Oval 195">
                  <a:extLst>
                    <a:ext uri="{FF2B5EF4-FFF2-40B4-BE49-F238E27FC236}">
                      <a16:creationId xmlns:a16="http://schemas.microsoft.com/office/drawing/2014/main" id="{79C6E2F6-B072-7649-84C0-E278674BB75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456" y="1344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72" name="Oval 196">
                  <a:extLst>
                    <a:ext uri="{FF2B5EF4-FFF2-40B4-BE49-F238E27FC236}">
                      <a16:creationId xmlns:a16="http://schemas.microsoft.com/office/drawing/2014/main" id="{467C2597-98DF-0645-B054-7A68081147A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2786" y="1405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73" name="Oval 197">
                  <a:extLst>
                    <a:ext uri="{FF2B5EF4-FFF2-40B4-BE49-F238E27FC236}">
                      <a16:creationId xmlns:a16="http://schemas.microsoft.com/office/drawing/2014/main" id="{2B4783DE-40DB-0246-9A9B-94205CAB3A0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362" y="1501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74" name="Oval 198">
                  <a:extLst>
                    <a:ext uri="{FF2B5EF4-FFF2-40B4-BE49-F238E27FC236}">
                      <a16:creationId xmlns:a16="http://schemas.microsoft.com/office/drawing/2014/main" id="{5221C0E0-5E56-A544-ADCD-D67C1632D87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415" y="1240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77" name="Oval 201">
                  <a:extLst>
                    <a:ext uri="{FF2B5EF4-FFF2-40B4-BE49-F238E27FC236}">
                      <a16:creationId xmlns:a16="http://schemas.microsoft.com/office/drawing/2014/main" id="{E3E789C6-0258-4948-9539-39D6D009A35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408" y="1296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78" name="Oval 202">
                  <a:extLst>
                    <a:ext uri="{FF2B5EF4-FFF2-40B4-BE49-F238E27FC236}">
                      <a16:creationId xmlns:a16="http://schemas.microsoft.com/office/drawing/2014/main" id="{C71CBC4E-51A6-B449-AB09-CEEE04B5368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316" y="1517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79" name="Oval 203">
                  <a:extLst>
                    <a:ext uri="{FF2B5EF4-FFF2-40B4-BE49-F238E27FC236}">
                      <a16:creationId xmlns:a16="http://schemas.microsoft.com/office/drawing/2014/main" id="{9DD68E62-47AF-014D-9012-DCA875DC839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260" y="1570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80" name="Oval 204">
                  <a:extLst>
                    <a:ext uri="{FF2B5EF4-FFF2-40B4-BE49-F238E27FC236}">
                      <a16:creationId xmlns:a16="http://schemas.microsoft.com/office/drawing/2014/main" id="{FF30F4D3-0C0A-004F-874F-888AAFAD9D4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351" y="1209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sp>
          <p:nvSpPr>
            <p:cNvPr id="455" name="ZoneTexte 451">
              <a:extLst>
                <a:ext uri="{FF2B5EF4-FFF2-40B4-BE49-F238E27FC236}">
                  <a16:creationId xmlns:a16="http://schemas.microsoft.com/office/drawing/2014/main" id="{F8796D80-DD03-334C-AF2B-114323880FDD}"/>
                </a:ext>
              </a:extLst>
            </p:cNvPr>
            <p:cNvSpPr txBox="1"/>
            <p:nvPr/>
          </p:nvSpPr>
          <p:spPr>
            <a:xfrm>
              <a:off x="2968473" y="1727522"/>
              <a:ext cx="8210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800000"/>
                  </a:solidFill>
                  <a:latin typeface="Georgia"/>
                  <a:cs typeface="Georgia"/>
                </a:rPr>
                <a:t>fusion</a:t>
              </a:r>
            </a:p>
          </p:txBody>
        </p:sp>
      </p:grpSp>
      <p:grpSp>
        <p:nvGrpSpPr>
          <p:cNvPr id="681" name="Grouper 677">
            <a:extLst>
              <a:ext uri="{FF2B5EF4-FFF2-40B4-BE49-F238E27FC236}">
                <a16:creationId xmlns:a16="http://schemas.microsoft.com/office/drawing/2014/main" id="{3E85A572-A770-D942-A9A6-6CB2686AE080}"/>
              </a:ext>
            </a:extLst>
          </p:cNvPr>
          <p:cNvGrpSpPr/>
          <p:nvPr/>
        </p:nvGrpSpPr>
        <p:grpSpPr>
          <a:xfrm>
            <a:off x="3391310" y="4195091"/>
            <a:ext cx="1170634" cy="1002097"/>
            <a:chOff x="2434694" y="2358698"/>
            <a:chExt cx="1170634" cy="1002097"/>
          </a:xfrm>
        </p:grpSpPr>
        <p:grpSp>
          <p:nvGrpSpPr>
            <p:cNvPr id="682" name="Group 216">
              <a:extLst>
                <a:ext uri="{FF2B5EF4-FFF2-40B4-BE49-F238E27FC236}">
                  <a16:creationId xmlns:a16="http://schemas.microsoft.com/office/drawing/2014/main" id="{76B57C86-DF96-7846-A615-29C6EA913A3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25978" y="2806758"/>
              <a:ext cx="712788" cy="539750"/>
              <a:chOff x="3312" y="2258"/>
              <a:chExt cx="1097" cy="855"/>
            </a:xfrm>
          </p:grpSpPr>
          <p:sp>
            <p:nvSpPr>
              <p:cNvPr id="685" name="Oval 217">
                <a:extLst>
                  <a:ext uri="{FF2B5EF4-FFF2-40B4-BE49-F238E27FC236}">
                    <a16:creationId xmlns:a16="http://schemas.microsoft.com/office/drawing/2014/main" id="{C2B4F053-6114-BA48-AAAD-D25BF442381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882" y="2736"/>
                <a:ext cx="90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86" name="Oval 218">
                <a:extLst>
                  <a:ext uri="{FF2B5EF4-FFF2-40B4-BE49-F238E27FC236}">
                    <a16:creationId xmlns:a16="http://schemas.microsoft.com/office/drawing/2014/main" id="{56487CDF-C8BE-CB4A-BA28-024D7424AF0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807" y="2764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87" name="Oval 219">
                <a:extLst>
                  <a:ext uri="{FF2B5EF4-FFF2-40B4-BE49-F238E27FC236}">
                    <a16:creationId xmlns:a16="http://schemas.microsoft.com/office/drawing/2014/main" id="{7C44FE84-AA21-704D-96FF-BD4F5088C1B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711" y="2860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88" name="Oval 220">
                <a:extLst>
                  <a:ext uri="{FF2B5EF4-FFF2-40B4-BE49-F238E27FC236}">
                    <a16:creationId xmlns:a16="http://schemas.microsoft.com/office/drawing/2014/main" id="{FBB7FEE1-ECAA-A543-8CAE-02A69A33F060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903" y="2860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89" name="Oval 221">
                <a:extLst>
                  <a:ext uri="{FF2B5EF4-FFF2-40B4-BE49-F238E27FC236}">
                    <a16:creationId xmlns:a16="http://schemas.microsoft.com/office/drawing/2014/main" id="{163DE09A-EF0A-E049-B128-D46EA7C9314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824" y="2824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90" name="Oval 222">
                <a:extLst>
                  <a:ext uri="{FF2B5EF4-FFF2-40B4-BE49-F238E27FC236}">
                    <a16:creationId xmlns:a16="http://schemas.microsoft.com/office/drawing/2014/main" id="{98ACF1C0-4FF7-8949-AD03-6EE0FBC5AA0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728" y="277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91" name="Oval 223">
                <a:extLst>
                  <a:ext uri="{FF2B5EF4-FFF2-40B4-BE49-F238E27FC236}">
                    <a16:creationId xmlns:a16="http://schemas.microsoft.com/office/drawing/2014/main" id="{62B46C4A-C830-2046-B590-C95AE6935CD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4047" y="2812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92" name="Oval 224">
                <a:extLst>
                  <a:ext uri="{FF2B5EF4-FFF2-40B4-BE49-F238E27FC236}">
                    <a16:creationId xmlns:a16="http://schemas.microsoft.com/office/drawing/2014/main" id="{47895D0F-5E62-7C43-B78C-AE7D9E9B956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999" y="2812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93" name="Oval 225">
                <a:extLst>
                  <a:ext uri="{FF2B5EF4-FFF2-40B4-BE49-F238E27FC236}">
                    <a16:creationId xmlns:a16="http://schemas.microsoft.com/office/drawing/2014/main" id="{EF7A8A4F-5FEE-CE47-BD69-0DC2331E272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999" y="2860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94" name="Oval 226">
                <a:extLst>
                  <a:ext uri="{FF2B5EF4-FFF2-40B4-BE49-F238E27FC236}">
                    <a16:creationId xmlns:a16="http://schemas.microsoft.com/office/drawing/2014/main" id="{EEB0143C-E654-7D47-A778-5F334059DD2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759" y="281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95" name="Oval 227">
                <a:extLst>
                  <a:ext uri="{FF2B5EF4-FFF2-40B4-BE49-F238E27FC236}">
                    <a16:creationId xmlns:a16="http://schemas.microsoft.com/office/drawing/2014/main" id="{5719A497-C5AA-F640-A9C6-E216E92B678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999" y="2764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96" name="Oval 228">
                <a:extLst>
                  <a:ext uri="{FF2B5EF4-FFF2-40B4-BE49-F238E27FC236}">
                    <a16:creationId xmlns:a16="http://schemas.microsoft.com/office/drawing/2014/main" id="{89057A75-F536-804B-81BE-8762B1BA369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4047" y="2764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97" name="Oval 229">
                <a:extLst>
                  <a:ext uri="{FF2B5EF4-FFF2-40B4-BE49-F238E27FC236}">
                    <a16:creationId xmlns:a16="http://schemas.microsoft.com/office/drawing/2014/main" id="{0C7187B4-AC80-B14B-86E8-1A39B108244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855" y="2908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98" name="Oval 230">
                <a:extLst>
                  <a:ext uri="{FF2B5EF4-FFF2-40B4-BE49-F238E27FC236}">
                    <a16:creationId xmlns:a16="http://schemas.microsoft.com/office/drawing/2014/main" id="{76FF719B-F1D9-9949-B53A-53FB4FCAA1B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615" y="2764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99" name="Oval 231">
                <a:extLst>
                  <a:ext uri="{FF2B5EF4-FFF2-40B4-BE49-F238E27FC236}">
                    <a16:creationId xmlns:a16="http://schemas.microsoft.com/office/drawing/2014/main" id="{5818866B-4BC6-0F4F-8D35-8E7341CE889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986" y="2926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00" name="Oval 232">
                <a:extLst>
                  <a:ext uri="{FF2B5EF4-FFF2-40B4-BE49-F238E27FC236}">
                    <a16:creationId xmlns:a16="http://schemas.microsoft.com/office/drawing/2014/main" id="{81A533F6-FBCE-A148-921F-BBD8452F267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4143" y="2812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01" name="Oval 233">
                <a:extLst>
                  <a:ext uri="{FF2B5EF4-FFF2-40B4-BE49-F238E27FC236}">
                    <a16:creationId xmlns:a16="http://schemas.microsoft.com/office/drawing/2014/main" id="{C8ACAFC9-1CC5-B34F-8BD2-DF158A9B4AF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759" y="2812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02" name="Oval 234">
                <a:extLst>
                  <a:ext uri="{FF2B5EF4-FFF2-40B4-BE49-F238E27FC236}">
                    <a16:creationId xmlns:a16="http://schemas.microsoft.com/office/drawing/2014/main" id="{AEC7FE01-D387-7B42-B03C-EB3D7779650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759" y="2956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03" name="Oval 235">
                <a:extLst>
                  <a:ext uri="{FF2B5EF4-FFF2-40B4-BE49-F238E27FC236}">
                    <a16:creationId xmlns:a16="http://schemas.microsoft.com/office/drawing/2014/main" id="{1986CAE2-0756-1848-BBC1-7F47BCD3B26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807" y="2908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04" name="Oval 236">
                <a:extLst>
                  <a:ext uri="{FF2B5EF4-FFF2-40B4-BE49-F238E27FC236}">
                    <a16:creationId xmlns:a16="http://schemas.microsoft.com/office/drawing/2014/main" id="{4E87A69E-8DE0-3E4E-8694-3002820FBED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615" y="2860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05" name="Oval 237">
                <a:extLst>
                  <a:ext uri="{FF2B5EF4-FFF2-40B4-BE49-F238E27FC236}">
                    <a16:creationId xmlns:a16="http://schemas.microsoft.com/office/drawing/2014/main" id="{F5ED976E-F1B1-E448-9B14-026614D5E6E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759" y="2908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06" name="Oval 238">
                <a:extLst>
                  <a:ext uri="{FF2B5EF4-FFF2-40B4-BE49-F238E27FC236}">
                    <a16:creationId xmlns:a16="http://schemas.microsoft.com/office/drawing/2014/main" id="{9F54AE1F-CC10-C846-8552-086BC2BD38D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4095" y="2860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07" name="Oval 239">
                <a:extLst>
                  <a:ext uri="{FF2B5EF4-FFF2-40B4-BE49-F238E27FC236}">
                    <a16:creationId xmlns:a16="http://schemas.microsoft.com/office/drawing/2014/main" id="{843A5280-628F-E64D-BAE7-2CFC4CDC9FD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711" y="2764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08" name="Oval 240">
                <a:extLst>
                  <a:ext uri="{FF2B5EF4-FFF2-40B4-BE49-F238E27FC236}">
                    <a16:creationId xmlns:a16="http://schemas.microsoft.com/office/drawing/2014/main" id="{A2C01072-F4F3-2946-9AD7-5DCA5B0C0F4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999" y="2812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09" name="Oval 241">
                <a:extLst>
                  <a:ext uri="{FF2B5EF4-FFF2-40B4-BE49-F238E27FC236}">
                    <a16:creationId xmlns:a16="http://schemas.microsoft.com/office/drawing/2014/main" id="{3A5316FB-F770-E848-817C-DC1A1691764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951" y="2812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10" name="Oval 242">
                <a:extLst>
                  <a:ext uri="{FF2B5EF4-FFF2-40B4-BE49-F238E27FC236}">
                    <a16:creationId xmlns:a16="http://schemas.microsoft.com/office/drawing/2014/main" id="{1E0C9CE6-20A3-5C4C-8C42-A7022E9B13D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711" y="2764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11" name="Oval 243">
                <a:extLst>
                  <a:ext uri="{FF2B5EF4-FFF2-40B4-BE49-F238E27FC236}">
                    <a16:creationId xmlns:a16="http://schemas.microsoft.com/office/drawing/2014/main" id="{4F2E3B90-AB7C-8049-80D7-BCE619EDD4D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663" y="2812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12" name="Oval 244">
                <a:extLst>
                  <a:ext uri="{FF2B5EF4-FFF2-40B4-BE49-F238E27FC236}">
                    <a16:creationId xmlns:a16="http://schemas.microsoft.com/office/drawing/2014/main" id="{C4AC9C20-593D-8C4F-B3EB-585646D2510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567" y="2764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13" name="Oval 245">
                <a:extLst>
                  <a:ext uri="{FF2B5EF4-FFF2-40B4-BE49-F238E27FC236}">
                    <a16:creationId xmlns:a16="http://schemas.microsoft.com/office/drawing/2014/main" id="{7848B067-AD88-0C44-B6F3-59F50065977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4047" y="2908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14" name="Oval 246">
                <a:extLst>
                  <a:ext uri="{FF2B5EF4-FFF2-40B4-BE49-F238E27FC236}">
                    <a16:creationId xmlns:a16="http://schemas.microsoft.com/office/drawing/2014/main" id="{417757FB-2BD6-5E4C-A99A-EC0C076B63C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903" y="295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15" name="Oval 247">
                <a:extLst>
                  <a:ext uri="{FF2B5EF4-FFF2-40B4-BE49-F238E27FC236}">
                    <a16:creationId xmlns:a16="http://schemas.microsoft.com/office/drawing/2014/main" id="{420F38C6-29FE-7E4C-84C1-9A7AD60E2F3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663" y="2908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16" name="Oval 248">
                <a:extLst>
                  <a:ext uri="{FF2B5EF4-FFF2-40B4-BE49-F238E27FC236}">
                    <a16:creationId xmlns:a16="http://schemas.microsoft.com/office/drawing/2014/main" id="{6769928E-DFD0-814D-9758-A713E153020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855" y="295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17" name="Oval 249">
                <a:extLst>
                  <a:ext uri="{FF2B5EF4-FFF2-40B4-BE49-F238E27FC236}">
                    <a16:creationId xmlns:a16="http://schemas.microsoft.com/office/drawing/2014/main" id="{BFF622F0-C1BD-3F4B-8D52-908CB0E3B3A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759" y="2764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18" name="Oval 250">
                <a:extLst>
                  <a:ext uri="{FF2B5EF4-FFF2-40B4-BE49-F238E27FC236}">
                    <a16:creationId xmlns:a16="http://schemas.microsoft.com/office/drawing/2014/main" id="{72D7F0E3-5788-2E4E-8AFC-CCBB065C153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4047" y="2860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19" name="Oval 251">
                <a:extLst>
                  <a:ext uri="{FF2B5EF4-FFF2-40B4-BE49-F238E27FC236}">
                    <a16:creationId xmlns:a16="http://schemas.microsoft.com/office/drawing/2014/main" id="{B122B4B9-8A4F-D94E-B17E-B23844F8CA9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855" y="281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20" name="Oval 252">
                <a:extLst>
                  <a:ext uri="{FF2B5EF4-FFF2-40B4-BE49-F238E27FC236}">
                    <a16:creationId xmlns:a16="http://schemas.microsoft.com/office/drawing/2014/main" id="{BBA01429-51CF-E144-8A35-EDF4A8E8872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765" y="2526"/>
                <a:ext cx="90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21" name="Oval 253">
                <a:extLst>
                  <a:ext uri="{FF2B5EF4-FFF2-40B4-BE49-F238E27FC236}">
                    <a16:creationId xmlns:a16="http://schemas.microsoft.com/office/drawing/2014/main" id="{1ED5E1F6-0AF9-0746-982A-6A38851690E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907" y="255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22" name="Oval 254">
                <a:extLst>
                  <a:ext uri="{FF2B5EF4-FFF2-40B4-BE49-F238E27FC236}">
                    <a16:creationId xmlns:a16="http://schemas.microsoft.com/office/drawing/2014/main" id="{7FE68DBC-3408-B240-9139-38B29982215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811" y="2463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23" name="Oval 255">
                <a:extLst>
                  <a:ext uri="{FF2B5EF4-FFF2-40B4-BE49-F238E27FC236}">
                    <a16:creationId xmlns:a16="http://schemas.microsoft.com/office/drawing/2014/main" id="{99EA5AC0-CEB6-7C44-BA1D-3D0A8E66C8B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859" y="2460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24" name="Oval 256">
                <a:extLst>
                  <a:ext uri="{FF2B5EF4-FFF2-40B4-BE49-F238E27FC236}">
                    <a16:creationId xmlns:a16="http://schemas.microsoft.com/office/drawing/2014/main" id="{789E256C-9F68-4C47-8CAC-4BCB52938290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794" y="2544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25" name="Oval 257">
                <a:extLst>
                  <a:ext uri="{FF2B5EF4-FFF2-40B4-BE49-F238E27FC236}">
                    <a16:creationId xmlns:a16="http://schemas.microsoft.com/office/drawing/2014/main" id="{C17DCDB8-9DAE-1249-90D2-9E2BC77EABB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986" y="2448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26" name="Oval 258">
                <a:extLst>
                  <a:ext uri="{FF2B5EF4-FFF2-40B4-BE49-F238E27FC236}">
                    <a16:creationId xmlns:a16="http://schemas.microsoft.com/office/drawing/2014/main" id="{6EA1AA2E-074B-9745-B6B2-BDD2B763CFE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667" y="255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27" name="Oval 259">
                <a:extLst>
                  <a:ext uri="{FF2B5EF4-FFF2-40B4-BE49-F238E27FC236}">
                    <a16:creationId xmlns:a16="http://schemas.microsoft.com/office/drawing/2014/main" id="{4AB9E73E-2696-484E-8BE5-8FCE1314695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715" y="2508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28" name="Oval 260">
                <a:extLst>
                  <a:ext uri="{FF2B5EF4-FFF2-40B4-BE49-F238E27FC236}">
                    <a16:creationId xmlns:a16="http://schemas.microsoft.com/office/drawing/2014/main" id="{9794175B-BCFE-2B4C-B668-CE9875DFAD2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890" y="2352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29" name="Oval 261">
                <a:extLst>
                  <a:ext uri="{FF2B5EF4-FFF2-40B4-BE49-F238E27FC236}">
                    <a16:creationId xmlns:a16="http://schemas.microsoft.com/office/drawing/2014/main" id="{123F6619-4286-E343-AE83-ED7CF587B37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4034" y="2592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30" name="Oval 262">
                <a:extLst>
                  <a:ext uri="{FF2B5EF4-FFF2-40B4-BE49-F238E27FC236}">
                    <a16:creationId xmlns:a16="http://schemas.microsoft.com/office/drawing/2014/main" id="{8465F890-0F42-2444-81BF-B0E5C7AED76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986" y="2304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31" name="Oval 263">
                <a:extLst>
                  <a:ext uri="{FF2B5EF4-FFF2-40B4-BE49-F238E27FC236}">
                    <a16:creationId xmlns:a16="http://schemas.microsoft.com/office/drawing/2014/main" id="{50171528-3702-024C-8FB0-D24B49DB14A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4082" y="2400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32" name="Oval 264">
                <a:extLst>
                  <a:ext uri="{FF2B5EF4-FFF2-40B4-BE49-F238E27FC236}">
                    <a16:creationId xmlns:a16="http://schemas.microsoft.com/office/drawing/2014/main" id="{C34DEAC4-9073-F243-998A-BA9A873DFD9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794" y="2400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33" name="Oval 265">
                <a:extLst>
                  <a:ext uri="{FF2B5EF4-FFF2-40B4-BE49-F238E27FC236}">
                    <a16:creationId xmlns:a16="http://schemas.microsoft.com/office/drawing/2014/main" id="{4AB42488-C1A9-2048-8C94-111D4EB363D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4130" y="2592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34" name="Oval 266">
                <a:extLst>
                  <a:ext uri="{FF2B5EF4-FFF2-40B4-BE49-F238E27FC236}">
                    <a16:creationId xmlns:a16="http://schemas.microsoft.com/office/drawing/2014/main" id="{6DA2B04A-2F4B-DC44-B7DE-9A655D15E37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811" y="241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35" name="Oval 267">
                <a:extLst>
                  <a:ext uri="{FF2B5EF4-FFF2-40B4-BE49-F238E27FC236}">
                    <a16:creationId xmlns:a16="http://schemas.microsoft.com/office/drawing/2014/main" id="{2796C90A-74FC-4747-A436-D76D1B3CBCE0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986" y="2400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36" name="Oval 268">
                <a:extLst>
                  <a:ext uri="{FF2B5EF4-FFF2-40B4-BE49-F238E27FC236}">
                    <a16:creationId xmlns:a16="http://schemas.microsoft.com/office/drawing/2014/main" id="{6307A0DB-BEE5-664E-A657-9078A34AAA0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698" y="2400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37" name="Oval 269">
                <a:extLst>
                  <a:ext uri="{FF2B5EF4-FFF2-40B4-BE49-F238E27FC236}">
                    <a16:creationId xmlns:a16="http://schemas.microsoft.com/office/drawing/2014/main" id="{19D4D00F-56E9-1949-99FA-C3B795E0A2A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4082" y="249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38" name="Oval 270">
                <a:extLst>
                  <a:ext uri="{FF2B5EF4-FFF2-40B4-BE49-F238E27FC236}">
                    <a16:creationId xmlns:a16="http://schemas.microsoft.com/office/drawing/2014/main" id="{A5093D13-0E6F-3745-B225-DA8B81F2414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794" y="2304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39" name="Oval 271">
                <a:extLst>
                  <a:ext uri="{FF2B5EF4-FFF2-40B4-BE49-F238E27FC236}">
                    <a16:creationId xmlns:a16="http://schemas.microsoft.com/office/drawing/2014/main" id="{0053EFA1-701E-9D43-95D6-C7B9B7AA637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4082" y="259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40" name="Oval 272">
                <a:extLst>
                  <a:ext uri="{FF2B5EF4-FFF2-40B4-BE49-F238E27FC236}">
                    <a16:creationId xmlns:a16="http://schemas.microsoft.com/office/drawing/2014/main" id="{358D8B8B-0FA6-CA4D-9F2F-1BC14276CF6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890" y="225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41" name="Oval 273">
                <a:extLst>
                  <a:ext uri="{FF2B5EF4-FFF2-40B4-BE49-F238E27FC236}">
                    <a16:creationId xmlns:a16="http://schemas.microsoft.com/office/drawing/2014/main" id="{0F572FCE-E4DC-2744-B520-255E408B0F40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4130" y="2448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42" name="Oval 274">
                <a:extLst>
                  <a:ext uri="{FF2B5EF4-FFF2-40B4-BE49-F238E27FC236}">
                    <a16:creationId xmlns:a16="http://schemas.microsoft.com/office/drawing/2014/main" id="{6BEFDB5B-3CA9-194D-9B07-5E848F85E11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4034" y="235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43" name="Oval 275">
                <a:extLst>
                  <a:ext uri="{FF2B5EF4-FFF2-40B4-BE49-F238E27FC236}">
                    <a16:creationId xmlns:a16="http://schemas.microsoft.com/office/drawing/2014/main" id="{6475F4DD-B204-844C-B6D5-95944A697AB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650" y="2400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44" name="Oval 276">
                <a:extLst>
                  <a:ext uri="{FF2B5EF4-FFF2-40B4-BE49-F238E27FC236}">
                    <a16:creationId xmlns:a16="http://schemas.microsoft.com/office/drawing/2014/main" id="{6DC9E1EF-3798-9D44-8A28-6B3FAEA5BD8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746" y="2256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45" name="Oval 277">
                <a:extLst>
                  <a:ext uri="{FF2B5EF4-FFF2-40B4-BE49-F238E27FC236}">
                    <a16:creationId xmlns:a16="http://schemas.microsoft.com/office/drawing/2014/main" id="{7A16D597-7C24-ED48-8C55-50FCB991390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554" y="2544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46" name="Oval 278">
                <a:extLst>
                  <a:ext uri="{FF2B5EF4-FFF2-40B4-BE49-F238E27FC236}">
                    <a16:creationId xmlns:a16="http://schemas.microsoft.com/office/drawing/2014/main" id="{B31E83AC-80F4-9A42-89D1-7FA4E7EB170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746" y="2448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47" name="Oval 279">
                <a:extLst>
                  <a:ext uri="{FF2B5EF4-FFF2-40B4-BE49-F238E27FC236}">
                    <a16:creationId xmlns:a16="http://schemas.microsoft.com/office/drawing/2014/main" id="{6B3D4984-7EAB-8147-A72D-38C074F8E9F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602" y="249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48" name="Oval 280">
                <a:extLst>
                  <a:ext uri="{FF2B5EF4-FFF2-40B4-BE49-F238E27FC236}">
                    <a16:creationId xmlns:a16="http://schemas.microsoft.com/office/drawing/2014/main" id="{27570C21-DE33-2445-A803-DF105871516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650" y="2304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49" name="Oval 281">
                <a:extLst>
                  <a:ext uri="{FF2B5EF4-FFF2-40B4-BE49-F238E27FC236}">
                    <a16:creationId xmlns:a16="http://schemas.microsoft.com/office/drawing/2014/main" id="{C3CD774D-22C1-3141-8698-E906A942982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554" y="2400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50" name="Oval 282">
                <a:extLst>
                  <a:ext uri="{FF2B5EF4-FFF2-40B4-BE49-F238E27FC236}">
                    <a16:creationId xmlns:a16="http://schemas.microsoft.com/office/drawing/2014/main" id="{329E8173-9562-9F4F-B760-FD38895C418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650" y="249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51" name="Oval 283">
                <a:extLst>
                  <a:ext uri="{FF2B5EF4-FFF2-40B4-BE49-F238E27FC236}">
                    <a16:creationId xmlns:a16="http://schemas.microsoft.com/office/drawing/2014/main" id="{2A9A60BB-357C-4142-861B-FE33945AA67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602" y="259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52" name="Oval 284">
                <a:extLst>
                  <a:ext uri="{FF2B5EF4-FFF2-40B4-BE49-F238E27FC236}">
                    <a16:creationId xmlns:a16="http://schemas.microsoft.com/office/drawing/2014/main" id="{D8F27326-A3E9-9245-8117-6C3627E440C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4034" y="2448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53" name="Oval 285">
                <a:extLst>
                  <a:ext uri="{FF2B5EF4-FFF2-40B4-BE49-F238E27FC236}">
                    <a16:creationId xmlns:a16="http://schemas.microsoft.com/office/drawing/2014/main" id="{303988E5-BEBE-2D45-9751-C978E3B922B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4130" y="249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54" name="Oval 286">
                <a:extLst>
                  <a:ext uri="{FF2B5EF4-FFF2-40B4-BE49-F238E27FC236}">
                    <a16:creationId xmlns:a16="http://schemas.microsoft.com/office/drawing/2014/main" id="{CA345C71-1EDE-EE49-A098-07210E0B635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4034" y="2544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55" name="Oval 287">
                <a:extLst>
                  <a:ext uri="{FF2B5EF4-FFF2-40B4-BE49-F238E27FC236}">
                    <a16:creationId xmlns:a16="http://schemas.microsoft.com/office/drawing/2014/main" id="{86733F57-A64C-3645-958D-1A9FD98150B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938" y="2448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56" name="Oval 288">
                <a:extLst>
                  <a:ext uri="{FF2B5EF4-FFF2-40B4-BE49-F238E27FC236}">
                    <a16:creationId xmlns:a16="http://schemas.microsoft.com/office/drawing/2014/main" id="{5CA35780-5569-514C-9D9A-2B4BBFD6F84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986" y="2496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57" name="Oval 289">
                <a:extLst>
                  <a:ext uri="{FF2B5EF4-FFF2-40B4-BE49-F238E27FC236}">
                    <a16:creationId xmlns:a16="http://schemas.microsoft.com/office/drawing/2014/main" id="{3DEDFC09-0F63-5646-8771-2F5D358A051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746" y="2544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58" name="Oval 290">
                <a:extLst>
                  <a:ext uri="{FF2B5EF4-FFF2-40B4-BE49-F238E27FC236}">
                    <a16:creationId xmlns:a16="http://schemas.microsoft.com/office/drawing/2014/main" id="{65E76228-02F4-5C48-A2C6-08BCB16F3B5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890" y="2496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59" name="Oval 291">
                <a:extLst>
                  <a:ext uri="{FF2B5EF4-FFF2-40B4-BE49-F238E27FC236}">
                    <a16:creationId xmlns:a16="http://schemas.microsoft.com/office/drawing/2014/main" id="{EE7A57E8-E39A-0942-A5AB-A4A4B6C1645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890" y="2544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60" name="Oval 292">
                <a:extLst>
                  <a:ext uri="{FF2B5EF4-FFF2-40B4-BE49-F238E27FC236}">
                    <a16:creationId xmlns:a16="http://schemas.microsoft.com/office/drawing/2014/main" id="{0BFDBB32-114B-8E47-B82F-AC415489C4C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650" y="2448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61" name="Oval 293">
                <a:extLst>
                  <a:ext uri="{FF2B5EF4-FFF2-40B4-BE49-F238E27FC236}">
                    <a16:creationId xmlns:a16="http://schemas.microsoft.com/office/drawing/2014/main" id="{8F91021B-D9D4-A34B-832D-6F7A603022B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938" y="225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62" name="Oval 294">
                <a:extLst>
                  <a:ext uri="{FF2B5EF4-FFF2-40B4-BE49-F238E27FC236}">
                    <a16:creationId xmlns:a16="http://schemas.microsoft.com/office/drawing/2014/main" id="{18995C4F-E021-4F45-8881-B5C890A4D56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746" y="235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63" name="Oval 295">
                <a:extLst>
                  <a:ext uri="{FF2B5EF4-FFF2-40B4-BE49-F238E27FC236}">
                    <a16:creationId xmlns:a16="http://schemas.microsoft.com/office/drawing/2014/main" id="{A4B4CAAF-772B-744B-B5FC-CD1411DCDEA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842" y="235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64" name="Oval 296">
                <a:extLst>
                  <a:ext uri="{FF2B5EF4-FFF2-40B4-BE49-F238E27FC236}">
                    <a16:creationId xmlns:a16="http://schemas.microsoft.com/office/drawing/2014/main" id="{92B36516-0243-6E4E-8A41-2DE2FB001C7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842" y="225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65" name="Oval 297">
                <a:extLst>
                  <a:ext uri="{FF2B5EF4-FFF2-40B4-BE49-F238E27FC236}">
                    <a16:creationId xmlns:a16="http://schemas.microsoft.com/office/drawing/2014/main" id="{41DC55DE-9361-5C4F-99D7-C27706AC663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554" y="249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66" name="Oval 298">
                <a:extLst>
                  <a:ext uri="{FF2B5EF4-FFF2-40B4-BE49-F238E27FC236}">
                    <a16:creationId xmlns:a16="http://schemas.microsoft.com/office/drawing/2014/main" id="{7A4E5204-BB34-A443-9BE1-224C721D837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986" y="2544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67" name="Oval 299">
                <a:extLst>
                  <a:ext uri="{FF2B5EF4-FFF2-40B4-BE49-F238E27FC236}">
                    <a16:creationId xmlns:a16="http://schemas.microsoft.com/office/drawing/2014/main" id="{C8FDF53E-59CB-3A4C-8B4F-44D89D1845F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938" y="259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68" name="Oval 300">
                <a:extLst>
                  <a:ext uri="{FF2B5EF4-FFF2-40B4-BE49-F238E27FC236}">
                    <a16:creationId xmlns:a16="http://schemas.microsoft.com/office/drawing/2014/main" id="{9874C70F-6E89-B94D-BF2E-DAC43EE1AE5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938" y="2400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69" name="Oval 301">
                <a:extLst>
                  <a:ext uri="{FF2B5EF4-FFF2-40B4-BE49-F238E27FC236}">
                    <a16:creationId xmlns:a16="http://schemas.microsoft.com/office/drawing/2014/main" id="{40B4B59E-EBE6-1449-8187-4C5BEA3DA36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890" y="249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70" name="Oval 302">
                <a:extLst>
                  <a:ext uri="{FF2B5EF4-FFF2-40B4-BE49-F238E27FC236}">
                    <a16:creationId xmlns:a16="http://schemas.microsoft.com/office/drawing/2014/main" id="{CD8104B1-E13E-974C-9853-84550117420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-5400000">
                <a:off x="3650" y="235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71" name="Oval 303">
                <a:extLst>
                  <a:ext uri="{FF2B5EF4-FFF2-40B4-BE49-F238E27FC236}">
                    <a16:creationId xmlns:a16="http://schemas.microsoft.com/office/drawing/2014/main" id="{D238F6E5-0693-A940-BB01-F44721D4C2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20" y="2496"/>
                <a:ext cx="89" cy="89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72" name="Oval 304">
                <a:extLst>
                  <a:ext uri="{FF2B5EF4-FFF2-40B4-BE49-F238E27FC236}">
                    <a16:creationId xmlns:a16="http://schemas.microsoft.com/office/drawing/2014/main" id="{11072E7F-8188-6849-B6A4-6133D1FD11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12" y="2544"/>
                <a:ext cx="89" cy="89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73" name="Oval 305">
                <a:extLst>
                  <a:ext uri="{FF2B5EF4-FFF2-40B4-BE49-F238E27FC236}">
                    <a16:creationId xmlns:a16="http://schemas.microsoft.com/office/drawing/2014/main" id="{E02E3752-5205-0D45-83CB-B7C5BDB65B4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04" y="3024"/>
                <a:ext cx="89" cy="89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683" name="Line 508">
              <a:extLst>
                <a:ext uri="{FF2B5EF4-FFF2-40B4-BE49-F238E27FC236}">
                  <a16:creationId xmlns:a16="http://schemas.microsoft.com/office/drawing/2014/main" id="{D2F01C55-B211-CF42-89AB-7D77DE6AE9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34694" y="3171883"/>
              <a:ext cx="315913" cy="188912"/>
            </a:xfrm>
            <a:prstGeom prst="line">
              <a:avLst/>
            </a:prstGeom>
            <a:noFill/>
            <a:ln w="38100" cmpd="sng">
              <a:solidFill>
                <a:schemeClr val="tx1"/>
              </a:solidFill>
              <a:round/>
              <a:headEnd/>
              <a:tailEnd type="triangle" w="sm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84" name="ZoneTexte 680">
              <a:extLst>
                <a:ext uri="{FF2B5EF4-FFF2-40B4-BE49-F238E27FC236}">
                  <a16:creationId xmlns:a16="http://schemas.microsoft.com/office/drawing/2014/main" id="{6599DD4F-491F-ED44-B8FD-B595F2C4D124}"/>
                </a:ext>
              </a:extLst>
            </p:cNvPr>
            <p:cNvSpPr txBox="1"/>
            <p:nvPr/>
          </p:nvSpPr>
          <p:spPr>
            <a:xfrm>
              <a:off x="2750607" y="2358698"/>
              <a:ext cx="8547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>
                  <a:solidFill>
                    <a:srgbClr val="800000"/>
                  </a:solidFill>
                  <a:latin typeface="Georgia"/>
                  <a:cs typeface="Georgia"/>
                </a:rPr>
                <a:t>fission</a:t>
              </a:r>
            </a:p>
          </p:txBody>
        </p:sp>
      </p:grpSp>
      <p:grpSp>
        <p:nvGrpSpPr>
          <p:cNvPr id="778" name="Grouper 774">
            <a:extLst>
              <a:ext uri="{FF2B5EF4-FFF2-40B4-BE49-F238E27FC236}">
                <a16:creationId xmlns:a16="http://schemas.microsoft.com/office/drawing/2014/main" id="{136C6D58-3559-5A41-848F-9993288CEAAD}"/>
              </a:ext>
            </a:extLst>
          </p:cNvPr>
          <p:cNvGrpSpPr/>
          <p:nvPr/>
        </p:nvGrpSpPr>
        <p:grpSpPr>
          <a:xfrm>
            <a:off x="7723857" y="4737505"/>
            <a:ext cx="1543802" cy="1264346"/>
            <a:chOff x="5504587" y="983553"/>
            <a:chExt cx="1543802" cy="1264346"/>
          </a:xfrm>
        </p:grpSpPr>
        <p:grpSp>
          <p:nvGrpSpPr>
            <p:cNvPr id="779" name="Grouper 775">
              <a:extLst>
                <a:ext uri="{FF2B5EF4-FFF2-40B4-BE49-F238E27FC236}">
                  <a16:creationId xmlns:a16="http://schemas.microsoft.com/office/drawing/2014/main" id="{5D5DC898-AED8-9D41-A8BF-94A91F5BC9F2}"/>
                </a:ext>
              </a:extLst>
            </p:cNvPr>
            <p:cNvGrpSpPr/>
            <p:nvPr/>
          </p:nvGrpSpPr>
          <p:grpSpPr>
            <a:xfrm>
              <a:off x="5504587" y="983553"/>
              <a:ext cx="1543802" cy="1264346"/>
              <a:chOff x="5648509" y="975087"/>
              <a:chExt cx="1543802" cy="1264346"/>
            </a:xfrm>
          </p:grpSpPr>
          <p:cxnSp>
            <p:nvCxnSpPr>
              <p:cNvPr id="781" name="Connecteur droit avec flèche 777">
                <a:extLst>
                  <a:ext uri="{FF2B5EF4-FFF2-40B4-BE49-F238E27FC236}">
                    <a16:creationId xmlns:a16="http://schemas.microsoft.com/office/drawing/2014/main" id="{153BEF9D-9426-764A-80C8-25A992323EB7}"/>
                  </a:ext>
                </a:extLst>
              </p:cNvPr>
              <p:cNvCxnSpPr/>
              <p:nvPr/>
            </p:nvCxnSpPr>
            <p:spPr>
              <a:xfrm flipH="1" flipV="1">
                <a:off x="5943600" y="1471614"/>
                <a:ext cx="393374" cy="24884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2" name="ZoneTexte 778">
                <a:extLst>
                  <a:ext uri="{FF2B5EF4-FFF2-40B4-BE49-F238E27FC236}">
                    <a16:creationId xmlns:a16="http://schemas.microsoft.com/office/drawing/2014/main" id="{B8B089A5-7B0E-9340-ACAC-1DE42BD081F0}"/>
                  </a:ext>
                </a:extLst>
              </p:cNvPr>
              <p:cNvSpPr txBox="1"/>
              <p:nvPr/>
            </p:nvSpPr>
            <p:spPr>
              <a:xfrm>
                <a:off x="5648509" y="1216223"/>
                <a:ext cx="34646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solidFill>
                      <a:srgbClr val="FF0000"/>
                    </a:solidFill>
                    <a:latin typeface="Symbol" charset="2"/>
                    <a:cs typeface="Symbol" charset="2"/>
                  </a:rPr>
                  <a:t>a</a:t>
                </a:r>
                <a:endParaRPr lang="fr-FR" sz="2000" baseline="-25000" dirty="0">
                  <a:solidFill>
                    <a:srgbClr val="FF0000"/>
                  </a:solidFill>
                  <a:latin typeface="Symbol" charset="2"/>
                  <a:cs typeface="Symbol" charset="2"/>
                </a:endParaRPr>
              </a:p>
            </p:txBody>
          </p:sp>
          <p:sp>
            <p:nvSpPr>
              <p:cNvPr id="783" name="ZoneTexte 779">
                <a:extLst>
                  <a:ext uri="{FF2B5EF4-FFF2-40B4-BE49-F238E27FC236}">
                    <a16:creationId xmlns:a16="http://schemas.microsoft.com/office/drawing/2014/main" id="{3252CE5C-B627-7048-9A38-E0330BEB487A}"/>
                  </a:ext>
                </a:extLst>
              </p:cNvPr>
              <p:cNvSpPr txBox="1"/>
              <p:nvPr/>
            </p:nvSpPr>
            <p:spPr>
              <a:xfrm>
                <a:off x="6902198" y="1045655"/>
                <a:ext cx="29011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solidFill>
                      <a:srgbClr val="00B050"/>
                    </a:solidFill>
                    <a:latin typeface="Symbol" charset="2"/>
                    <a:cs typeface="Symbol" charset="2"/>
                  </a:rPr>
                  <a:t>g</a:t>
                </a:r>
              </a:p>
            </p:txBody>
          </p:sp>
          <p:cxnSp>
            <p:nvCxnSpPr>
              <p:cNvPr id="784" name="Connecteur droit avec flèche 780">
                <a:extLst>
                  <a:ext uri="{FF2B5EF4-FFF2-40B4-BE49-F238E27FC236}">
                    <a16:creationId xmlns:a16="http://schemas.microsoft.com/office/drawing/2014/main" id="{CCC0CAF9-74B6-A247-B7C6-ECA3CE41E5F1}"/>
                  </a:ext>
                </a:extLst>
              </p:cNvPr>
              <p:cNvCxnSpPr/>
              <p:nvPr/>
            </p:nvCxnSpPr>
            <p:spPr>
              <a:xfrm>
                <a:off x="6327468" y="1714501"/>
                <a:ext cx="128365" cy="524932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5" name="Connecteur droit avec flèche 781">
                <a:extLst>
                  <a:ext uri="{FF2B5EF4-FFF2-40B4-BE49-F238E27FC236}">
                    <a16:creationId xmlns:a16="http://schemas.microsoft.com/office/drawing/2014/main" id="{1D4E6BB1-D424-C24B-9676-B6E9650A0B99}"/>
                  </a:ext>
                </a:extLst>
              </p:cNvPr>
              <p:cNvCxnSpPr/>
              <p:nvPr/>
            </p:nvCxnSpPr>
            <p:spPr>
              <a:xfrm flipH="1" flipV="1">
                <a:off x="6208406" y="1280583"/>
                <a:ext cx="119063" cy="42068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6" name="ZoneTexte 782">
                <a:extLst>
                  <a:ext uri="{FF2B5EF4-FFF2-40B4-BE49-F238E27FC236}">
                    <a16:creationId xmlns:a16="http://schemas.microsoft.com/office/drawing/2014/main" id="{5AF87601-D2C4-3B41-BF8F-CD88308C67AE}"/>
                  </a:ext>
                </a:extLst>
              </p:cNvPr>
              <p:cNvSpPr txBox="1"/>
              <p:nvPr/>
            </p:nvSpPr>
            <p:spPr>
              <a:xfrm>
                <a:off x="5648509" y="975087"/>
                <a:ext cx="69281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400" dirty="0"/>
                  <a:t>fission</a:t>
                </a:r>
              </a:p>
            </p:txBody>
          </p:sp>
          <p:cxnSp>
            <p:nvCxnSpPr>
              <p:cNvPr id="787" name="Connecteur droit avec flèche 783">
                <a:extLst>
                  <a:ext uri="{FF2B5EF4-FFF2-40B4-BE49-F238E27FC236}">
                    <a16:creationId xmlns:a16="http://schemas.microsoft.com/office/drawing/2014/main" id="{4D6DBE75-1D18-4548-8768-A82551FC16F6}"/>
                  </a:ext>
                </a:extLst>
              </p:cNvPr>
              <p:cNvCxnSpPr/>
              <p:nvPr/>
            </p:nvCxnSpPr>
            <p:spPr>
              <a:xfrm>
                <a:off x="6327468" y="1701272"/>
                <a:ext cx="402432" cy="396874"/>
              </a:xfrm>
              <a:prstGeom prst="straightConnector1">
                <a:avLst/>
              </a:prstGeom>
              <a:ln>
                <a:solidFill>
                  <a:srgbClr val="0070C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8" name="ZoneTexte 784">
                <a:extLst>
                  <a:ext uri="{FF2B5EF4-FFF2-40B4-BE49-F238E27FC236}">
                    <a16:creationId xmlns:a16="http://schemas.microsoft.com/office/drawing/2014/main" id="{24E32152-9C1B-CD49-98BE-42AA5F648798}"/>
                  </a:ext>
                </a:extLst>
              </p:cNvPr>
              <p:cNvSpPr txBox="1"/>
              <p:nvPr/>
            </p:nvSpPr>
            <p:spPr>
              <a:xfrm>
                <a:off x="6774534" y="1860669"/>
                <a:ext cx="36740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1600" dirty="0">
                    <a:solidFill>
                      <a:srgbClr val="0070C0"/>
                    </a:solidFill>
                  </a:rPr>
                  <a:t>e-</a:t>
                </a:r>
              </a:p>
            </p:txBody>
          </p:sp>
        </p:grpSp>
        <p:sp>
          <p:nvSpPr>
            <p:cNvPr id="780" name="Forme libre 776">
              <a:extLst>
                <a:ext uri="{FF2B5EF4-FFF2-40B4-BE49-F238E27FC236}">
                  <a16:creationId xmlns:a16="http://schemas.microsoft.com/office/drawing/2014/main" id="{A056D82C-9A1E-2E48-ADB5-9F5C64D0FF2E}"/>
                </a:ext>
              </a:extLst>
            </p:cNvPr>
            <p:cNvSpPr/>
            <p:nvPr/>
          </p:nvSpPr>
          <p:spPr>
            <a:xfrm>
              <a:off x="6181960" y="1303867"/>
              <a:ext cx="591374" cy="413807"/>
            </a:xfrm>
            <a:custGeom>
              <a:avLst/>
              <a:gdLst>
                <a:gd name="connsiteX0" fmla="*/ 0 w 550333"/>
                <a:gd name="connsiteY0" fmla="*/ 419100 h 419100"/>
                <a:gd name="connsiteX1" fmla="*/ 71967 w 550333"/>
                <a:gd name="connsiteY1" fmla="*/ 237066 h 419100"/>
                <a:gd name="connsiteX2" fmla="*/ 186267 w 550333"/>
                <a:gd name="connsiteY2" fmla="*/ 283633 h 419100"/>
                <a:gd name="connsiteX3" fmla="*/ 211667 w 550333"/>
                <a:gd name="connsiteY3" fmla="*/ 160866 h 419100"/>
                <a:gd name="connsiteX4" fmla="*/ 338667 w 550333"/>
                <a:gd name="connsiteY4" fmla="*/ 215900 h 419100"/>
                <a:gd name="connsiteX5" fmla="*/ 347133 w 550333"/>
                <a:gd name="connsiteY5" fmla="*/ 80433 h 419100"/>
                <a:gd name="connsiteX6" fmla="*/ 491067 w 550333"/>
                <a:gd name="connsiteY6" fmla="*/ 118533 h 419100"/>
                <a:gd name="connsiteX7" fmla="*/ 503767 w 550333"/>
                <a:gd name="connsiteY7" fmla="*/ 33866 h 419100"/>
                <a:gd name="connsiteX8" fmla="*/ 550333 w 550333"/>
                <a:gd name="connsiteY8" fmla="*/ 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333" h="419100">
                  <a:moveTo>
                    <a:pt x="0" y="419100"/>
                  </a:moveTo>
                  <a:cubicBezTo>
                    <a:pt x="20461" y="339372"/>
                    <a:pt x="40923" y="259644"/>
                    <a:pt x="71967" y="237066"/>
                  </a:cubicBezTo>
                  <a:cubicBezTo>
                    <a:pt x="103012" y="214488"/>
                    <a:pt x="162984" y="296333"/>
                    <a:pt x="186267" y="283633"/>
                  </a:cubicBezTo>
                  <a:cubicBezTo>
                    <a:pt x="209550" y="270933"/>
                    <a:pt x="186267" y="172155"/>
                    <a:pt x="211667" y="160866"/>
                  </a:cubicBezTo>
                  <a:cubicBezTo>
                    <a:pt x="237067" y="149577"/>
                    <a:pt x="316089" y="229305"/>
                    <a:pt x="338667" y="215900"/>
                  </a:cubicBezTo>
                  <a:cubicBezTo>
                    <a:pt x="361245" y="202494"/>
                    <a:pt x="321733" y="96661"/>
                    <a:pt x="347133" y="80433"/>
                  </a:cubicBezTo>
                  <a:cubicBezTo>
                    <a:pt x="372533" y="64205"/>
                    <a:pt x="464961" y="126294"/>
                    <a:pt x="491067" y="118533"/>
                  </a:cubicBezTo>
                  <a:cubicBezTo>
                    <a:pt x="517173" y="110772"/>
                    <a:pt x="493889" y="53621"/>
                    <a:pt x="503767" y="33866"/>
                  </a:cubicBezTo>
                  <a:cubicBezTo>
                    <a:pt x="513645" y="14110"/>
                    <a:pt x="550333" y="0"/>
                    <a:pt x="550333" y="0"/>
                  </a:cubicBezTo>
                </a:path>
              </a:pathLst>
            </a:custGeom>
            <a:ln>
              <a:solidFill>
                <a:srgbClr val="00B050"/>
              </a:solidFill>
              <a:headEnd type="none"/>
              <a:tailEnd type="triangle" w="med" len="sm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597" name="Group 206">
            <a:extLst>
              <a:ext uri="{FF2B5EF4-FFF2-40B4-BE49-F238E27FC236}">
                <a16:creationId xmlns:a16="http://schemas.microsoft.com/office/drawing/2014/main" id="{C96A5785-1D0A-5243-8E41-8FC63987AE5B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1241996" y="5188392"/>
            <a:ext cx="249237" cy="268287"/>
            <a:chOff x="3360" y="1248"/>
            <a:chExt cx="331" cy="336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598" name="Oval 207">
              <a:extLst>
                <a:ext uri="{FF2B5EF4-FFF2-40B4-BE49-F238E27FC236}">
                  <a16:creationId xmlns:a16="http://schemas.microsoft.com/office/drawing/2014/main" id="{761811F0-EFF8-D64C-B588-84425CA496E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426" y="1345"/>
              <a:ext cx="90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99" name="Oval 208">
              <a:extLst>
                <a:ext uri="{FF2B5EF4-FFF2-40B4-BE49-F238E27FC236}">
                  <a16:creationId xmlns:a16="http://schemas.microsoft.com/office/drawing/2014/main" id="{F7ACA735-F756-9744-A90B-3F35ED89364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12" y="1449"/>
              <a:ext cx="90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00" name="Oval 209">
              <a:extLst>
                <a:ext uri="{FF2B5EF4-FFF2-40B4-BE49-F238E27FC236}">
                  <a16:creationId xmlns:a16="http://schemas.microsoft.com/office/drawing/2014/main" id="{2BAD0B4A-4C30-204F-8C5A-E287176CA17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497" y="1392"/>
              <a:ext cx="90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01" name="Oval 210">
              <a:extLst>
                <a:ext uri="{FF2B5EF4-FFF2-40B4-BE49-F238E27FC236}">
                  <a16:creationId xmlns:a16="http://schemas.microsoft.com/office/drawing/2014/main" id="{E91F5A1A-3A4C-0043-9A9E-7B54A141A83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406" y="1440"/>
              <a:ext cx="91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02" name="Oval 211">
              <a:extLst>
                <a:ext uri="{FF2B5EF4-FFF2-40B4-BE49-F238E27FC236}">
                  <a16:creationId xmlns:a16="http://schemas.microsoft.com/office/drawing/2014/main" id="{5D6D68DF-D954-6946-A694-C30FD5601B6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456" y="1488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03" name="Oval 212">
              <a:extLst>
                <a:ext uri="{FF2B5EF4-FFF2-40B4-BE49-F238E27FC236}">
                  <a16:creationId xmlns:a16="http://schemas.microsoft.com/office/drawing/2014/main" id="{DC04728E-EAD8-EE4F-A183-144172CC192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363" y="1392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04" name="Oval 213">
              <a:extLst>
                <a:ext uri="{FF2B5EF4-FFF2-40B4-BE49-F238E27FC236}">
                  <a16:creationId xmlns:a16="http://schemas.microsoft.com/office/drawing/2014/main" id="{FE2C8341-9303-4445-830F-4CC9F6E899F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04" y="1440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05" name="Oval 214">
              <a:extLst>
                <a:ext uri="{FF2B5EF4-FFF2-40B4-BE49-F238E27FC236}">
                  <a16:creationId xmlns:a16="http://schemas.microsoft.com/office/drawing/2014/main" id="{3FD22AF0-1BA6-4F4B-B077-4E98BFCA90F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360" y="1440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06" name="Oval 215">
              <a:extLst>
                <a:ext uri="{FF2B5EF4-FFF2-40B4-BE49-F238E27FC236}">
                  <a16:creationId xmlns:a16="http://schemas.microsoft.com/office/drawing/2014/main" id="{9FB35462-349D-4F44-973B-68A68D8557C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04" y="1440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07" name="Oval 216">
              <a:extLst>
                <a:ext uri="{FF2B5EF4-FFF2-40B4-BE49-F238E27FC236}">
                  <a16:creationId xmlns:a16="http://schemas.microsoft.com/office/drawing/2014/main" id="{243F9730-D6F7-084F-A3C6-05843996ACF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52" y="1440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08" name="Oval 217">
              <a:extLst>
                <a:ext uri="{FF2B5EF4-FFF2-40B4-BE49-F238E27FC236}">
                  <a16:creationId xmlns:a16="http://schemas.microsoft.com/office/drawing/2014/main" id="{7A820751-0A94-7A49-96DC-F7A3583C855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52" y="1488"/>
              <a:ext cx="91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09" name="Oval 218">
              <a:extLst>
                <a:ext uri="{FF2B5EF4-FFF2-40B4-BE49-F238E27FC236}">
                  <a16:creationId xmlns:a16="http://schemas.microsoft.com/office/drawing/2014/main" id="{4D4B5C30-6733-5A49-B340-7E2C073202D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408" y="1488"/>
              <a:ext cx="91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10" name="Oval 219">
              <a:extLst>
                <a:ext uri="{FF2B5EF4-FFF2-40B4-BE49-F238E27FC236}">
                  <a16:creationId xmlns:a16="http://schemas.microsoft.com/office/drawing/2014/main" id="{EE9E8C3B-3905-504F-BE8B-301DDDDE8A2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04" y="1344"/>
              <a:ext cx="91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11" name="Oval 220">
              <a:extLst>
                <a:ext uri="{FF2B5EF4-FFF2-40B4-BE49-F238E27FC236}">
                  <a16:creationId xmlns:a16="http://schemas.microsoft.com/office/drawing/2014/main" id="{B3F7506A-97DD-7643-95CE-E982B5C0470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456" y="1344"/>
              <a:ext cx="91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12" name="Oval 221">
              <a:extLst>
                <a:ext uri="{FF2B5EF4-FFF2-40B4-BE49-F238E27FC236}">
                  <a16:creationId xmlns:a16="http://schemas.microsoft.com/office/drawing/2014/main" id="{FCE82AF5-0682-4040-9453-DBBE93E3519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600" y="1440"/>
              <a:ext cx="91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13" name="Oval 222">
              <a:extLst>
                <a:ext uri="{FF2B5EF4-FFF2-40B4-BE49-F238E27FC236}">
                  <a16:creationId xmlns:a16="http://schemas.microsoft.com/office/drawing/2014/main" id="{FA151543-D71C-024E-91F1-57EA51BDDC3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52" y="1392"/>
              <a:ext cx="91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14" name="Oval 223">
              <a:extLst>
                <a:ext uri="{FF2B5EF4-FFF2-40B4-BE49-F238E27FC236}">
                  <a16:creationId xmlns:a16="http://schemas.microsoft.com/office/drawing/2014/main" id="{C68ABF4B-F782-BC44-B3B0-BDCE084F7C2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04" y="1296"/>
              <a:ext cx="91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15" name="Oval 224">
              <a:extLst>
                <a:ext uri="{FF2B5EF4-FFF2-40B4-BE49-F238E27FC236}">
                  <a16:creationId xmlns:a16="http://schemas.microsoft.com/office/drawing/2014/main" id="{8CDD3B06-091A-E740-9339-9E59B625273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04" y="1344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16" name="Oval 225">
              <a:extLst>
                <a:ext uri="{FF2B5EF4-FFF2-40B4-BE49-F238E27FC236}">
                  <a16:creationId xmlns:a16="http://schemas.microsoft.com/office/drawing/2014/main" id="{E2AD53E6-1BA2-BC45-879F-3D66C807592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456" y="1248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17" name="Oval 226">
              <a:extLst>
                <a:ext uri="{FF2B5EF4-FFF2-40B4-BE49-F238E27FC236}">
                  <a16:creationId xmlns:a16="http://schemas.microsoft.com/office/drawing/2014/main" id="{9EB9D438-88D1-4242-AC4C-AD69E23998B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408" y="1296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18" name="Oval 227">
              <a:extLst>
                <a:ext uri="{FF2B5EF4-FFF2-40B4-BE49-F238E27FC236}">
                  <a16:creationId xmlns:a16="http://schemas.microsoft.com/office/drawing/2014/main" id="{3120EB94-6CB1-9F4C-A4FA-1B5B288B591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600" y="1392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19" name="Oval 228">
              <a:extLst>
                <a:ext uri="{FF2B5EF4-FFF2-40B4-BE49-F238E27FC236}">
                  <a16:creationId xmlns:a16="http://schemas.microsoft.com/office/drawing/2014/main" id="{F7D7932B-B456-134D-ACEE-382915CDE2F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52" y="1344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20" name="Oval 229">
              <a:extLst>
                <a:ext uri="{FF2B5EF4-FFF2-40B4-BE49-F238E27FC236}">
                  <a16:creationId xmlns:a16="http://schemas.microsoft.com/office/drawing/2014/main" id="{0BE03CA6-962F-2642-8702-280420AE133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52" y="1296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626" name="Group 206">
            <a:extLst>
              <a:ext uri="{FF2B5EF4-FFF2-40B4-BE49-F238E27FC236}">
                <a16:creationId xmlns:a16="http://schemas.microsoft.com/office/drawing/2014/main" id="{0FFD67A2-3A7E-8445-BC86-F8FA21240D74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1238532" y="5198166"/>
            <a:ext cx="249237" cy="268287"/>
            <a:chOff x="3360" y="1248"/>
            <a:chExt cx="331" cy="336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1627" name="Oval 207">
              <a:extLst>
                <a:ext uri="{FF2B5EF4-FFF2-40B4-BE49-F238E27FC236}">
                  <a16:creationId xmlns:a16="http://schemas.microsoft.com/office/drawing/2014/main" id="{5941923D-E96B-8845-9B0E-692431B14D5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426" y="1345"/>
              <a:ext cx="90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28" name="Oval 208">
              <a:extLst>
                <a:ext uri="{FF2B5EF4-FFF2-40B4-BE49-F238E27FC236}">
                  <a16:creationId xmlns:a16="http://schemas.microsoft.com/office/drawing/2014/main" id="{7334C745-8DEB-094B-ACE5-CAF73D0C5F1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12" y="1449"/>
              <a:ext cx="90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29" name="Oval 209">
              <a:extLst>
                <a:ext uri="{FF2B5EF4-FFF2-40B4-BE49-F238E27FC236}">
                  <a16:creationId xmlns:a16="http://schemas.microsoft.com/office/drawing/2014/main" id="{689900A6-0570-E14D-8BBE-6012360AB13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497" y="1392"/>
              <a:ext cx="90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0" name="Oval 210">
              <a:extLst>
                <a:ext uri="{FF2B5EF4-FFF2-40B4-BE49-F238E27FC236}">
                  <a16:creationId xmlns:a16="http://schemas.microsoft.com/office/drawing/2014/main" id="{80D0C227-3A69-7643-9611-D9F92C091EB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406" y="1440"/>
              <a:ext cx="91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1" name="Oval 211">
              <a:extLst>
                <a:ext uri="{FF2B5EF4-FFF2-40B4-BE49-F238E27FC236}">
                  <a16:creationId xmlns:a16="http://schemas.microsoft.com/office/drawing/2014/main" id="{7D98812C-256A-3244-A755-39731EAD63F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456" y="1488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2" name="Oval 212">
              <a:extLst>
                <a:ext uri="{FF2B5EF4-FFF2-40B4-BE49-F238E27FC236}">
                  <a16:creationId xmlns:a16="http://schemas.microsoft.com/office/drawing/2014/main" id="{C7A964C6-D2CE-C445-9A4F-DF1E0294280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363" y="1392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3" name="Oval 213">
              <a:extLst>
                <a:ext uri="{FF2B5EF4-FFF2-40B4-BE49-F238E27FC236}">
                  <a16:creationId xmlns:a16="http://schemas.microsoft.com/office/drawing/2014/main" id="{4A660ECB-6D2C-9249-8BD4-210D6C74B09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04" y="1440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4" name="Oval 214">
              <a:extLst>
                <a:ext uri="{FF2B5EF4-FFF2-40B4-BE49-F238E27FC236}">
                  <a16:creationId xmlns:a16="http://schemas.microsoft.com/office/drawing/2014/main" id="{62E25E42-E989-584E-BD69-57F54CC0A88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360" y="1440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5" name="Oval 215">
              <a:extLst>
                <a:ext uri="{FF2B5EF4-FFF2-40B4-BE49-F238E27FC236}">
                  <a16:creationId xmlns:a16="http://schemas.microsoft.com/office/drawing/2014/main" id="{228FE9B0-055D-7E46-9C0A-AF682EEDE5E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04" y="1440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6" name="Oval 216">
              <a:extLst>
                <a:ext uri="{FF2B5EF4-FFF2-40B4-BE49-F238E27FC236}">
                  <a16:creationId xmlns:a16="http://schemas.microsoft.com/office/drawing/2014/main" id="{DDABBD45-CE0B-CE47-8045-C371D9DE34F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52" y="1440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7" name="Oval 217">
              <a:extLst>
                <a:ext uri="{FF2B5EF4-FFF2-40B4-BE49-F238E27FC236}">
                  <a16:creationId xmlns:a16="http://schemas.microsoft.com/office/drawing/2014/main" id="{16EEDD88-B10A-C44F-BA8B-F4DCEE26D6A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52" y="1488"/>
              <a:ext cx="91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8" name="Oval 218">
              <a:extLst>
                <a:ext uri="{FF2B5EF4-FFF2-40B4-BE49-F238E27FC236}">
                  <a16:creationId xmlns:a16="http://schemas.microsoft.com/office/drawing/2014/main" id="{BA722226-26A7-554A-BDCA-460B04A7709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408" y="1488"/>
              <a:ext cx="91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39" name="Oval 219">
              <a:extLst>
                <a:ext uri="{FF2B5EF4-FFF2-40B4-BE49-F238E27FC236}">
                  <a16:creationId xmlns:a16="http://schemas.microsoft.com/office/drawing/2014/main" id="{0F78F90E-A53F-7246-924F-18DE0A435D6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04" y="1344"/>
              <a:ext cx="91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0" name="Oval 220">
              <a:extLst>
                <a:ext uri="{FF2B5EF4-FFF2-40B4-BE49-F238E27FC236}">
                  <a16:creationId xmlns:a16="http://schemas.microsoft.com/office/drawing/2014/main" id="{9C3438D6-8489-2A4E-A47F-50DB1F6F9FF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456" y="1344"/>
              <a:ext cx="91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1" name="Oval 221">
              <a:extLst>
                <a:ext uri="{FF2B5EF4-FFF2-40B4-BE49-F238E27FC236}">
                  <a16:creationId xmlns:a16="http://schemas.microsoft.com/office/drawing/2014/main" id="{70047340-BD4F-3044-9A9B-B986459122E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600" y="1440"/>
              <a:ext cx="91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2" name="Oval 222">
              <a:extLst>
                <a:ext uri="{FF2B5EF4-FFF2-40B4-BE49-F238E27FC236}">
                  <a16:creationId xmlns:a16="http://schemas.microsoft.com/office/drawing/2014/main" id="{EEA09C02-EF46-D14B-8147-6F4F6C8F02F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52" y="1392"/>
              <a:ext cx="91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3" name="Oval 223">
              <a:extLst>
                <a:ext uri="{FF2B5EF4-FFF2-40B4-BE49-F238E27FC236}">
                  <a16:creationId xmlns:a16="http://schemas.microsoft.com/office/drawing/2014/main" id="{F2EA52B1-FFD2-3049-A468-53F37A17BE6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04" y="1296"/>
              <a:ext cx="91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4" name="Oval 224">
              <a:extLst>
                <a:ext uri="{FF2B5EF4-FFF2-40B4-BE49-F238E27FC236}">
                  <a16:creationId xmlns:a16="http://schemas.microsoft.com/office/drawing/2014/main" id="{2AEF4967-0076-2E43-A2B5-69EB8D42797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04" y="1344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5" name="Oval 225">
              <a:extLst>
                <a:ext uri="{FF2B5EF4-FFF2-40B4-BE49-F238E27FC236}">
                  <a16:creationId xmlns:a16="http://schemas.microsoft.com/office/drawing/2014/main" id="{BEE423BC-C621-1543-8473-32260D1F310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456" y="1248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6" name="Oval 226">
              <a:extLst>
                <a:ext uri="{FF2B5EF4-FFF2-40B4-BE49-F238E27FC236}">
                  <a16:creationId xmlns:a16="http://schemas.microsoft.com/office/drawing/2014/main" id="{66FAA886-3D1A-D149-8461-90BAEBE40F4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408" y="1296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7" name="Oval 227">
              <a:extLst>
                <a:ext uri="{FF2B5EF4-FFF2-40B4-BE49-F238E27FC236}">
                  <a16:creationId xmlns:a16="http://schemas.microsoft.com/office/drawing/2014/main" id="{176F715B-219A-FD4E-8DAA-817C2BC5843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600" y="1392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8" name="Oval 228">
              <a:extLst>
                <a:ext uri="{FF2B5EF4-FFF2-40B4-BE49-F238E27FC236}">
                  <a16:creationId xmlns:a16="http://schemas.microsoft.com/office/drawing/2014/main" id="{E72BC999-81B7-2B47-B3A9-E171F3CDE8C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52" y="1344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9" name="Oval 229">
              <a:extLst>
                <a:ext uri="{FF2B5EF4-FFF2-40B4-BE49-F238E27FC236}">
                  <a16:creationId xmlns:a16="http://schemas.microsoft.com/office/drawing/2014/main" id="{8BC306B7-5453-C842-AE14-E20D92C5522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52" y="1296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852" name="Grouper 13">
            <a:extLst>
              <a:ext uri="{FF2B5EF4-FFF2-40B4-BE49-F238E27FC236}">
                <a16:creationId xmlns:a16="http://schemas.microsoft.com/office/drawing/2014/main" id="{2EFB5A87-8A87-7E4D-8E87-687B5C655BCA}"/>
              </a:ext>
            </a:extLst>
          </p:cNvPr>
          <p:cNvGrpSpPr/>
          <p:nvPr/>
        </p:nvGrpSpPr>
        <p:grpSpPr>
          <a:xfrm>
            <a:off x="2474659" y="5128985"/>
            <a:ext cx="487363" cy="463550"/>
            <a:chOff x="2190700" y="1289050"/>
            <a:chExt cx="487363" cy="463550"/>
          </a:xfrm>
          <a:effectLst>
            <a:outerShdw blurRad="50800" dist="38100" sx="91000" sy="91000" algn="l" rotWithShape="0">
              <a:prstClr val="black">
                <a:alpha val="40000"/>
              </a:prstClr>
            </a:outerShdw>
          </a:effectLst>
        </p:grpSpPr>
        <p:grpSp>
          <p:nvGrpSpPr>
            <p:cNvPr id="1853" name="Group 511">
              <a:extLst>
                <a:ext uri="{FF2B5EF4-FFF2-40B4-BE49-F238E27FC236}">
                  <a16:creationId xmlns:a16="http://schemas.microsoft.com/office/drawing/2014/main" id="{49A359D2-11F6-CB40-A98F-0ED7E661110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90700" y="1381125"/>
              <a:ext cx="201613" cy="185738"/>
              <a:chOff x="2720" y="2928"/>
              <a:chExt cx="319" cy="288"/>
            </a:xfrm>
          </p:grpSpPr>
          <p:grpSp>
            <p:nvGrpSpPr>
              <p:cNvPr id="2029" name="Group 512">
                <a:extLst>
                  <a:ext uri="{FF2B5EF4-FFF2-40B4-BE49-F238E27FC236}">
                    <a16:creationId xmlns:a16="http://schemas.microsoft.com/office/drawing/2014/main" id="{C43242A5-EBBF-CB40-8A2B-EB800E0C9DC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 flipH="1">
                <a:off x="2795" y="3019"/>
                <a:ext cx="175" cy="186"/>
                <a:chOff x="3276" y="2064"/>
                <a:chExt cx="175" cy="186"/>
              </a:xfrm>
            </p:grpSpPr>
            <p:sp>
              <p:nvSpPr>
                <p:cNvPr id="2049" name="Oval 513">
                  <a:extLst>
                    <a:ext uri="{FF2B5EF4-FFF2-40B4-BE49-F238E27FC236}">
                      <a16:creationId xmlns:a16="http://schemas.microsoft.com/office/drawing/2014/main" id="{5A80A6A4-92D2-134D-9C74-76E510C4B3F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345" y="2154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050" name="Oval 514">
                  <a:extLst>
                    <a:ext uri="{FF2B5EF4-FFF2-40B4-BE49-F238E27FC236}">
                      <a16:creationId xmlns:a16="http://schemas.microsoft.com/office/drawing/2014/main" id="{5307879A-DACF-1844-9DD1-B02209EDCF1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360" y="2064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051" name="Oval 515">
                  <a:extLst>
                    <a:ext uri="{FF2B5EF4-FFF2-40B4-BE49-F238E27FC236}">
                      <a16:creationId xmlns:a16="http://schemas.microsoft.com/office/drawing/2014/main" id="{A909A2B0-F6F8-CF41-B458-481E4DFA286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276" y="2145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052" name="Oval 516">
                  <a:extLst>
                    <a:ext uri="{FF2B5EF4-FFF2-40B4-BE49-F238E27FC236}">
                      <a16:creationId xmlns:a16="http://schemas.microsoft.com/office/drawing/2014/main" id="{AA4B11C3-2C9B-0F4C-A959-20A91F15C2E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312" y="2064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2030" name="Oval 517">
                <a:extLst>
                  <a:ext uri="{FF2B5EF4-FFF2-40B4-BE49-F238E27FC236}">
                    <a16:creationId xmlns:a16="http://schemas.microsoft.com/office/drawing/2014/main" id="{EAB71B43-9451-8341-87C1-D1859E60570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86" y="2977"/>
                <a:ext cx="90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31" name="Oval 518">
                <a:extLst>
                  <a:ext uri="{FF2B5EF4-FFF2-40B4-BE49-F238E27FC236}">
                    <a16:creationId xmlns:a16="http://schemas.microsoft.com/office/drawing/2014/main" id="{535F6538-ED3A-A040-925A-2895A313365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0" y="3081"/>
                <a:ext cx="90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32" name="Oval 519">
                <a:extLst>
                  <a:ext uri="{FF2B5EF4-FFF2-40B4-BE49-F238E27FC236}">
                    <a16:creationId xmlns:a16="http://schemas.microsoft.com/office/drawing/2014/main" id="{E049C1C8-E3B0-644C-9401-A323CAA6F210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15" y="3024"/>
                <a:ext cx="90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33" name="Oval 520">
                <a:extLst>
                  <a:ext uri="{FF2B5EF4-FFF2-40B4-BE49-F238E27FC236}">
                    <a16:creationId xmlns:a16="http://schemas.microsoft.com/office/drawing/2014/main" id="{3B137728-9DB4-9E48-BBE1-343EC286BF6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05" y="3072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34" name="Oval 521">
                <a:extLst>
                  <a:ext uri="{FF2B5EF4-FFF2-40B4-BE49-F238E27FC236}">
                    <a16:creationId xmlns:a16="http://schemas.microsoft.com/office/drawing/2014/main" id="{3555EEE4-11A6-E640-B3EF-B81F16AB0A9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55" y="3120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35" name="Oval 522">
                <a:extLst>
                  <a:ext uri="{FF2B5EF4-FFF2-40B4-BE49-F238E27FC236}">
                    <a16:creationId xmlns:a16="http://schemas.microsoft.com/office/drawing/2014/main" id="{F83E99F4-ED48-6744-8200-3D6D333DEE2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48" y="3024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36" name="Oval 523">
                <a:extLst>
                  <a:ext uri="{FF2B5EF4-FFF2-40B4-BE49-F238E27FC236}">
                    <a16:creationId xmlns:a16="http://schemas.microsoft.com/office/drawing/2014/main" id="{7D3A5AC0-C581-C442-A696-EBBA04A1E3C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307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37" name="Oval 524">
                <a:extLst>
                  <a:ext uri="{FF2B5EF4-FFF2-40B4-BE49-F238E27FC236}">
                    <a16:creationId xmlns:a16="http://schemas.microsoft.com/office/drawing/2014/main" id="{7CA21B43-ED52-274B-8D2B-E7030D9EEEA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307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38" name="Oval 525">
                <a:extLst>
                  <a:ext uri="{FF2B5EF4-FFF2-40B4-BE49-F238E27FC236}">
                    <a16:creationId xmlns:a16="http://schemas.microsoft.com/office/drawing/2014/main" id="{346DBB73-D233-AB4B-B1D8-203310DB63D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59" y="307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39" name="Oval 526">
                <a:extLst>
                  <a:ext uri="{FF2B5EF4-FFF2-40B4-BE49-F238E27FC236}">
                    <a16:creationId xmlns:a16="http://schemas.microsoft.com/office/drawing/2014/main" id="{B48979C7-1BDE-C048-8C31-B29C23D61D0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2976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40" name="Oval 527">
                <a:extLst>
                  <a:ext uri="{FF2B5EF4-FFF2-40B4-BE49-F238E27FC236}">
                    <a16:creationId xmlns:a16="http://schemas.microsoft.com/office/drawing/2014/main" id="{2A9ED4D9-98A5-F649-89BA-D4E5415AA90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55" y="2976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41" name="Oval 528">
                <a:extLst>
                  <a:ext uri="{FF2B5EF4-FFF2-40B4-BE49-F238E27FC236}">
                    <a16:creationId xmlns:a16="http://schemas.microsoft.com/office/drawing/2014/main" id="{4D621755-6C9F-9546-BA92-AABC8875E84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68" y="3120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42" name="Oval 529">
                <a:extLst>
                  <a:ext uri="{FF2B5EF4-FFF2-40B4-BE49-F238E27FC236}">
                    <a16:creationId xmlns:a16="http://schemas.microsoft.com/office/drawing/2014/main" id="{D098F71D-B755-BF49-B41C-8323A090773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59" y="3024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43" name="Oval 530">
                <a:extLst>
                  <a:ext uri="{FF2B5EF4-FFF2-40B4-BE49-F238E27FC236}">
                    <a16:creationId xmlns:a16="http://schemas.microsoft.com/office/drawing/2014/main" id="{4DDCCE11-1B7C-0940-9FF7-4FD082D337B0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2928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44" name="Oval 531">
                <a:extLst>
                  <a:ext uri="{FF2B5EF4-FFF2-40B4-BE49-F238E27FC236}">
                    <a16:creationId xmlns:a16="http://schemas.microsoft.com/office/drawing/2014/main" id="{0643E6E8-2BBB-8D4B-A725-6FA1C6CFA26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297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45" name="Oval 532">
                <a:extLst>
                  <a:ext uri="{FF2B5EF4-FFF2-40B4-BE49-F238E27FC236}">
                    <a16:creationId xmlns:a16="http://schemas.microsoft.com/office/drawing/2014/main" id="{3B1DB5C2-8EDD-D944-84C4-1ABC726117F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03" y="2928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46" name="Oval 533">
                <a:extLst>
                  <a:ext uri="{FF2B5EF4-FFF2-40B4-BE49-F238E27FC236}">
                    <a16:creationId xmlns:a16="http://schemas.microsoft.com/office/drawing/2014/main" id="{8660A20D-6E8A-8742-B911-57C39FEDB56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16" y="2928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47" name="Oval 534">
                <a:extLst>
                  <a:ext uri="{FF2B5EF4-FFF2-40B4-BE49-F238E27FC236}">
                    <a16:creationId xmlns:a16="http://schemas.microsoft.com/office/drawing/2014/main" id="{2E568180-F2DF-0D40-8820-B519E628895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59" y="297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48" name="Oval 535">
                <a:extLst>
                  <a:ext uri="{FF2B5EF4-FFF2-40B4-BE49-F238E27FC236}">
                    <a16:creationId xmlns:a16="http://schemas.microsoft.com/office/drawing/2014/main" id="{5E36C24E-FDA6-3F4A-8DB1-9AD5C5017E50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20" y="297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854" name="Group 536">
              <a:extLst>
                <a:ext uri="{FF2B5EF4-FFF2-40B4-BE49-F238E27FC236}">
                  <a16:creationId xmlns:a16="http://schemas.microsoft.com/office/drawing/2014/main" id="{138BE123-F604-D242-9EE3-D0BA9D0CEE5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65338" y="1504950"/>
              <a:ext cx="203200" cy="185738"/>
              <a:chOff x="2720" y="2928"/>
              <a:chExt cx="319" cy="288"/>
            </a:xfrm>
          </p:grpSpPr>
          <p:grpSp>
            <p:nvGrpSpPr>
              <p:cNvPr id="2005" name="Group 537">
                <a:extLst>
                  <a:ext uri="{FF2B5EF4-FFF2-40B4-BE49-F238E27FC236}">
                    <a16:creationId xmlns:a16="http://schemas.microsoft.com/office/drawing/2014/main" id="{854D7750-B95C-C249-8CBB-12B462DE451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 flipH="1">
                <a:off x="2795" y="3019"/>
                <a:ext cx="175" cy="186"/>
                <a:chOff x="3276" y="2064"/>
                <a:chExt cx="175" cy="186"/>
              </a:xfrm>
            </p:grpSpPr>
            <p:sp>
              <p:nvSpPr>
                <p:cNvPr id="2025" name="Oval 538">
                  <a:extLst>
                    <a:ext uri="{FF2B5EF4-FFF2-40B4-BE49-F238E27FC236}">
                      <a16:creationId xmlns:a16="http://schemas.microsoft.com/office/drawing/2014/main" id="{AA9A2048-A075-8546-B8C2-896FFC46385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345" y="2154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026" name="Oval 539">
                  <a:extLst>
                    <a:ext uri="{FF2B5EF4-FFF2-40B4-BE49-F238E27FC236}">
                      <a16:creationId xmlns:a16="http://schemas.microsoft.com/office/drawing/2014/main" id="{EA7B7945-69A9-304E-BD42-9BC5643F5B9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360" y="2064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027" name="Oval 540">
                  <a:extLst>
                    <a:ext uri="{FF2B5EF4-FFF2-40B4-BE49-F238E27FC236}">
                      <a16:creationId xmlns:a16="http://schemas.microsoft.com/office/drawing/2014/main" id="{74F8B95A-6675-D442-9684-F21281F632A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276" y="2145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028" name="Oval 541">
                  <a:extLst>
                    <a:ext uri="{FF2B5EF4-FFF2-40B4-BE49-F238E27FC236}">
                      <a16:creationId xmlns:a16="http://schemas.microsoft.com/office/drawing/2014/main" id="{34C62D6B-11C0-5F44-81D6-CFC75C7A006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312" y="2064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2006" name="Oval 542">
                <a:extLst>
                  <a:ext uri="{FF2B5EF4-FFF2-40B4-BE49-F238E27FC236}">
                    <a16:creationId xmlns:a16="http://schemas.microsoft.com/office/drawing/2014/main" id="{BE22C186-9328-7741-AFBB-0B81D9D2DD0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86" y="2977"/>
                <a:ext cx="90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07" name="Oval 543">
                <a:extLst>
                  <a:ext uri="{FF2B5EF4-FFF2-40B4-BE49-F238E27FC236}">
                    <a16:creationId xmlns:a16="http://schemas.microsoft.com/office/drawing/2014/main" id="{FF1D0B21-3792-B14C-9872-EA549B94DCF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0" y="3081"/>
                <a:ext cx="90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08" name="Oval 544">
                <a:extLst>
                  <a:ext uri="{FF2B5EF4-FFF2-40B4-BE49-F238E27FC236}">
                    <a16:creationId xmlns:a16="http://schemas.microsoft.com/office/drawing/2014/main" id="{29066B25-73F1-EB41-B529-C3EB088BE80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15" y="3024"/>
                <a:ext cx="90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09" name="Oval 545">
                <a:extLst>
                  <a:ext uri="{FF2B5EF4-FFF2-40B4-BE49-F238E27FC236}">
                    <a16:creationId xmlns:a16="http://schemas.microsoft.com/office/drawing/2014/main" id="{6B69BFAE-1F26-BC42-BBAB-ABBFB042505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05" y="3072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10" name="Oval 546">
                <a:extLst>
                  <a:ext uri="{FF2B5EF4-FFF2-40B4-BE49-F238E27FC236}">
                    <a16:creationId xmlns:a16="http://schemas.microsoft.com/office/drawing/2014/main" id="{D60DB1EE-2A00-9A4F-A09B-7041FCF61A5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55" y="3120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11" name="Oval 547">
                <a:extLst>
                  <a:ext uri="{FF2B5EF4-FFF2-40B4-BE49-F238E27FC236}">
                    <a16:creationId xmlns:a16="http://schemas.microsoft.com/office/drawing/2014/main" id="{C5F47380-A734-DB4E-9203-93D371C9389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48" y="3024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12" name="Oval 548">
                <a:extLst>
                  <a:ext uri="{FF2B5EF4-FFF2-40B4-BE49-F238E27FC236}">
                    <a16:creationId xmlns:a16="http://schemas.microsoft.com/office/drawing/2014/main" id="{358BECF0-329D-1D42-A7F7-0B3916CC726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307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13" name="Oval 549">
                <a:extLst>
                  <a:ext uri="{FF2B5EF4-FFF2-40B4-BE49-F238E27FC236}">
                    <a16:creationId xmlns:a16="http://schemas.microsoft.com/office/drawing/2014/main" id="{81E9FEDA-4C39-E448-86D8-F44359089B4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307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14" name="Oval 550">
                <a:extLst>
                  <a:ext uri="{FF2B5EF4-FFF2-40B4-BE49-F238E27FC236}">
                    <a16:creationId xmlns:a16="http://schemas.microsoft.com/office/drawing/2014/main" id="{832692D6-FEF4-8042-9167-21DEBEB4DA9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59" y="307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15" name="Oval 551">
                <a:extLst>
                  <a:ext uri="{FF2B5EF4-FFF2-40B4-BE49-F238E27FC236}">
                    <a16:creationId xmlns:a16="http://schemas.microsoft.com/office/drawing/2014/main" id="{335AE603-BB19-4948-9A16-6E9FEC4BCC8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2976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16" name="Oval 552">
                <a:extLst>
                  <a:ext uri="{FF2B5EF4-FFF2-40B4-BE49-F238E27FC236}">
                    <a16:creationId xmlns:a16="http://schemas.microsoft.com/office/drawing/2014/main" id="{1B4C83CA-C507-8147-9973-D42D09CA17C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55" y="2976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17" name="Oval 553">
                <a:extLst>
                  <a:ext uri="{FF2B5EF4-FFF2-40B4-BE49-F238E27FC236}">
                    <a16:creationId xmlns:a16="http://schemas.microsoft.com/office/drawing/2014/main" id="{60A1F849-C07E-7D44-A3EE-727B5016DB4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68" y="3120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18" name="Oval 554">
                <a:extLst>
                  <a:ext uri="{FF2B5EF4-FFF2-40B4-BE49-F238E27FC236}">
                    <a16:creationId xmlns:a16="http://schemas.microsoft.com/office/drawing/2014/main" id="{F60E1ADA-7541-2549-BAB7-C0E5D0381FF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59" y="3024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19" name="Oval 555">
                <a:extLst>
                  <a:ext uri="{FF2B5EF4-FFF2-40B4-BE49-F238E27FC236}">
                    <a16:creationId xmlns:a16="http://schemas.microsoft.com/office/drawing/2014/main" id="{7C540D96-580A-3547-9FC9-C79DB99B512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2928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20" name="Oval 556">
                <a:extLst>
                  <a:ext uri="{FF2B5EF4-FFF2-40B4-BE49-F238E27FC236}">
                    <a16:creationId xmlns:a16="http://schemas.microsoft.com/office/drawing/2014/main" id="{132A1109-87E5-A14B-A278-9FA94F7E02F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297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21" name="Oval 557">
                <a:extLst>
                  <a:ext uri="{FF2B5EF4-FFF2-40B4-BE49-F238E27FC236}">
                    <a16:creationId xmlns:a16="http://schemas.microsoft.com/office/drawing/2014/main" id="{598C2CC0-A6D3-E343-B1EB-0CB6B6F7590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03" y="2928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22" name="Oval 558">
                <a:extLst>
                  <a:ext uri="{FF2B5EF4-FFF2-40B4-BE49-F238E27FC236}">
                    <a16:creationId xmlns:a16="http://schemas.microsoft.com/office/drawing/2014/main" id="{F03BBC7E-75C7-2D49-A297-E53383C2964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16" y="2928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23" name="Oval 559">
                <a:extLst>
                  <a:ext uri="{FF2B5EF4-FFF2-40B4-BE49-F238E27FC236}">
                    <a16:creationId xmlns:a16="http://schemas.microsoft.com/office/drawing/2014/main" id="{A6AFABED-831A-CB49-98FC-604ED78CE34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59" y="297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24" name="Oval 560">
                <a:extLst>
                  <a:ext uri="{FF2B5EF4-FFF2-40B4-BE49-F238E27FC236}">
                    <a16:creationId xmlns:a16="http://schemas.microsoft.com/office/drawing/2014/main" id="{F19BAC94-81F2-6A4C-ABF8-F28AB344F4B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20" y="297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855" name="Group 561">
              <a:extLst>
                <a:ext uri="{FF2B5EF4-FFF2-40B4-BE49-F238E27FC236}">
                  <a16:creationId xmlns:a16="http://schemas.microsoft.com/office/drawing/2014/main" id="{AEAB4F34-7048-DE44-B771-E1FDA77CB739}"/>
                </a:ext>
              </a:extLst>
            </p:cNvPr>
            <p:cNvGrpSpPr>
              <a:grpSpLocks/>
            </p:cNvGrpSpPr>
            <p:nvPr/>
          </p:nvGrpSpPr>
          <p:grpSpPr bwMode="auto">
            <a:xfrm rot="5400000">
              <a:off x="2331194" y="1558131"/>
              <a:ext cx="206375" cy="182563"/>
              <a:chOff x="2720" y="2928"/>
              <a:chExt cx="319" cy="288"/>
            </a:xfrm>
          </p:grpSpPr>
          <p:grpSp>
            <p:nvGrpSpPr>
              <p:cNvPr id="1981" name="Group 562">
                <a:extLst>
                  <a:ext uri="{FF2B5EF4-FFF2-40B4-BE49-F238E27FC236}">
                    <a16:creationId xmlns:a16="http://schemas.microsoft.com/office/drawing/2014/main" id="{0FA2C759-56DB-294F-A9A5-35F9CBC1FCF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 flipH="1">
                <a:off x="2795" y="3019"/>
                <a:ext cx="175" cy="186"/>
                <a:chOff x="3276" y="2064"/>
                <a:chExt cx="175" cy="186"/>
              </a:xfrm>
            </p:grpSpPr>
            <p:sp>
              <p:nvSpPr>
                <p:cNvPr id="2001" name="Oval 563">
                  <a:extLst>
                    <a:ext uri="{FF2B5EF4-FFF2-40B4-BE49-F238E27FC236}">
                      <a16:creationId xmlns:a16="http://schemas.microsoft.com/office/drawing/2014/main" id="{91144FD1-8F5B-C041-8B7D-B2CD2F5E16A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345" y="2154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002" name="Oval 564">
                  <a:extLst>
                    <a:ext uri="{FF2B5EF4-FFF2-40B4-BE49-F238E27FC236}">
                      <a16:creationId xmlns:a16="http://schemas.microsoft.com/office/drawing/2014/main" id="{485A1024-3059-B743-9E01-4D4AD8237A6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360" y="2064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003" name="Oval 565">
                  <a:extLst>
                    <a:ext uri="{FF2B5EF4-FFF2-40B4-BE49-F238E27FC236}">
                      <a16:creationId xmlns:a16="http://schemas.microsoft.com/office/drawing/2014/main" id="{C57CC255-DC2E-5548-A1B3-C2FA27D75E9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276" y="2145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004" name="Oval 566">
                  <a:extLst>
                    <a:ext uri="{FF2B5EF4-FFF2-40B4-BE49-F238E27FC236}">
                      <a16:creationId xmlns:a16="http://schemas.microsoft.com/office/drawing/2014/main" id="{4BF8B9DF-3F98-FC4E-AF0C-24FE6484FCC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312" y="2064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1982" name="Oval 567">
                <a:extLst>
                  <a:ext uri="{FF2B5EF4-FFF2-40B4-BE49-F238E27FC236}">
                    <a16:creationId xmlns:a16="http://schemas.microsoft.com/office/drawing/2014/main" id="{DFA80C0B-93DD-3443-861C-43981B3FA3C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86" y="2977"/>
                <a:ext cx="90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83" name="Oval 568">
                <a:extLst>
                  <a:ext uri="{FF2B5EF4-FFF2-40B4-BE49-F238E27FC236}">
                    <a16:creationId xmlns:a16="http://schemas.microsoft.com/office/drawing/2014/main" id="{6B05F8F2-0A1C-DB4B-BE9E-F41DA082411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0" y="3081"/>
                <a:ext cx="90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84" name="Oval 569">
                <a:extLst>
                  <a:ext uri="{FF2B5EF4-FFF2-40B4-BE49-F238E27FC236}">
                    <a16:creationId xmlns:a16="http://schemas.microsoft.com/office/drawing/2014/main" id="{BAA481F8-92F1-264E-88D6-CC58E2CC307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15" y="3024"/>
                <a:ext cx="90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85" name="Oval 570">
                <a:extLst>
                  <a:ext uri="{FF2B5EF4-FFF2-40B4-BE49-F238E27FC236}">
                    <a16:creationId xmlns:a16="http://schemas.microsoft.com/office/drawing/2014/main" id="{DACF25B2-1E49-A743-BEA0-3210A961AD9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05" y="3072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86" name="Oval 571">
                <a:extLst>
                  <a:ext uri="{FF2B5EF4-FFF2-40B4-BE49-F238E27FC236}">
                    <a16:creationId xmlns:a16="http://schemas.microsoft.com/office/drawing/2014/main" id="{BF0E02C4-67FB-9446-80E4-CB91C96A1E8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55" y="3120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87" name="Oval 572">
                <a:extLst>
                  <a:ext uri="{FF2B5EF4-FFF2-40B4-BE49-F238E27FC236}">
                    <a16:creationId xmlns:a16="http://schemas.microsoft.com/office/drawing/2014/main" id="{7BD67B93-4D68-8844-9253-0895ADE0DED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48" y="3024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88" name="Oval 573">
                <a:extLst>
                  <a:ext uri="{FF2B5EF4-FFF2-40B4-BE49-F238E27FC236}">
                    <a16:creationId xmlns:a16="http://schemas.microsoft.com/office/drawing/2014/main" id="{E15B3820-D345-6A4F-87FB-0DEBBB798A4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307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89" name="Oval 574">
                <a:extLst>
                  <a:ext uri="{FF2B5EF4-FFF2-40B4-BE49-F238E27FC236}">
                    <a16:creationId xmlns:a16="http://schemas.microsoft.com/office/drawing/2014/main" id="{89FAACB5-6EB6-6144-9674-83F44389C36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307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90" name="Oval 575">
                <a:extLst>
                  <a:ext uri="{FF2B5EF4-FFF2-40B4-BE49-F238E27FC236}">
                    <a16:creationId xmlns:a16="http://schemas.microsoft.com/office/drawing/2014/main" id="{2692DC2A-F6EB-B54E-891D-7A9F6D82A41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59" y="307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91" name="Oval 576">
                <a:extLst>
                  <a:ext uri="{FF2B5EF4-FFF2-40B4-BE49-F238E27FC236}">
                    <a16:creationId xmlns:a16="http://schemas.microsoft.com/office/drawing/2014/main" id="{4296207E-B4AF-5946-92E7-256493260B3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2976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92" name="Oval 577">
                <a:extLst>
                  <a:ext uri="{FF2B5EF4-FFF2-40B4-BE49-F238E27FC236}">
                    <a16:creationId xmlns:a16="http://schemas.microsoft.com/office/drawing/2014/main" id="{49E9BED4-5CA4-B84C-9225-994371C4F75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55" y="2976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93" name="Oval 578">
                <a:extLst>
                  <a:ext uri="{FF2B5EF4-FFF2-40B4-BE49-F238E27FC236}">
                    <a16:creationId xmlns:a16="http://schemas.microsoft.com/office/drawing/2014/main" id="{94D3E647-4155-A144-A789-01E8F7F912D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68" y="3120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94" name="Oval 579">
                <a:extLst>
                  <a:ext uri="{FF2B5EF4-FFF2-40B4-BE49-F238E27FC236}">
                    <a16:creationId xmlns:a16="http://schemas.microsoft.com/office/drawing/2014/main" id="{919BE275-B9A9-9349-B5E1-1CBD762FAC5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59" y="3024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95" name="Oval 580">
                <a:extLst>
                  <a:ext uri="{FF2B5EF4-FFF2-40B4-BE49-F238E27FC236}">
                    <a16:creationId xmlns:a16="http://schemas.microsoft.com/office/drawing/2014/main" id="{7F27A50A-51F7-1444-B53D-FA594F7F9EA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2928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96" name="Oval 581">
                <a:extLst>
                  <a:ext uri="{FF2B5EF4-FFF2-40B4-BE49-F238E27FC236}">
                    <a16:creationId xmlns:a16="http://schemas.microsoft.com/office/drawing/2014/main" id="{32266AB6-6D06-A444-8BB9-508FA5ED1FC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297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97" name="Oval 582">
                <a:extLst>
                  <a:ext uri="{FF2B5EF4-FFF2-40B4-BE49-F238E27FC236}">
                    <a16:creationId xmlns:a16="http://schemas.microsoft.com/office/drawing/2014/main" id="{27C75451-E99F-A849-9C83-BE8FD0C9318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03" y="2928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98" name="Oval 583">
                <a:extLst>
                  <a:ext uri="{FF2B5EF4-FFF2-40B4-BE49-F238E27FC236}">
                    <a16:creationId xmlns:a16="http://schemas.microsoft.com/office/drawing/2014/main" id="{7FE5A290-D64A-0C46-8EA9-A9066E1C271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16" y="2928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99" name="Oval 584">
                <a:extLst>
                  <a:ext uri="{FF2B5EF4-FFF2-40B4-BE49-F238E27FC236}">
                    <a16:creationId xmlns:a16="http://schemas.microsoft.com/office/drawing/2014/main" id="{7B598F4F-C27F-8D48-8453-2D3A5B84097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59" y="297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00" name="Oval 585">
                <a:extLst>
                  <a:ext uri="{FF2B5EF4-FFF2-40B4-BE49-F238E27FC236}">
                    <a16:creationId xmlns:a16="http://schemas.microsoft.com/office/drawing/2014/main" id="{E3A37F0A-6733-3144-BFFD-EC0DE8FA91C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20" y="297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856" name="Group 586">
              <a:extLst>
                <a:ext uri="{FF2B5EF4-FFF2-40B4-BE49-F238E27FC236}">
                  <a16:creationId xmlns:a16="http://schemas.microsoft.com/office/drawing/2014/main" id="{A2563DB1-0B0E-DA43-A845-50DFB4850A2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22450" y="1504950"/>
              <a:ext cx="201613" cy="185738"/>
              <a:chOff x="2720" y="2928"/>
              <a:chExt cx="319" cy="288"/>
            </a:xfrm>
          </p:grpSpPr>
          <p:grpSp>
            <p:nvGrpSpPr>
              <p:cNvPr id="1957" name="Group 587">
                <a:extLst>
                  <a:ext uri="{FF2B5EF4-FFF2-40B4-BE49-F238E27FC236}">
                    <a16:creationId xmlns:a16="http://schemas.microsoft.com/office/drawing/2014/main" id="{0D22219C-7EF4-9741-9ED7-46BB8ADF196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 flipH="1">
                <a:off x="2795" y="3019"/>
                <a:ext cx="175" cy="186"/>
                <a:chOff x="3276" y="2064"/>
                <a:chExt cx="175" cy="186"/>
              </a:xfrm>
            </p:grpSpPr>
            <p:sp>
              <p:nvSpPr>
                <p:cNvPr id="1977" name="Oval 588">
                  <a:extLst>
                    <a:ext uri="{FF2B5EF4-FFF2-40B4-BE49-F238E27FC236}">
                      <a16:creationId xmlns:a16="http://schemas.microsoft.com/office/drawing/2014/main" id="{9293C32C-2E17-0040-850A-D6744CAB158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345" y="2154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978" name="Oval 589">
                  <a:extLst>
                    <a:ext uri="{FF2B5EF4-FFF2-40B4-BE49-F238E27FC236}">
                      <a16:creationId xmlns:a16="http://schemas.microsoft.com/office/drawing/2014/main" id="{BB480C71-B0FB-3F4C-A333-3A421CAC1E0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360" y="2064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979" name="Oval 590">
                  <a:extLst>
                    <a:ext uri="{FF2B5EF4-FFF2-40B4-BE49-F238E27FC236}">
                      <a16:creationId xmlns:a16="http://schemas.microsoft.com/office/drawing/2014/main" id="{2E1567E5-27E0-A644-B4EB-4BF7838A6A9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276" y="2145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980" name="Oval 591">
                  <a:extLst>
                    <a:ext uri="{FF2B5EF4-FFF2-40B4-BE49-F238E27FC236}">
                      <a16:creationId xmlns:a16="http://schemas.microsoft.com/office/drawing/2014/main" id="{87B5B52B-75C0-334E-A9E1-BFCF7B6D292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312" y="2064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1958" name="Oval 592">
                <a:extLst>
                  <a:ext uri="{FF2B5EF4-FFF2-40B4-BE49-F238E27FC236}">
                    <a16:creationId xmlns:a16="http://schemas.microsoft.com/office/drawing/2014/main" id="{1E5E67AA-61E7-1648-A5AF-50DA7435C26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86" y="2977"/>
                <a:ext cx="90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59" name="Oval 593">
                <a:extLst>
                  <a:ext uri="{FF2B5EF4-FFF2-40B4-BE49-F238E27FC236}">
                    <a16:creationId xmlns:a16="http://schemas.microsoft.com/office/drawing/2014/main" id="{763232D3-8082-3642-B5E5-9ADF7F05B5B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0" y="3081"/>
                <a:ext cx="90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60" name="Oval 594">
                <a:extLst>
                  <a:ext uri="{FF2B5EF4-FFF2-40B4-BE49-F238E27FC236}">
                    <a16:creationId xmlns:a16="http://schemas.microsoft.com/office/drawing/2014/main" id="{FCBC717F-8EEA-5E44-AA68-0BE023D4418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15" y="3024"/>
                <a:ext cx="90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61" name="Oval 595">
                <a:extLst>
                  <a:ext uri="{FF2B5EF4-FFF2-40B4-BE49-F238E27FC236}">
                    <a16:creationId xmlns:a16="http://schemas.microsoft.com/office/drawing/2014/main" id="{5B9DC616-024F-4D48-AFA8-73C2E9B6AF9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05" y="3072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62" name="Oval 596">
                <a:extLst>
                  <a:ext uri="{FF2B5EF4-FFF2-40B4-BE49-F238E27FC236}">
                    <a16:creationId xmlns:a16="http://schemas.microsoft.com/office/drawing/2014/main" id="{4B3AA726-6A8B-974F-8F51-D80B8C810EA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55" y="3120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63" name="Oval 597">
                <a:extLst>
                  <a:ext uri="{FF2B5EF4-FFF2-40B4-BE49-F238E27FC236}">
                    <a16:creationId xmlns:a16="http://schemas.microsoft.com/office/drawing/2014/main" id="{6E14C710-8550-514B-A2E3-C330CF71A54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48" y="3024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64" name="Oval 598">
                <a:extLst>
                  <a:ext uri="{FF2B5EF4-FFF2-40B4-BE49-F238E27FC236}">
                    <a16:creationId xmlns:a16="http://schemas.microsoft.com/office/drawing/2014/main" id="{10E1DA1C-2D70-0448-ADB8-179A42A0DF9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307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65" name="Oval 599">
                <a:extLst>
                  <a:ext uri="{FF2B5EF4-FFF2-40B4-BE49-F238E27FC236}">
                    <a16:creationId xmlns:a16="http://schemas.microsoft.com/office/drawing/2014/main" id="{01E7C428-FBD2-734D-BABB-BBC022259D5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307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66" name="Oval 600">
                <a:extLst>
                  <a:ext uri="{FF2B5EF4-FFF2-40B4-BE49-F238E27FC236}">
                    <a16:creationId xmlns:a16="http://schemas.microsoft.com/office/drawing/2014/main" id="{A91E2E7E-D9C1-E642-B259-B996A0DE747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59" y="307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67" name="Oval 601">
                <a:extLst>
                  <a:ext uri="{FF2B5EF4-FFF2-40B4-BE49-F238E27FC236}">
                    <a16:creationId xmlns:a16="http://schemas.microsoft.com/office/drawing/2014/main" id="{F8CE2905-2166-5D44-A66F-23D9A3DD157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2976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68" name="Oval 602">
                <a:extLst>
                  <a:ext uri="{FF2B5EF4-FFF2-40B4-BE49-F238E27FC236}">
                    <a16:creationId xmlns:a16="http://schemas.microsoft.com/office/drawing/2014/main" id="{021B2480-DEC5-064E-B3B2-F7922A4B3B3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55" y="2976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69" name="Oval 603">
                <a:extLst>
                  <a:ext uri="{FF2B5EF4-FFF2-40B4-BE49-F238E27FC236}">
                    <a16:creationId xmlns:a16="http://schemas.microsoft.com/office/drawing/2014/main" id="{6A69B080-DF98-D448-9035-3E3EE43603E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68" y="3120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70" name="Oval 604">
                <a:extLst>
                  <a:ext uri="{FF2B5EF4-FFF2-40B4-BE49-F238E27FC236}">
                    <a16:creationId xmlns:a16="http://schemas.microsoft.com/office/drawing/2014/main" id="{ED7F2AD8-A246-6849-AC2B-F133CE5BEE1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59" y="3024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71" name="Oval 605">
                <a:extLst>
                  <a:ext uri="{FF2B5EF4-FFF2-40B4-BE49-F238E27FC236}">
                    <a16:creationId xmlns:a16="http://schemas.microsoft.com/office/drawing/2014/main" id="{FAF7653D-6396-AE40-81EC-3FF17B9553B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2928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72" name="Oval 606">
                <a:extLst>
                  <a:ext uri="{FF2B5EF4-FFF2-40B4-BE49-F238E27FC236}">
                    <a16:creationId xmlns:a16="http://schemas.microsoft.com/office/drawing/2014/main" id="{8BE18A82-44A5-6B46-9CCB-3BC6F6B31200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297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73" name="Oval 607">
                <a:extLst>
                  <a:ext uri="{FF2B5EF4-FFF2-40B4-BE49-F238E27FC236}">
                    <a16:creationId xmlns:a16="http://schemas.microsoft.com/office/drawing/2014/main" id="{C47C5F5F-3F5F-CC4F-925D-0A19A1F5D56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03" y="2928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74" name="Oval 608">
                <a:extLst>
                  <a:ext uri="{FF2B5EF4-FFF2-40B4-BE49-F238E27FC236}">
                    <a16:creationId xmlns:a16="http://schemas.microsoft.com/office/drawing/2014/main" id="{A60F8F4F-1B35-CB42-B9BE-B238649E0A90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16" y="2928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75" name="Oval 609">
                <a:extLst>
                  <a:ext uri="{FF2B5EF4-FFF2-40B4-BE49-F238E27FC236}">
                    <a16:creationId xmlns:a16="http://schemas.microsoft.com/office/drawing/2014/main" id="{A6CE4400-8EAB-294F-9A1D-684D5E2E37D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59" y="297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76" name="Oval 610">
                <a:extLst>
                  <a:ext uri="{FF2B5EF4-FFF2-40B4-BE49-F238E27FC236}">
                    <a16:creationId xmlns:a16="http://schemas.microsoft.com/office/drawing/2014/main" id="{889F4A3C-356C-8B44-A81B-5D06C8A1C30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20" y="297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857" name="Group 611">
              <a:extLst>
                <a:ext uri="{FF2B5EF4-FFF2-40B4-BE49-F238E27FC236}">
                  <a16:creationId xmlns:a16="http://schemas.microsoft.com/office/drawing/2014/main" id="{7666E600-B8DE-1941-90E4-043E566D90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76450" y="1381125"/>
              <a:ext cx="201613" cy="185738"/>
              <a:chOff x="2720" y="2928"/>
              <a:chExt cx="319" cy="288"/>
            </a:xfrm>
          </p:grpSpPr>
          <p:grpSp>
            <p:nvGrpSpPr>
              <p:cNvPr id="1933" name="Group 612">
                <a:extLst>
                  <a:ext uri="{FF2B5EF4-FFF2-40B4-BE49-F238E27FC236}">
                    <a16:creationId xmlns:a16="http://schemas.microsoft.com/office/drawing/2014/main" id="{C47D038C-DFD6-7043-8EED-716CE8B6CB5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 flipH="1">
                <a:off x="2795" y="3019"/>
                <a:ext cx="175" cy="186"/>
                <a:chOff x="3276" y="2064"/>
                <a:chExt cx="175" cy="186"/>
              </a:xfrm>
            </p:grpSpPr>
            <p:sp>
              <p:nvSpPr>
                <p:cNvPr id="1953" name="Oval 613">
                  <a:extLst>
                    <a:ext uri="{FF2B5EF4-FFF2-40B4-BE49-F238E27FC236}">
                      <a16:creationId xmlns:a16="http://schemas.microsoft.com/office/drawing/2014/main" id="{8E32F331-1572-364B-A975-287BCBCC1EF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345" y="2154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954" name="Oval 614">
                  <a:extLst>
                    <a:ext uri="{FF2B5EF4-FFF2-40B4-BE49-F238E27FC236}">
                      <a16:creationId xmlns:a16="http://schemas.microsoft.com/office/drawing/2014/main" id="{C2EF7E31-940E-804A-9DD1-7FA6FFFD67E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360" y="2064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955" name="Oval 615">
                  <a:extLst>
                    <a:ext uri="{FF2B5EF4-FFF2-40B4-BE49-F238E27FC236}">
                      <a16:creationId xmlns:a16="http://schemas.microsoft.com/office/drawing/2014/main" id="{B544A3E2-84C7-704A-B663-F1D1F7254E6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276" y="2145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956" name="Oval 616">
                  <a:extLst>
                    <a:ext uri="{FF2B5EF4-FFF2-40B4-BE49-F238E27FC236}">
                      <a16:creationId xmlns:a16="http://schemas.microsoft.com/office/drawing/2014/main" id="{D9BED443-D40A-894B-AD2D-CFE174D3237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312" y="2064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1934" name="Oval 617">
                <a:extLst>
                  <a:ext uri="{FF2B5EF4-FFF2-40B4-BE49-F238E27FC236}">
                    <a16:creationId xmlns:a16="http://schemas.microsoft.com/office/drawing/2014/main" id="{CC5E14E6-E095-6B47-8293-43D20AA43210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86" y="2977"/>
                <a:ext cx="90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35" name="Oval 618">
                <a:extLst>
                  <a:ext uri="{FF2B5EF4-FFF2-40B4-BE49-F238E27FC236}">
                    <a16:creationId xmlns:a16="http://schemas.microsoft.com/office/drawing/2014/main" id="{E34AB2FA-3031-B043-B4AB-4360A6967820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0" y="3081"/>
                <a:ext cx="90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36" name="Oval 619">
                <a:extLst>
                  <a:ext uri="{FF2B5EF4-FFF2-40B4-BE49-F238E27FC236}">
                    <a16:creationId xmlns:a16="http://schemas.microsoft.com/office/drawing/2014/main" id="{FD9F45F2-6470-9342-AAAA-48362B669C3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15" y="3024"/>
                <a:ext cx="90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37" name="Oval 620">
                <a:extLst>
                  <a:ext uri="{FF2B5EF4-FFF2-40B4-BE49-F238E27FC236}">
                    <a16:creationId xmlns:a16="http://schemas.microsoft.com/office/drawing/2014/main" id="{26E6E43A-17EF-6646-8D35-F3E28C90072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05" y="3072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38" name="Oval 621">
                <a:extLst>
                  <a:ext uri="{FF2B5EF4-FFF2-40B4-BE49-F238E27FC236}">
                    <a16:creationId xmlns:a16="http://schemas.microsoft.com/office/drawing/2014/main" id="{494D0FCE-120D-0245-8DCA-A9FA8684C5D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55" y="3120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39" name="Oval 622">
                <a:extLst>
                  <a:ext uri="{FF2B5EF4-FFF2-40B4-BE49-F238E27FC236}">
                    <a16:creationId xmlns:a16="http://schemas.microsoft.com/office/drawing/2014/main" id="{98F774F1-9373-2C41-B8B6-47A6AD27E8B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48" y="3024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40" name="Oval 623">
                <a:extLst>
                  <a:ext uri="{FF2B5EF4-FFF2-40B4-BE49-F238E27FC236}">
                    <a16:creationId xmlns:a16="http://schemas.microsoft.com/office/drawing/2014/main" id="{7A63DA0B-D66E-084C-8416-25ACD608435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307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41" name="Oval 624">
                <a:extLst>
                  <a:ext uri="{FF2B5EF4-FFF2-40B4-BE49-F238E27FC236}">
                    <a16:creationId xmlns:a16="http://schemas.microsoft.com/office/drawing/2014/main" id="{004B36F6-19B3-9A4D-9B0C-BE95DE0A3CF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307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42" name="Oval 625">
                <a:extLst>
                  <a:ext uri="{FF2B5EF4-FFF2-40B4-BE49-F238E27FC236}">
                    <a16:creationId xmlns:a16="http://schemas.microsoft.com/office/drawing/2014/main" id="{05B9D10F-BF07-1140-86D9-49440FA824E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59" y="307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43" name="Oval 626">
                <a:extLst>
                  <a:ext uri="{FF2B5EF4-FFF2-40B4-BE49-F238E27FC236}">
                    <a16:creationId xmlns:a16="http://schemas.microsoft.com/office/drawing/2014/main" id="{9A6A9D11-10F4-4D41-85A7-4B2977519E8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2976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44" name="Oval 627">
                <a:extLst>
                  <a:ext uri="{FF2B5EF4-FFF2-40B4-BE49-F238E27FC236}">
                    <a16:creationId xmlns:a16="http://schemas.microsoft.com/office/drawing/2014/main" id="{4C25E5D1-722C-9649-90F3-98A87B64751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55" y="2976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45" name="Oval 628">
                <a:extLst>
                  <a:ext uri="{FF2B5EF4-FFF2-40B4-BE49-F238E27FC236}">
                    <a16:creationId xmlns:a16="http://schemas.microsoft.com/office/drawing/2014/main" id="{9171B7E4-BFBA-6C44-9A09-BE7540737C0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68" y="3120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46" name="Oval 629">
                <a:extLst>
                  <a:ext uri="{FF2B5EF4-FFF2-40B4-BE49-F238E27FC236}">
                    <a16:creationId xmlns:a16="http://schemas.microsoft.com/office/drawing/2014/main" id="{4A9F0012-F90C-944B-93EB-07B264F6342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59" y="3024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47" name="Oval 630">
                <a:extLst>
                  <a:ext uri="{FF2B5EF4-FFF2-40B4-BE49-F238E27FC236}">
                    <a16:creationId xmlns:a16="http://schemas.microsoft.com/office/drawing/2014/main" id="{55E3E556-9DAA-FE42-912D-12CC8E1A5F4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2928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48" name="Oval 631">
                <a:extLst>
                  <a:ext uri="{FF2B5EF4-FFF2-40B4-BE49-F238E27FC236}">
                    <a16:creationId xmlns:a16="http://schemas.microsoft.com/office/drawing/2014/main" id="{B51CB284-DCF5-D447-9BDA-50F9361B769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297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49" name="Oval 632">
                <a:extLst>
                  <a:ext uri="{FF2B5EF4-FFF2-40B4-BE49-F238E27FC236}">
                    <a16:creationId xmlns:a16="http://schemas.microsoft.com/office/drawing/2014/main" id="{E2CB3748-28BD-1B44-92C2-59E4C9EF45A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03" y="2928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50" name="Oval 633">
                <a:extLst>
                  <a:ext uri="{FF2B5EF4-FFF2-40B4-BE49-F238E27FC236}">
                    <a16:creationId xmlns:a16="http://schemas.microsoft.com/office/drawing/2014/main" id="{BC7EC494-CBAE-604E-B385-8E1E9B9CCF3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16" y="2928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51" name="Oval 634">
                <a:extLst>
                  <a:ext uri="{FF2B5EF4-FFF2-40B4-BE49-F238E27FC236}">
                    <a16:creationId xmlns:a16="http://schemas.microsoft.com/office/drawing/2014/main" id="{0FF200CD-C618-ED42-85E0-59B1CF67642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59" y="297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52" name="Oval 635">
                <a:extLst>
                  <a:ext uri="{FF2B5EF4-FFF2-40B4-BE49-F238E27FC236}">
                    <a16:creationId xmlns:a16="http://schemas.microsoft.com/office/drawing/2014/main" id="{EDC42CD7-2D3C-AA45-91B7-68B5E66F993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20" y="297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858" name="Group 636">
              <a:extLst>
                <a:ext uri="{FF2B5EF4-FFF2-40B4-BE49-F238E27FC236}">
                  <a16:creationId xmlns:a16="http://schemas.microsoft.com/office/drawing/2014/main" id="{5E6AF120-BD4A-E149-A362-83F2948C62E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81188" y="1289050"/>
              <a:ext cx="203200" cy="184150"/>
              <a:chOff x="2720" y="2928"/>
              <a:chExt cx="319" cy="288"/>
            </a:xfrm>
          </p:grpSpPr>
          <p:grpSp>
            <p:nvGrpSpPr>
              <p:cNvPr id="1909" name="Group 637">
                <a:extLst>
                  <a:ext uri="{FF2B5EF4-FFF2-40B4-BE49-F238E27FC236}">
                    <a16:creationId xmlns:a16="http://schemas.microsoft.com/office/drawing/2014/main" id="{B92B1EFB-4486-3348-A592-76B9BFED2EC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 flipH="1">
                <a:off x="2795" y="3019"/>
                <a:ext cx="175" cy="186"/>
                <a:chOff x="3276" y="2064"/>
                <a:chExt cx="175" cy="186"/>
              </a:xfrm>
            </p:grpSpPr>
            <p:sp>
              <p:nvSpPr>
                <p:cNvPr id="1929" name="Oval 638">
                  <a:extLst>
                    <a:ext uri="{FF2B5EF4-FFF2-40B4-BE49-F238E27FC236}">
                      <a16:creationId xmlns:a16="http://schemas.microsoft.com/office/drawing/2014/main" id="{6EB35A98-48C9-8946-9577-3AE2360FEAC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345" y="2154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930" name="Oval 639">
                  <a:extLst>
                    <a:ext uri="{FF2B5EF4-FFF2-40B4-BE49-F238E27FC236}">
                      <a16:creationId xmlns:a16="http://schemas.microsoft.com/office/drawing/2014/main" id="{2294791A-6ABD-0340-8195-86542C88572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360" y="2064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931" name="Oval 640">
                  <a:extLst>
                    <a:ext uri="{FF2B5EF4-FFF2-40B4-BE49-F238E27FC236}">
                      <a16:creationId xmlns:a16="http://schemas.microsoft.com/office/drawing/2014/main" id="{AD5A96EF-2F50-1047-8FA1-7E86CC57761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276" y="2145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932" name="Oval 641">
                  <a:extLst>
                    <a:ext uri="{FF2B5EF4-FFF2-40B4-BE49-F238E27FC236}">
                      <a16:creationId xmlns:a16="http://schemas.microsoft.com/office/drawing/2014/main" id="{FDF5EF3A-C679-E043-B80C-64BD3EC0721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312" y="2064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1910" name="Oval 642">
                <a:extLst>
                  <a:ext uri="{FF2B5EF4-FFF2-40B4-BE49-F238E27FC236}">
                    <a16:creationId xmlns:a16="http://schemas.microsoft.com/office/drawing/2014/main" id="{077536C9-A9E3-F849-9A9E-A90AC7F5B6A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86" y="2977"/>
                <a:ext cx="90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11" name="Oval 643">
                <a:extLst>
                  <a:ext uri="{FF2B5EF4-FFF2-40B4-BE49-F238E27FC236}">
                    <a16:creationId xmlns:a16="http://schemas.microsoft.com/office/drawing/2014/main" id="{70987C1F-F97A-5348-8A46-8612A54715B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0" y="3081"/>
                <a:ext cx="90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12" name="Oval 644">
                <a:extLst>
                  <a:ext uri="{FF2B5EF4-FFF2-40B4-BE49-F238E27FC236}">
                    <a16:creationId xmlns:a16="http://schemas.microsoft.com/office/drawing/2014/main" id="{5CEB94DB-FA14-B841-8820-CC81D36F20B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15" y="3024"/>
                <a:ext cx="90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13" name="Oval 645">
                <a:extLst>
                  <a:ext uri="{FF2B5EF4-FFF2-40B4-BE49-F238E27FC236}">
                    <a16:creationId xmlns:a16="http://schemas.microsoft.com/office/drawing/2014/main" id="{1BF7DCDA-0E95-E148-B876-259F615AA5C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05" y="3072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14" name="Oval 646">
                <a:extLst>
                  <a:ext uri="{FF2B5EF4-FFF2-40B4-BE49-F238E27FC236}">
                    <a16:creationId xmlns:a16="http://schemas.microsoft.com/office/drawing/2014/main" id="{D96C1D2C-9D14-9743-923B-BDC6454E99F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55" y="3120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15" name="Oval 647">
                <a:extLst>
                  <a:ext uri="{FF2B5EF4-FFF2-40B4-BE49-F238E27FC236}">
                    <a16:creationId xmlns:a16="http://schemas.microsoft.com/office/drawing/2014/main" id="{0B68BA2B-96C5-354D-9DB9-2CE5A2226CB0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48" y="3024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16" name="Oval 648">
                <a:extLst>
                  <a:ext uri="{FF2B5EF4-FFF2-40B4-BE49-F238E27FC236}">
                    <a16:creationId xmlns:a16="http://schemas.microsoft.com/office/drawing/2014/main" id="{824FADC7-4EAA-3F47-AE96-0D086C921BC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307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17" name="Oval 649">
                <a:extLst>
                  <a:ext uri="{FF2B5EF4-FFF2-40B4-BE49-F238E27FC236}">
                    <a16:creationId xmlns:a16="http://schemas.microsoft.com/office/drawing/2014/main" id="{FC0C3B1B-E4C9-6248-8295-7D539F6E96A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307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18" name="Oval 650">
                <a:extLst>
                  <a:ext uri="{FF2B5EF4-FFF2-40B4-BE49-F238E27FC236}">
                    <a16:creationId xmlns:a16="http://schemas.microsoft.com/office/drawing/2014/main" id="{BC66E3F7-682D-894D-997D-0F9B354FEE4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59" y="307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19" name="Oval 651">
                <a:extLst>
                  <a:ext uri="{FF2B5EF4-FFF2-40B4-BE49-F238E27FC236}">
                    <a16:creationId xmlns:a16="http://schemas.microsoft.com/office/drawing/2014/main" id="{81085382-D2A7-FE49-B240-AAC70707B07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2976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20" name="Oval 652">
                <a:extLst>
                  <a:ext uri="{FF2B5EF4-FFF2-40B4-BE49-F238E27FC236}">
                    <a16:creationId xmlns:a16="http://schemas.microsoft.com/office/drawing/2014/main" id="{51A3F394-F6F6-9542-94E2-41972A1A5BA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55" y="2976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21" name="Oval 653">
                <a:extLst>
                  <a:ext uri="{FF2B5EF4-FFF2-40B4-BE49-F238E27FC236}">
                    <a16:creationId xmlns:a16="http://schemas.microsoft.com/office/drawing/2014/main" id="{DC572EB2-3FC0-5047-8282-E95D4C231FF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68" y="3120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22" name="Oval 654">
                <a:extLst>
                  <a:ext uri="{FF2B5EF4-FFF2-40B4-BE49-F238E27FC236}">
                    <a16:creationId xmlns:a16="http://schemas.microsoft.com/office/drawing/2014/main" id="{B7314CEF-491E-8743-A761-2A6020BE89F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59" y="3024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23" name="Oval 655">
                <a:extLst>
                  <a:ext uri="{FF2B5EF4-FFF2-40B4-BE49-F238E27FC236}">
                    <a16:creationId xmlns:a16="http://schemas.microsoft.com/office/drawing/2014/main" id="{18576338-EB2B-2D42-B767-A3C560680FE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2928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24" name="Oval 656">
                <a:extLst>
                  <a:ext uri="{FF2B5EF4-FFF2-40B4-BE49-F238E27FC236}">
                    <a16:creationId xmlns:a16="http://schemas.microsoft.com/office/drawing/2014/main" id="{7A74696F-ACC1-0F4E-8CAA-852475C7CBE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297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25" name="Oval 657">
                <a:extLst>
                  <a:ext uri="{FF2B5EF4-FFF2-40B4-BE49-F238E27FC236}">
                    <a16:creationId xmlns:a16="http://schemas.microsoft.com/office/drawing/2014/main" id="{07F7BB19-D103-F944-BB7C-8EB12D2D498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03" y="2928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26" name="Oval 658">
                <a:extLst>
                  <a:ext uri="{FF2B5EF4-FFF2-40B4-BE49-F238E27FC236}">
                    <a16:creationId xmlns:a16="http://schemas.microsoft.com/office/drawing/2014/main" id="{7BED40C6-B16F-4642-A26A-C081479373B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16" y="2928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27" name="Oval 659">
                <a:extLst>
                  <a:ext uri="{FF2B5EF4-FFF2-40B4-BE49-F238E27FC236}">
                    <a16:creationId xmlns:a16="http://schemas.microsoft.com/office/drawing/2014/main" id="{162B5612-E502-CB4B-972A-C624DDAE3A30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59" y="297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28" name="Oval 660">
                <a:extLst>
                  <a:ext uri="{FF2B5EF4-FFF2-40B4-BE49-F238E27FC236}">
                    <a16:creationId xmlns:a16="http://schemas.microsoft.com/office/drawing/2014/main" id="{564CC1DA-8660-074E-A4D4-54A88F23709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20" y="297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859" name="Group 661">
              <a:extLst>
                <a:ext uri="{FF2B5EF4-FFF2-40B4-BE49-F238E27FC236}">
                  <a16:creationId xmlns:a16="http://schemas.microsoft.com/office/drawing/2014/main" id="{195A2AF7-306F-C842-AF29-F2ACCFAB36D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22463" y="1411288"/>
              <a:ext cx="203200" cy="185737"/>
              <a:chOff x="2720" y="2928"/>
              <a:chExt cx="319" cy="288"/>
            </a:xfrm>
          </p:grpSpPr>
          <p:grpSp>
            <p:nvGrpSpPr>
              <p:cNvPr id="1885" name="Group 662">
                <a:extLst>
                  <a:ext uri="{FF2B5EF4-FFF2-40B4-BE49-F238E27FC236}">
                    <a16:creationId xmlns:a16="http://schemas.microsoft.com/office/drawing/2014/main" id="{9D75C8DC-B55E-774F-8534-06D5F5232E6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 flipH="1">
                <a:off x="2795" y="3019"/>
                <a:ext cx="175" cy="186"/>
                <a:chOff x="3276" y="2064"/>
                <a:chExt cx="175" cy="186"/>
              </a:xfrm>
            </p:grpSpPr>
            <p:sp>
              <p:nvSpPr>
                <p:cNvPr id="1905" name="Oval 663">
                  <a:extLst>
                    <a:ext uri="{FF2B5EF4-FFF2-40B4-BE49-F238E27FC236}">
                      <a16:creationId xmlns:a16="http://schemas.microsoft.com/office/drawing/2014/main" id="{F5D9ABDE-9731-B449-830A-DAB4DE7DFA2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345" y="2154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906" name="Oval 664">
                  <a:extLst>
                    <a:ext uri="{FF2B5EF4-FFF2-40B4-BE49-F238E27FC236}">
                      <a16:creationId xmlns:a16="http://schemas.microsoft.com/office/drawing/2014/main" id="{FCE936EA-7831-F04E-B801-0416A07DFCF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360" y="2064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907" name="Oval 665">
                  <a:extLst>
                    <a:ext uri="{FF2B5EF4-FFF2-40B4-BE49-F238E27FC236}">
                      <a16:creationId xmlns:a16="http://schemas.microsoft.com/office/drawing/2014/main" id="{4A8B2A55-FFCC-9844-B034-3669D8C063F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276" y="2145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908" name="Oval 666">
                  <a:extLst>
                    <a:ext uri="{FF2B5EF4-FFF2-40B4-BE49-F238E27FC236}">
                      <a16:creationId xmlns:a16="http://schemas.microsoft.com/office/drawing/2014/main" id="{B9297C61-4D86-3C4F-9098-6718A853875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312" y="2064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1886" name="Oval 667">
                <a:extLst>
                  <a:ext uri="{FF2B5EF4-FFF2-40B4-BE49-F238E27FC236}">
                    <a16:creationId xmlns:a16="http://schemas.microsoft.com/office/drawing/2014/main" id="{EB5EF490-7B22-884A-ACA5-D6850053237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86" y="2977"/>
                <a:ext cx="90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87" name="Oval 668">
                <a:extLst>
                  <a:ext uri="{FF2B5EF4-FFF2-40B4-BE49-F238E27FC236}">
                    <a16:creationId xmlns:a16="http://schemas.microsoft.com/office/drawing/2014/main" id="{BCB01742-ECB7-6044-8186-B7C506C3AD1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0" y="3081"/>
                <a:ext cx="90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88" name="Oval 669">
                <a:extLst>
                  <a:ext uri="{FF2B5EF4-FFF2-40B4-BE49-F238E27FC236}">
                    <a16:creationId xmlns:a16="http://schemas.microsoft.com/office/drawing/2014/main" id="{B0AE01D1-AF89-D346-BC50-01E8FEC04AB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15" y="3024"/>
                <a:ext cx="90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89" name="Oval 670">
                <a:extLst>
                  <a:ext uri="{FF2B5EF4-FFF2-40B4-BE49-F238E27FC236}">
                    <a16:creationId xmlns:a16="http://schemas.microsoft.com/office/drawing/2014/main" id="{2646DBB4-FF70-AB46-B27E-AC702475122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05" y="3072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90" name="Oval 671">
                <a:extLst>
                  <a:ext uri="{FF2B5EF4-FFF2-40B4-BE49-F238E27FC236}">
                    <a16:creationId xmlns:a16="http://schemas.microsoft.com/office/drawing/2014/main" id="{24AD79EC-04BF-EA44-9891-3D854841509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55" y="3120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91" name="Oval 672">
                <a:extLst>
                  <a:ext uri="{FF2B5EF4-FFF2-40B4-BE49-F238E27FC236}">
                    <a16:creationId xmlns:a16="http://schemas.microsoft.com/office/drawing/2014/main" id="{97B4E30C-34D0-3649-BE4B-DA5B2CF24C0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48" y="3024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92" name="Oval 673">
                <a:extLst>
                  <a:ext uri="{FF2B5EF4-FFF2-40B4-BE49-F238E27FC236}">
                    <a16:creationId xmlns:a16="http://schemas.microsoft.com/office/drawing/2014/main" id="{246F338F-1DA5-2644-B17E-28BD27A9C01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307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93" name="Oval 674">
                <a:extLst>
                  <a:ext uri="{FF2B5EF4-FFF2-40B4-BE49-F238E27FC236}">
                    <a16:creationId xmlns:a16="http://schemas.microsoft.com/office/drawing/2014/main" id="{A5EC7C7B-FDBA-2F44-B0C2-9727EB2F1FA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307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94" name="Oval 675">
                <a:extLst>
                  <a:ext uri="{FF2B5EF4-FFF2-40B4-BE49-F238E27FC236}">
                    <a16:creationId xmlns:a16="http://schemas.microsoft.com/office/drawing/2014/main" id="{DABE8956-6F30-9648-A736-0205DFE6329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59" y="307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95" name="Oval 676">
                <a:extLst>
                  <a:ext uri="{FF2B5EF4-FFF2-40B4-BE49-F238E27FC236}">
                    <a16:creationId xmlns:a16="http://schemas.microsoft.com/office/drawing/2014/main" id="{F9FC7C32-768A-FC46-A37D-1EBD9AB304E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2976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96" name="Oval 677">
                <a:extLst>
                  <a:ext uri="{FF2B5EF4-FFF2-40B4-BE49-F238E27FC236}">
                    <a16:creationId xmlns:a16="http://schemas.microsoft.com/office/drawing/2014/main" id="{BBA4DACD-113E-6A4B-BE91-1D062558AC1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55" y="2976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97" name="Oval 678">
                <a:extLst>
                  <a:ext uri="{FF2B5EF4-FFF2-40B4-BE49-F238E27FC236}">
                    <a16:creationId xmlns:a16="http://schemas.microsoft.com/office/drawing/2014/main" id="{47A94E94-FC3A-7E45-B453-34DBA49F42E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68" y="3120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98" name="Oval 679">
                <a:extLst>
                  <a:ext uri="{FF2B5EF4-FFF2-40B4-BE49-F238E27FC236}">
                    <a16:creationId xmlns:a16="http://schemas.microsoft.com/office/drawing/2014/main" id="{253AD1FD-6314-6148-B030-1D245EECF6B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59" y="3024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99" name="Oval 680">
                <a:extLst>
                  <a:ext uri="{FF2B5EF4-FFF2-40B4-BE49-F238E27FC236}">
                    <a16:creationId xmlns:a16="http://schemas.microsoft.com/office/drawing/2014/main" id="{0422EC63-8FFC-9344-9A8E-21BF22ABDA5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2928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00" name="Oval 681">
                <a:extLst>
                  <a:ext uri="{FF2B5EF4-FFF2-40B4-BE49-F238E27FC236}">
                    <a16:creationId xmlns:a16="http://schemas.microsoft.com/office/drawing/2014/main" id="{AAB7155B-4B78-5449-8E02-F2B372411D8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297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01" name="Oval 682">
                <a:extLst>
                  <a:ext uri="{FF2B5EF4-FFF2-40B4-BE49-F238E27FC236}">
                    <a16:creationId xmlns:a16="http://schemas.microsoft.com/office/drawing/2014/main" id="{2F2D0836-2E51-FF46-8252-16186671B1E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03" y="2928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02" name="Oval 683">
                <a:extLst>
                  <a:ext uri="{FF2B5EF4-FFF2-40B4-BE49-F238E27FC236}">
                    <a16:creationId xmlns:a16="http://schemas.microsoft.com/office/drawing/2014/main" id="{4ACDB11E-E8D6-464F-8679-E7334A6F14F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16" y="2928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03" name="Oval 684">
                <a:extLst>
                  <a:ext uri="{FF2B5EF4-FFF2-40B4-BE49-F238E27FC236}">
                    <a16:creationId xmlns:a16="http://schemas.microsoft.com/office/drawing/2014/main" id="{26AAAD05-3EAB-4C49-9BEC-8EB078DF035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59" y="297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904" name="Oval 685">
                <a:extLst>
                  <a:ext uri="{FF2B5EF4-FFF2-40B4-BE49-F238E27FC236}">
                    <a16:creationId xmlns:a16="http://schemas.microsoft.com/office/drawing/2014/main" id="{490C098C-7FC9-7642-8513-9CC9A293114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20" y="297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860" name="Group 686">
              <a:extLst>
                <a:ext uri="{FF2B5EF4-FFF2-40B4-BE49-F238E27FC236}">
                  <a16:creationId xmlns:a16="http://schemas.microsoft.com/office/drawing/2014/main" id="{0950DA11-A1B6-5745-A1D6-6C6EB77568B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403425" y="1289050"/>
              <a:ext cx="204788" cy="184150"/>
              <a:chOff x="2720" y="2928"/>
              <a:chExt cx="319" cy="288"/>
            </a:xfrm>
          </p:grpSpPr>
          <p:grpSp>
            <p:nvGrpSpPr>
              <p:cNvPr id="1861" name="Group 687">
                <a:extLst>
                  <a:ext uri="{FF2B5EF4-FFF2-40B4-BE49-F238E27FC236}">
                    <a16:creationId xmlns:a16="http://schemas.microsoft.com/office/drawing/2014/main" id="{DB9FF64C-9BDB-F047-8161-9EA1F45E728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 flipH="1">
                <a:off x="2795" y="3019"/>
                <a:ext cx="175" cy="186"/>
                <a:chOff x="3276" y="2064"/>
                <a:chExt cx="175" cy="186"/>
              </a:xfrm>
            </p:grpSpPr>
            <p:sp>
              <p:nvSpPr>
                <p:cNvPr id="1881" name="Oval 688">
                  <a:extLst>
                    <a:ext uri="{FF2B5EF4-FFF2-40B4-BE49-F238E27FC236}">
                      <a16:creationId xmlns:a16="http://schemas.microsoft.com/office/drawing/2014/main" id="{819EB68E-CE9D-704C-A024-C24C5AF8E90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345" y="2154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882" name="Oval 689">
                  <a:extLst>
                    <a:ext uri="{FF2B5EF4-FFF2-40B4-BE49-F238E27FC236}">
                      <a16:creationId xmlns:a16="http://schemas.microsoft.com/office/drawing/2014/main" id="{1F8E9967-AA2A-C548-BA0F-BCD4486BB57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360" y="2064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883" name="Oval 690">
                  <a:extLst>
                    <a:ext uri="{FF2B5EF4-FFF2-40B4-BE49-F238E27FC236}">
                      <a16:creationId xmlns:a16="http://schemas.microsoft.com/office/drawing/2014/main" id="{361CC83C-709B-5A47-9293-E4424352C48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276" y="2145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884" name="Oval 691">
                  <a:extLst>
                    <a:ext uri="{FF2B5EF4-FFF2-40B4-BE49-F238E27FC236}">
                      <a16:creationId xmlns:a16="http://schemas.microsoft.com/office/drawing/2014/main" id="{B24D857A-1C4C-D846-AB67-AECA0A29CDA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 flipH="1">
                  <a:off x="3312" y="2064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1862" name="Oval 692">
                <a:extLst>
                  <a:ext uri="{FF2B5EF4-FFF2-40B4-BE49-F238E27FC236}">
                    <a16:creationId xmlns:a16="http://schemas.microsoft.com/office/drawing/2014/main" id="{D71C16CB-EAE7-BE4A-9C70-B1A8B5E3B9A4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86" y="2977"/>
                <a:ext cx="90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63" name="Oval 693">
                <a:extLst>
                  <a:ext uri="{FF2B5EF4-FFF2-40B4-BE49-F238E27FC236}">
                    <a16:creationId xmlns:a16="http://schemas.microsoft.com/office/drawing/2014/main" id="{D0607950-EDD2-E241-8F5D-58FD57B5B4F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0" y="3081"/>
                <a:ext cx="90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64" name="Oval 694">
                <a:extLst>
                  <a:ext uri="{FF2B5EF4-FFF2-40B4-BE49-F238E27FC236}">
                    <a16:creationId xmlns:a16="http://schemas.microsoft.com/office/drawing/2014/main" id="{754CBFC6-6F50-4748-9BAD-8E256E5941B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15" y="3024"/>
                <a:ext cx="90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65" name="Oval 695">
                <a:extLst>
                  <a:ext uri="{FF2B5EF4-FFF2-40B4-BE49-F238E27FC236}">
                    <a16:creationId xmlns:a16="http://schemas.microsoft.com/office/drawing/2014/main" id="{A3F34C1F-6C2B-7C4C-A1A6-EFEB06D76AC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05" y="3072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66" name="Oval 696">
                <a:extLst>
                  <a:ext uri="{FF2B5EF4-FFF2-40B4-BE49-F238E27FC236}">
                    <a16:creationId xmlns:a16="http://schemas.microsoft.com/office/drawing/2014/main" id="{8980C0DA-21E9-0F4E-8DD9-691F00B36C2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55" y="3120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67" name="Oval 697">
                <a:extLst>
                  <a:ext uri="{FF2B5EF4-FFF2-40B4-BE49-F238E27FC236}">
                    <a16:creationId xmlns:a16="http://schemas.microsoft.com/office/drawing/2014/main" id="{2B3D15AB-F13C-BE4C-88C3-0DE1D8D3051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48" y="3024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68" name="Oval 698">
                <a:extLst>
                  <a:ext uri="{FF2B5EF4-FFF2-40B4-BE49-F238E27FC236}">
                    <a16:creationId xmlns:a16="http://schemas.microsoft.com/office/drawing/2014/main" id="{9CA3D748-F5C0-B94E-AA60-969B2E39CA6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307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69" name="Oval 699">
                <a:extLst>
                  <a:ext uri="{FF2B5EF4-FFF2-40B4-BE49-F238E27FC236}">
                    <a16:creationId xmlns:a16="http://schemas.microsoft.com/office/drawing/2014/main" id="{8A711BDE-9864-6940-88AE-B8D775423D7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307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70" name="Oval 700">
                <a:extLst>
                  <a:ext uri="{FF2B5EF4-FFF2-40B4-BE49-F238E27FC236}">
                    <a16:creationId xmlns:a16="http://schemas.microsoft.com/office/drawing/2014/main" id="{E294310B-C40E-F840-8515-F4F050A93CF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59" y="307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71" name="Oval 701">
                <a:extLst>
                  <a:ext uri="{FF2B5EF4-FFF2-40B4-BE49-F238E27FC236}">
                    <a16:creationId xmlns:a16="http://schemas.microsoft.com/office/drawing/2014/main" id="{86BDCFBF-339E-7147-AE4C-4B06FD386FAB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2976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72" name="Oval 702">
                <a:extLst>
                  <a:ext uri="{FF2B5EF4-FFF2-40B4-BE49-F238E27FC236}">
                    <a16:creationId xmlns:a16="http://schemas.microsoft.com/office/drawing/2014/main" id="{49BDB8B5-ECF1-C046-9E3B-6588FAD3D04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55" y="2976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73" name="Oval 703">
                <a:extLst>
                  <a:ext uri="{FF2B5EF4-FFF2-40B4-BE49-F238E27FC236}">
                    <a16:creationId xmlns:a16="http://schemas.microsoft.com/office/drawing/2014/main" id="{C819124B-A7FB-C74F-A86E-AF15A7DBFBB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68" y="3120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74" name="Oval 704">
                <a:extLst>
                  <a:ext uri="{FF2B5EF4-FFF2-40B4-BE49-F238E27FC236}">
                    <a16:creationId xmlns:a16="http://schemas.microsoft.com/office/drawing/2014/main" id="{08388548-A7DD-344F-938B-8EE0C67CB35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59" y="3024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75" name="Oval 705">
                <a:extLst>
                  <a:ext uri="{FF2B5EF4-FFF2-40B4-BE49-F238E27FC236}">
                    <a16:creationId xmlns:a16="http://schemas.microsoft.com/office/drawing/2014/main" id="{9ED8886D-C5E1-7147-B869-7E42037DF5E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2928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76" name="Oval 706">
                <a:extLst>
                  <a:ext uri="{FF2B5EF4-FFF2-40B4-BE49-F238E27FC236}">
                    <a16:creationId xmlns:a16="http://schemas.microsoft.com/office/drawing/2014/main" id="{CDF2E2AF-7684-C641-B1A8-05E66CFDD49A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07" y="297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77" name="Oval 707">
                <a:extLst>
                  <a:ext uri="{FF2B5EF4-FFF2-40B4-BE49-F238E27FC236}">
                    <a16:creationId xmlns:a16="http://schemas.microsoft.com/office/drawing/2014/main" id="{B2DC9D6E-DB7C-1049-84B0-098F8A9D1C5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903" y="2928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78" name="Oval 708">
                <a:extLst>
                  <a:ext uri="{FF2B5EF4-FFF2-40B4-BE49-F238E27FC236}">
                    <a16:creationId xmlns:a16="http://schemas.microsoft.com/office/drawing/2014/main" id="{35B5362D-9737-6B48-9000-33EDA9C11B36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816" y="2928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79" name="Oval 709">
                <a:extLst>
                  <a:ext uri="{FF2B5EF4-FFF2-40B4-BE49-F238E27FC236}">
                    <a16:creationId xmlns:a16="http://schemas.microsoft.com/office/drawing/2014/main" id="{56FEC0FC-BC5C-0A40-AF03-6A8911B4E30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59" y="297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80" name="Oval 710">
                <a:extLst>
                  <a:ext uri="{FF2B5EF4-FFF2-40B4-BE49-F238E27FC236}">
                    <a16:creationId xmlns:a16="http://schemas.microsoft.com/office/drawing/2014/main" id="{0AA374C6-DBDF-784A-8140-AF2458ECA1C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2720" y="297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2455" name="Group 206">
            <a:extLst>
              <a:ext uri="{FF2B5EF4-FFF2-40B4-BE49-F238E27FC236}">
                <a16:creationId xmlns:a16="http://schemas.microsoft.com/office/drawing/2014/main" id="{3CF3EA5A-B54A-C149-AA71-040161D183E2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1258186" y="5205545"/>
            <a:ext cx="249237" cy="268287"/>
            <a:chOff x="3360" y="1248"/>
            <a:chExt cx="331" cy="336"/>
          </a:xfrm>
          <a:effectLst>
            <a:outerShdw blurRad="50800" dist="38100" algn="l" rotWithShape="0">
              <a:prstClr val="black">
                <a:alpha val="40000"/>
              </a:prstClr>
            </a:outerShdw>
          </a:effectLst>
        </p:grpSpPr>
        <p:sp>
          <p:nvSpPr>
            <p:cNvPr id="2456" name="Oval 207">
              <a:extLst>
                <a:ext uri="{FF2B5EF4-FFF2-40B4-BE49-F238E27FC236}">
                  <a16:creationId xmlns:a16="http://schemas.microsoft.com/office/drawing/2014/main" id="{467CAE54-9A44-5148-B780-4B5BD510B4B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426" y="1345"/>
              <a:ext cx="90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57" name="Oval 208">
              <a:extLst>
                <a:ext uri="{FF2B5EF4-FFF2-40B4-BE49-F238E27FC236}">
                  <a16:creationId xmlns:a16="http://schemas.microsoft.com/office/drawing/2014/main" id="{56FC736F-2A6D-024E-A677-DAB800A3E84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12" y="1449"/>
              <a:ext cx="90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58" name="Oval 209">
              <a:extLst>
                <a:ext uri="{FF2B5EF4-FFF2-40B4-BE49-F238E27FC236}">
                  <a16:creationId xmlns:a16="http://schemas.microsoft.com/office/drawing/2014/main" id="{1E732E5B-812A-7642-BF77-73B5FEA9360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497" y="1392"/>
              <a:ext cx="90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59" name="Oval 210">
              <a:extLst>
                <a:ext uri="{FF2B5EF4-FFF2-40B4-BE49-F238E27FC236}">
                  <a16:creationId xmlns:a16="http://schemas.microsoft.com/office/drawing/2014/main" id="{1C60A8D4-68B7-B145-9D41-D99CDC8E3D2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406" y="1440"/>
              <a:ext cx="91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60" name="Oval 211">
              <a:extLst>
                <a:ext uri="{FF2B5EF4-FFF2-40B4-BE49-F238E27FC236}">
                  <a16:creationId xmlns:a16="http://schemas.microsoft.com/office/drawing/2014/main" id="{5357D844-ED73-2D4D-84B9-475212A2237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456" y="1488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61" name="Oval 212">
              <a:extLst>
                <a:ext uri="{FF2B5EF4-FFF2-40B4-BE49-F238E27FC236}">
                  <a16:creationId xmlns:a16="http://schemas.microsoft.com/office/drawing/2014/main" id="{70CA916C-E486-6B46-B7BC-03D7721C539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363" y="1392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62" name="Oval 213">
              <a:extLst>
                <a:ext uri="{FF2B5EF4-FFF2-40B4-BE49-F238E27FC236}">
                  <a16:creationId xmlns:a16="http://schemas.microsoft.com/office/drawing/2014/main" id="{C04EE8F9-D131-1C47-8B61-0CFA7E25101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04" y="1440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63" name="Oval 214">
              <a:extLst>
                <a:ext uri="{FF2B5EF4-FFF2-40B4-BE49-F238E27FC236}">
                  <a16:creationId xmlns:a16="http://schemas.microsoft.com/office/drawing/2014/main" id="{24604271-54ED-4146-9E42-B351A9952EF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360" y="1440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64" name="Oval 215">
              <a:extLst>
                <a:ext uri="{FF2B5EF4-FFF2-40B4-BE49-F238E27FC236}">
                  <a16:creationId xmlns:a16="http://schemas.microsoft.com/office/drawing/2014/main" id="{F4CFDD71-9559-6740-871D-E5E6B36312B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04" y="1440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65" name="Oval 216">
              <a:extLst>
                <a:ext uri="{FF2B5EF4-FFF2-40B4-BE49-F238E27FC236}">
                  <a16:creationId xmlns:a16="http://schemas.microsoft.com/office/drawing/2014/main" id="{CB8404E1-4F72-0648-9EC2-4BFFF1859A1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52" y="1440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66" name="Oval 217">
              <a:extLst>
                <a:ext uri="{FF2B5EF4-FFF2-40B4-BE49-F238E27FC236}">
                  <a16:creationId xmlns:a16="http://schemas.microsoft.com/office/drawing/2014/main" id="{05E7D406-4156-8042-82F5-FF7C7FC8F42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52" y="1488"/>
              <a:ext cx="91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67" name="Oval 218">
              <a:extLst>
                <a:ext uri="{FF2B5EF4-FFF2-40B4-BE49-F238E27FC236}">
                  <a16:creationId xmlns:a16="http://schemas.microsoft.com/office/drawing/2014/main" id="{EDA471C0-FA2E-B648-B6B7-3A0E2B9D315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408" y="1488"/>
              <a:ext cx="91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68" name="Oval 219">
              <a:extLst>
                <a:ext uri="{FF2B5EF4-FFF2-40B4-BE49-F238E27FC236}">
                  <a16:creationId xmlns:a16="http://schemas.microsoft.com/office/drawing/2014/main" id="{637B2F85-58AC-EF48-813A-77C27D32FC96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04" y="1344"/>
              <a:ext cx="91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69" name="Oval 220">
              <a:extLst>
                <a:ext uri="{FF2B5EF4-FFF2-40B4-BE49-F238E27FC236}">
                  <a16:creationId xmlns:a16="http://schemas.microsoft.com/office/drawing/2014/main" id="{8EBE8B93-62E5-7740-B7CE-A5C896E8F969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456" y="1344"/>
              <a:ext cx="91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70" name="Oval 221">
              <a:extLst>
                <a:ext uri="{FF2B5EF4-FFF2-40B4-BE49-F238E27FC236}">
                  <a16:creationId xmlns:a16="http://schemas.microsoft.com/office/drawing/2014/main" id="{9679F52D-C381-5E47-BBA5-E46050AA1FE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600" y="1440"/>
              <a:ext cx="91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71" name="Oval 222">
              <a:extLst>
                <a:ext uri="{FF2B5EF4-FFF2-40B4-BE49-F238E27FC236}">
                  <a16:creationId xmlns:a16="http://schemas.microsoft.com/office/drawing/2014/main" id="{541BE927-F26D-6F44-AD36-17366294EBC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52" y="1392"/>
              <a:ext cx="91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72" name="Oval 223">
              <a:extLst>
                <a:ext uri="{FF2B5EF4-FFF2-40B4-BE49-F238E27FC236}">
                  <a16:creationId xmlns:a16="http://schemas.microsoft.com/office/drawing/2014/main" id="{B989552E-591C-044C-949D-AF696F085C4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04" y="1296"/>
              <a:ext cx="91" cy="96"/>
            </a:xfrm>
            <a:prstGeom prst="ellipse">
              <a:avLst/>
            </a:prstGeom>
            <a:solidFill>
              <a:srgbClr val="FF0000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73" name="Oval 224">
              <a:extLst>
                <a:ext uri="{FF2B5EF4-FFF2-40B4-BE49-F238E27FC236}">
                  <a16:creationId xmlns:a16="http://schemas.microsoft.com/office/drawing/2014/main" id="{FFFFD71E-448C-8849-84D2-AAF9548C2AF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04" y="1344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74" name="Oval 225">
              <a:extLst>
                <a:ext uri="{FF2B5EF4-FFF2-40B4-BE49-F238E27FC236}">
                  <a16:creationId xmlns:a16="http://schemas.microsoft.com/office/drawing/2014/main" id="{88052203-489A-2E4A-9FC5-4C0C449F5C1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456" y="1248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75" name="Oval 226">
              <a:extLst>
                <a:ext uri="{FF2B5EF4-FFF2-40B4-BE49-F238E27FC236}">
                  <a16:creationId xmlns:a16="http://schemas.microsoft.com/office/drawing/2014/main" id="{B56EC70C-356D-1A4F-B595-787DB54E2E8E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408" y="1296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76" name="Oval 227">
              <a:extLst>
                <a:ext uri="{FF2B5EF4-FFF2-40B4-BE49-F238E27FC236}">
                  <a16:creationId xmlns:a16="http://schemas.microsoft.com/office/drawing/2014/main" id="{7B27357C-814D-7C4A-BF18-F30E33F0858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600" y="1392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77" name="Oval 228">
              <a:extLst>
                <a:ext uri="{FF2B5EF4-FFF2-40B4-BE49-F238E27FC236}">
                  <a16:creationId xmlns:a16="http://schemas.microsoft.com/office/drawing/2014/main" id="{9CAD8954-E0C6-0B45-B9BD-BC02B4BC1160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52" y="1344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78" name="Oval 229">
              <a:extLst>
                <a:ext uri="{FF2B5EF4-FFF2-40B4-BE49-F238E27FC236}">
                  <a16:creationId xmlns:a16="http://schemas.microsoft.com/office/drawing/2014/main" id="{15C0D3D9-3603-794F-AA02-D643351EB75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flipH="1">
              <a:off x="3552" y="1296"/>
              <a:ext cx="91" cy="96"/>
            </a:xfrm>
            <a:prstGeom prst="ellipse">
              <a:avLst/>
            </a:prstGeom>
            <a:solidFill>
              <a:srgbClr val="0000FF"/>
            </a:solidFill>
            <a:ln w="3175">
              <a:solidFill>
                <a:schemeClr val="bg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503" name="Group 2502">
            <a:extLst>
              <a:ext uri="{FF2B5EF4-FFF2-40B4-BE49-F238E27FC236}">
                <a16:creationId xmlns:a16="http://schemas.microsoft.com/office/drawing/2014/main" id="{E914388F-2DD9-074A-BE42-0CDEFEFD0EFA}"/>
              </a:ext>
            </a:extLst>
          </p:cNvPr>
          <p:cNvGrpSpPr/>
          <p:nvPr/>
        </p:nvGrpSpPr>
        <p:grpSpPr>
          <a:xfrm>
            <a:off x="9870325" y="4444549"/>
            <a:ext cx="2175255" cy="1767985"/>
            <a:chOff x="7950724" y="2609143"/>
            <a:chExt cx="2138495" cy="2038322"/>
          </a:xfrm>
        </p:grpSpPr>
        <p:sp>
          <p:nvSpPr>
            <p:cNvPr id="2504" name="Rectangle 2503">
              <a:extLst>
                <a:ext uri="{FF2B5EF4-FFF2-40B4-BE49-F238E27FC236}">
                  <a16:creationId xmlns:a16="http://schemas.microsoft.com/office/drawing/2014/main" id="{DF38580D-90DF-7A42-92CF-BBFF42094B0B}"/>
                </a:ext>
              </a:extLst>
            </p:cNvPr>
            <p:cNvSpPr/>
            <p:nvPr/>
          </p:nvSpPr>
          <p:spPr>
            <a:xfrm>
              <a:off x="8534218" y="2609143"/>
              <a:ext cx="1555001" cy="147292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tx1"/>
                  </a:solidFill>
                </a:rPr>
                <a:t>1</a:t>
              </a:r>
            </a:p>
          </p:txBody>
        </p:sp>
        <p:grpSp>
          <p:nvGrpSpPr>
            <p:cNvPr id="2505" name="Grouper 11">
              <a:extLst>
                <a:ext uri="{FF2B5EF4-FFF2-40B4-BE49-F238E27FC236}">
                  <a16:creationId xmlns:a16="http://schemas.microsoft.com/office/drawing/2014/main" id="{795BF0BC-7699-7648-AD3D-BECCC10869BE}"/>
                </a:ext>
              </a:extLst>
            </p:cNvPr>
            <p:cNvGrpSpPr/>
            <p:nvPr/>
          </p:nvGrpSpPr>
          <p:grpSpPr>
            <a:xfrm>
              <a:off x="7950724" y="2653757"/>
              <a:ext cx="2007366" cy="1984868"/>
              <a:chOff x="3553684" y="1603460"/>
              <a:chExt cx="2732616" cy="2950367"/>
            </a:xfrm>
          </p:grpSpPr>
          <p:sp>
            <p:nvSpPr>
              <p:cNvPr id="2513" name="Forme libre 12">
                <a:extLst>
                  <a:ext uri="{FF2B5EF4-FFF2-40B4-BE49-F238E27FC236}">
                    <a16:creationId xmlns:a16="http://schemas.microsoft.com/office/drawing/2014/main" id="{78ED774A-3D85-7749-A56C-DAE477F406C5}"/>
                  </a:ext>
                </a:extLst>
              </p:cNvPr>
              <p:cNvSpPr/>
              <p:nvPr/>
            </p:nvSpPr>
            <p:spPr>
              <a:xfrm>
                <a:off x="3617828" y="3886788"/>
                <a:ext cx="2668470" cy="654212"/>
              </a:xfrm>
              <a:custGeom>
                <a:avLst/>
                <a:gdLst>
                  <a:gd name="connsiteX0" fmla="*/ 0 w 2668470"/>
                  <a:gd name="connsiteY0" fmla="*/ 615729 h 654212"/>
                  <a:gd name="connsiteX1" fmla="*/ 2001352 w 2668470"/>
                  <a:gd name="connsiteY1" fmla="*/ 654212 h 654212"/>
                  <a:gd name="connsiteX2" fmla="*/ 2668470 w 2668470"/>
                  <a:gd name="connsiteY2" fmla="*/ 12828 h 654212"/>
                  <a:gd name="connsiteX3" fmla="*/ 679946 w 2668470"/>
                  <a:gd name="connsiteY3" fmla="*/ 0 h 654212"/>
                  <a:gd name="connsiteX4" fmla="*/ 51317 w 2668470"/>
                  <a:gd name="connsiteY4" fmla="*/ 602901 h 654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68470" h="654212">
                    <a:moveTo>
                      <a:pt x="0" y="615729"/>
                    </a:moveTo>
                    <a:lnTo>
                      <a:pt x="2001352" y="654212"/>
                    </a:lnTo>
                    <a:lnTo>
                      <a:pt x="2668470" y="12828"/>
                    </a:lnTo>
                    <a:lnTo>
                      <a:pt x="679946" y="0"/>
                    </a:lnTo>
                    <a:lnTo>
                      <a:pt x="51317" y="602901"/>
                    </a:lnTo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5</a:t>
                </a:r>
              </a:p>
            </p:txBody>
          </p:sp>
          <p:sp>
            <p:nvSpPr>
              <p:cNvPr id="2514" name="Forme libre 13">
                <a:extLst>
                  <a:ext uri="{FF2B5EF4-FFF2-40B4-BE49-F238E27FC236}">
                    <a16:creationId xmlns:a16="http://schemas.microsoft.com/office/drawing/2014/main" id="{CB833EEE-5E17-8E4C-A410-B41FE5DB5494}"/>
                  </a:ext>
                </a:extLst>
              </p:cNvPr>
              <p:cNvSpPr/>
              <p:nvPr/>
            </p:nvSpPr>
            <p:spPr>
              <a:xfrm>
                <a:off x="5580694" y="1629116"/>
                <a:ext cx="705606" cy="2924711"/>
              </a:xfrm>
              <a:custGeom>
                <a:avLst/>
                <a:gdLst>
                  <a:gd name="connsiteX0" fmla="*/ 0 w 705606"/>
                  <a:gd name="connsiteY0" fmla="*/ 641384 h 2924711"/>
                  <a:gd name="connsiteX1" fmla="*/ 679947 w 705606"/>
                  <a:gd name="connsiteY1" fmla="*/ 0 h 2924711"/>
                  <a:gd name="connsiteX2" fmla="*/ 705606 w 705606"/>
                  <a:gd name="connsiteY2" fmla="*/ 2244844 h 2924711"/>
                  <a:gd name="connsiteX3" fmla="*/ 38488 w 705606"/>
                  <a:gd name="connsiteY3" fmla="*/ 2924711 h 2924711"/>
                  <a:gd name="connsiteX4" fmla="*/ 0 w 705606"/>
                  <a:gd name="connsiteY4" fmla="*/ 641384 h 2924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5606" h="2924711">
                    <a:moveTo>
                      <a:pt x="0" y="641384"/>
                    </a:moveTo>
                    <a:lnTo>
                      <a:pt x="679947" y="0"/>
                    </a:lnTo>
                    <a:lnTo>
                      <a:pt x="705606" y="2244844"/>
                    </a:lnTo>
                    <a:lnTo>
                      <a:pt x="38488" y="2924711"/>
                    </a:lnTo>
                    <a:cubicBezTo>
                      <a:pt x="34212" y="2150774"/>
                      <a:pt x="29935" y="1376838"/>
                      <a:pt x="0" y="641384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2515" name="Forme libre 14">
                <a:extLst>
                  <a:ext uri="{FF2B5EF4-FFF2-40B4-BE49-F238E27FC236}">
                    <a16:creationId xmlns:a16="http://schemas.microsoft.com/office/drawing/2014/main" id="{63A8BE1D-9E07-A54E-929E-568DD1135CB2}"/>
                  </a:ext>
                </a:extLst>
              </p:cNvPr>
              <p:cNvSpPr/>
              <p:nvPr/>
            </p:nvSpPr>
            <p:spPr>
              <a:xfrm>
                <a:off x="3579340" y="1603461"/>
                <a:ext cx="705606" cy="2924711"/>
              </a:xfrm>
              <a:custGeom>
                <a:avLst/>
                <a:gdLst>
                  <a:gd name="connsiteX0" fmla="*/ 0 w 705606"/>
                  <a:gd name="connsiteY0" fmla="*/ 641384 h 2924711"/>
                  <a:gd name="connsiteX1" fmla="*/ 679947 w 705606"/>
                  <a:gd name="connsiteY1" fmla="*/ 0 h 2924711"/>
                  <a:gd name="connsiteX2" fmla="*/ 705606 w 705606"/>
                  <a:gd name="connsiteY2" fmla="*/ 2244844 h 2924711"/>
                  <a:gd name="connsiteX3" fmla="*/ 38488 w 705606"/>
                  <a:gd name="connsiteY3" fmla="*/ 2924711 h 2924711"/>
                  <a:gd name="connsiteX4" fmla="*/ 0 w 705606"/>
                  <a:gd name="connsiteY4" fmla="*/ 641384 h 2924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5606" h="2924711">
                    <a:moveTo>
                      <a:pt x="0" y="641384"/>
                    </a:moveTo>
                    <a:lnTo>
                      <a:pt x="679947" y="0"/>
                    </a:lnTo>
                    <a:lnTo>
                      <a:pt x="705606" y="2244844"/>
                    </a:lnTo>
                    <a:lnTo>
                      <a:pt x="38488" y="2924711"/>
                    </a:lnTo>
                    <a:cubicBezTo>
                      <a:pt x="34212" y="2150774"/>
                      <a:pt x="29935" y="1376838"/>
                      <a:pt x="0" y="641384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2516" name="Forme libre 15">
                <a:extLst>
                  <a:ext uri="{FF2B5EF4-FFF2-40B4-BE49-F238E27FC236}">
                    <a16:creationId xmlns:a16="http://schemas.microsoft.com/office/drawing/2014/main" id="{CCBA1E80-C4A1-2541-B3AA-A4878C937815}"/>
                  </a:ext>
                </a:extLst>
              </p:cNvPr>
              <p:cNvSpPr/>
              <p:nvPr/>
            </p:nvSpPr>
            <p:spPr>
              <a:xfrm>
                <a:off x="3553684" y="1603460"/>
                <a:ext cx="2668470" cy="654212"/>
              </a:xfrm>
              <a:custGeom>
                <a:avLst/>
                <a:gdLst>
                  <a:gd name="connsiteX0" fmla="*/ 0 w 2668470"/>
                  <a:gd name="connsiteY0" fmla="*/ 615729 h 654212"/>
                  <a:gd name="connsiteX1" fmla="*/ 2001352 w 2668470"/>
                  <a:gd name="connsiteY1" fmla="*/ 654212 h 654212"/>
                  <a:gd name="connsiteX2" fmla="*/ 2668470 w 2668470"/>
                  <a:gd name="connsiteY2" fmla="*/ 12828 h 654212"/>
                  <a:gd name="connsiteX3" fmla="*/ 679946 w 2668470"/>
                  <a:gd name="connsiteY3" fmla="*/ 0 h 654212"/>
                  <a:gd name="connsiteX4" fmla="*/ 51317 w 2668470"/>
                  <a:gd name="connsiteY4" fmla="*/ 602901 h 654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68470" h="654212">
                    <a:moveTo>
                      <a:pt x="0" y="615729"/>
                    </a:moveTo>
                    <a:lnTo>
                      <a:pt x="2001352" y="654212"/>
                    </a:lnTo>
                    <a:lnTo>
                      <a:pt x="2668470" y="12828"/>
                    </a:lnTo>
                    <a:lnTo>
                      <a:pt x="679946" y="0"/>
                    </a:lnTo>
                    <a:lnTo>
                      <a:pt x="51317" y="602901"/>
                    </a:lnTo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3</a:t>
                </a:r>
              </a:p>
            </p:txBody>
          </p:sp>
        </p:grpSp>
        <p:cxnSp>
          <p:nvCxnSpPr>
            <p:cNvPr id="2506" name="Connecteur droit avec flèche 18">
              <a:extLst>
                <a:ext uri="{FF2B5EF4-FFF2-40B4-BE49-F238E27FC236}">
                  <a16:creationId xmlns:a16="http://schemas.microsoft.com/office/drawing/2014/main" id="{22BA458A-F925-F14E-A276-5CE0ED319CBE}"/>
                </a:ext>
              </a:extLst>
            </p:cNvPr>
            <p:cNvCxnSpPr>
              <a:cxnSpLocks/>
            </p:cNvCxnSpPr>
            <p:nvPr/>
          </p:nvCxnSpPr>
          <p:spPr>
            <a:xfrm>
              <a:off x="9040967" y="3579331"/>
              <a:ext cx="343200" cy="781999"/>
            </a:xfrm>
            <a:prstGeom prst="straightConnector1">
              <a:avLst/>
            </a:prstGeom>
            <a:ln w="38100" cmpd="sng">
              <a:solidFill>
                <a:srgbClr val="0432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07" name="ZoneTexte 19">
              <a:extLst>
                <a:ext uri="{FF2B5EF4-FFF2-40B4-BE49-F238E27FC236}">
                  <a16:creationId xmlns:a16="http://schemas.microsoft.com/office/drawing/2014/main" id="{E9F080A6-0251-8543-920E-21A46C114308}"/>
                </a:ext>
              </a:extLst>
            </p:cNvPr>
            <p:cNvSpPr txBox="1"/>
            <p:nvPr/>
          </p:nvSpPr>
          <p:spPr>
            <a:xfrm>
              <a:off x="9157489" y="3546003"/>
              <a:ext cx="3900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432FF"/>
                  </a:solidFill>
                </a:rPr>
                <a:t>e</a:t>
              </a:r>
              <a:r>
                <a:rPr lang="fr-FR" baseline="30000" dirty="0">
                  <a:solidFill>
                    <a:srgbClr val="0432FF"/>
                  </a:solidFill>
                </a:rPr>
                <a:t>-</a:t>
              </a:r>
            </a:p>
          </p:txBody>
        </p:sp>
        <p:sp>
          <p:nvSpPr>
            <p:cNvPr id="2508" name="Freeform 77">
              <a:extLst>
                <a:ext uri="{FF2B5EF4-FFF2-40B4-BE49-F238E27FC236}">
                  <a16:creationId xmlns:a16="http://schemas.microsoft.com/office/drawing/2014/main" id="{162CF9A1-F9F2-A54C-8857-CA635E29F10B}"/>
                </a:ext>
              </a:extLst>
            </p:cNvPr>
            <p:cNvSpPr>
              <a:spLocks/>
            </p:cNvSpPr>
            <p:nvPr/>
          </p:nvSpPr>
          <p:spPr bwMode="auto">
            <a:xfrm rot="19315852">
              <a:off x="8382282" y="3286332"/>
              <a:ext cx="501614" cy="460616"/>
            </a:xfrm>
            <a:custGeom>
              <a:avLst/>
              <a:gdLst>
                <a:gd name="T0" fmla="*/ 528 w 552"/>
                <a:gd name="T1" fmla="*/ 432 h 432"/>
                <a:gd name="T2" fmla="*/ 528 w 552"/>
                <a:gd name="T3" fmla="*/ 336 h 432"/>
                <a:gd name="T4" fmla="*/ 384 w 552"/>
                <a:gd name="T5" fmla="*/ 336 h 432"/>
                <a:gd name="T6" fmla="*/ 384 w 552"/>
                <a:gd name="T7" fmla="*/ 240 h 432"/>
                <a:gd name="T8" fmla="*/ 240 w 552"/>
                <a:gd name="T9" fmla="*/ 240 h 432"/>
                <a:gd name="T10" fmla="*/ 240 w 552"/>
                <a:gd name="T11" fmla="*/ 144 h 432"/>
                <a:gd name="T12" fmla="*/ 144 w 552"/>
                <a:gd name="T13" fmla="*/ 144 h 432"/>
                <a:gd name="T14" fmla="*/ 144 w 552"/>
                <a:gd name="T15" fmla="*/ 48 h 432"/>
                <a:gd name="T16" fmla="*/ 48 w 552"/>
                <a:gd name="T17" fmla="*/ 48 h 432"/>
                <a:gd name="T18" fmla="*/ 0 w 552"/>
                <a:gd name="T19" fmla="*/ 0 h 43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2" h="432">
                  <a:moveTo>
                    <a:pt x="528" y="432"/>
                  </a:moveTo>
                  <a:cubicBezTo>
                    <a:pt x="540" y="392"/>
                    <a:pt x="552" y="352"/>
                    <a:pt x="528" y="336"/>
                  </a:cubicBezTo>
                  <a:cubicBezTo>
                    <a:pt x="504" y="320"/>
                    <a:pt x="408" y="352"/>
                    <a:pt x="384" y="336"/>
                  </a:cubicBezTo>
                  <a:cubicBezTo>
                    <a:pt x="360" y="320"/>
                    <a:pt x="408" y="256"/>
                    <a:pt x="384" y="240"/>
                  </a:cubicBezTo>
                  <a:cubicBezTo>
                    <a:pt x="360" y="224"/>
                    <a:pt x="264" y="256"/>
                    <a:pt x="240" y="240"/>
                  </a:cubicBezTo>
                  <a:cubicBezTo>
                    <a:pt x="216" y="224"/>
                    <a:pt x="256" y="160"/>
                    <a:pt x="240" y="144"/>
                  </a:cubicBezTo>
                  <a:cubicBezTo>
                    <a:pt x="224" y="128"/>
                    <a:pt x="160" y="160"/>
                    <a:pt x="144" y="144"/>
                  </a:cubicBezTo>
                  <a:cubicBezTo>
                    <a:pt x="128" y="128"/>
                    <a:pt x="160" y="64"/>
                    <a:pt x="144" y="48"/>
                  </a:cubicBezTo>
                  <a:cubicBezTo>
                    <a:pt x="128" y="32"/>
                    <a:pt x="72" y="56"/>
                    <a:pt x="48" y="48"/>
                  </a:cubicBezTo>
                  <a:cubicBezTo>
                    <a:pt x="24" y="40"/>
                    <a:pt x="12" y="20"/>
                    <a:pt x="0" y="0"/>
                  </a:cubicBezTo>
                </a:path>
              </a:pathLst>
            </a:custGeom>
            <a:noFill/>
            <a:ln w="28575" cmpd="sng">
              <a:solidFill>
                <a:srgbClr val="00B05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2509" name="Text Box 79">
              <a:extLst>
                <a:ext uri="{FF2B5EF4-FFF2-40B4-BE49-F238E27FC236}">
                  <a16:creationId xmlns:a16="http://schemas.microsoft.com/office/drawing/2014/main" id="{9CF80FBA-8B66-9D4E-B0AC-4F2F5691DC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95945" y="3035709"/>
              <a:ext cx="228608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fr-FR" sz="2400" dirty="0">
                  <a:solidFill>
                    <a:srgbClr val="00B050"/>
                  </a:solidFill>
                  <a:latin typeface="Symbol" charset="0"/>
                </a:rPr>
                <a:t></a:t>
              </a:r>
            </a:p>
          </p:txBody>
        </p:sp>
        <p:cxnSp>
          <p:nvCxnSpPr>
            <p:cNvPr id="2510" name="Connecteur droit avec flèche 26">
              <a:extLst>
                <a:ext uri="{FF2B5EF4-FFF2-40B4-BE49-F238E27FC236}">
                  <a16:creationId xmlns:a16="http://schemas.microsoft.com/office/drawing/2014/main" id="{460E78D6-77D9-224C-A71A-FB2C7F61D7B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748095" y="3545672"/>
              <a:ext cx="294561" cy="958972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11" name="5-point Star 17">
              <a:extLst>
                <a:ext uri="{FF2B5EF4-FFF2-40B4-BE49-F238E27FC236}">
                  <a16:creationId xmlns:a16="http://schemas.microsoft.com/office/drawing/2014/main" id="{05802D7B-8068-E149-8E23-29AF1D34E85A}"/>
                </a:ext>
              </a:extLst>
            </p:cNvPr>
            <p:cNvSpPr/>
            <p:nvPr/>
          </p:nvSpPr>
          <p:spPr>
            <a:xfrm>
              <a:off x="8970801" y="3476866"/>
              <a:ext cx="160867" cy="152400"/>
            </a:xfrm>
            <a:prstGeom prst="star5">
              <a:avLst/>
            </a:prstGeom>
            <a:solidFill>
              <a:srgbClr val="00B0F0"/>
            </a:solidFill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2512" name="Text Box 79">
              <a:extLst>
                <a:ext uri="{FF2B5EF4-FFF2-40B4-BE49-F238E27FC236}">
                  <a16:creationId xmlns:a16="http://schemas.microsoft.com/office/drawing/2014/main" id="{E05784F8-F539-A345-993D-C61616C28F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73445" y="4185800"/>
              <a:ext cx="228608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fr-FR" sz="2400" dirty="0">
                  <a:solidFill>
                    <a:srgbClr val="FF0000"/>
                  </a:solidFill>
                  <a:latin typeface="Symbol" charset="0"/>
                </a:rPr>
                <a:t>a</a:t>
              </a:r>
            </a:p>
          </p:txBody>
        </p:sp>
      </p:grpSp>
      <p:pic>
        <p:nvPicPr>
          <p:cNvPr id="2926" name="Picture 16">
            <a:extLst>
              <a:ext uri="{FF2B5EF4-FFF2-40B4-BE49-F238E27FC236}">
                <a16:creationId xmlns:a16="http://schemas.microsoft.com/office/drawing/2014/main" id="{E40A61BF-0656-704E-B1F1-22E36B28D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318167" y="1443439"/>
            <a:ext cx="2877681" cy="2158261"/>
          </a:xfrm>
          <a:prstGeom prst="rect">
            <a:avLst/>
          </a:prstGeom>
        </p:spPr>
      </p:pic>
      <p:sp>
        <p:nvSpPr>
          <p:cNvPr id="1069" name="Line 508">
            <a:extLst>
              <a:ext uri="{FF2B5EF4-FFF2-40B4-BE49-F238E27FC236}">
                <a16:creationId xmlns:a16="http://schemas.microsoft.com/office/drawing/2014/main" id="{F4487C6F-EC86-E542-846A-FEE0B301C96D}"/>
              </a:ext>
            </a:extLst>
          </p:cNvPr>
          <p:cNvSpPr>
            <a:spLocks noChangeShapeType="1"/>
          </p:cNvSpPr>
          <p:nvPr/>
        </p:nvSpPr>
        <p:spPr bwMode="auto">
          <a:xfrm>
            <a:off x="3412179" y="5394295"/>
            <a:ext cx="291872" cy="188912"/>
          </a:xfrm>
          <a:prstGeom prst="line">
            <a:avLst/>
          </a:prstGeom>
          <a:noFill/>
          <a:ln w="38100" cmpd="sng">
            <a:solidFill>
              <a:schemeClr val="tx1"/>
            </a:solidFill>
            <a:round/>
            <a:headEnd/>
            <a:tailEnd type="triangle" w="sm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071" name="Grouper 450">
            <a:extLst>
              <a:ext uri="{FF2B5EF4-FFF2-40B4-BE49-F238E27FC236}">
                <a16:creationId xmlns:a16="http://schemas.microsoft.com/office/drawing/2014/main" id="{B9EFB64C-5D37-E241-8013-7F8B1F9182DB}"/>
              </a:ext>
            </a:extLst>
          </p:cNvPr>
          <p:cNvGrpSpPr/>
          <p:nvPr/>
        </p:nvGrpSpPr>
        <p:grpSpPr>
          <a:xfrm>
            <a:off x="3744645" y="5418352"/>
            <a:ext cx="603138" cy="504825"/>
            <a:chOff x="2222976" y="3392488"/>
            <a:chExt cx="603138" cy="504825"/>
          </a:xfrm>
        </p:grpSpPr>
        <p:grpSp>
          <p:nvGrpSpPr>
            <p:cNvPr id="1073" name="Grouper 452">
              <a:extLst>
                <a:ext uri="{FF2B5EF4-FFF2-40B4-BE49-F238E27FC236}">
                  <a16:creationId xmlns:a16="http://schemas.microsoft.com/office/drawing/2014/main" id="{FAE5FCD1-EA14-1747-8F98-24AD51946EBC}"/>
                </a:ext>
              </a:extLst>
            </p:cNvPr>
            <p:cNvGrpSpPr/>
            <p:nvPr/>
          </p:nvGrpSpPr>
          <p:grpSpPr>
            <a:xfrm>
              <a:off x="2317700" y="3392488"/>
              <a:ext cx="496888" cy="504825"/>
              <a:chOff x="2317700" y="3392488"/>
              <a:chExt cx="496888" cy="504825"/>
            </a:xfrm>
            <a:effectLst>
              <a:outerShdw blurRad="63500" dir="13500000" kx="2700000" rotWithShape="0">
                <a:srgbClr val="000000">
                  <a:alpha val="15000"/>
                </a:srgbClr>
              </a:outerShdw>
            </a:effectLst>
          </p:grpSpPr>
          <p:grpSp>
            <p:nvGrpSpPr>
              <p:cNvPr id="1090" name="Group 307">
                <a:extLst>
                  <a:ext uri="{FF2B5EF4-FFF2-40B4-BE49-F238E27FC236}">
                    <a16:creationId xmlns:a16="http://schemas.microsoft.com/office/drawing/2014/main" id="{CA127CDF-11B6-5543-BE80-2AA3342CA8F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17700" y="3492500"/>
                <a:ext cx="206375" cy="201613"/>
                <a:chOff x="2720" y="2928"/>
                <a:chExt cx="319" cy="288"/>
              </a:xfrm>
            </p:grpSpPr>
            <p:grpSp>
              <p:nvGrpSpPr>
                <p:cNvPr id="1266" name="Group 308">
                  <a:extLst>
                    <a:ext uri="{FF2B5EF4-FFF2-40B4-BE49-F238E27FC236}">
                      <a16:creationId xmlns:a16="http://schemas.microsoft.com/office/drawing/2014/main" id="{982E774A-43EE-6A48-8238-EDBBC3F6D78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5400000" flipH="1">
                  <a:off x="2795" y="3019"/>
                  <a:ext cx="175" cy="186"/>
                  <a:chOff x="3276" y="2064"/>
                  <a:chExt cx="175" cy="186"/>
                </a:xfrm>
              </p:grpSpPr>
              <p:sp>
                <p:nvSpPr>
                  <p:cNvPr id="1286" name="Oval 309">
                    <a:extLst>
                      <a:ext uri="{FF2B5EF4-FFF2-40B4-BE49-F238E27FC236}">
                        <a16:creationId xmlns:a16="http://schemas.microsoft.com/office/drawing/2014/main" id="{32F78B11-52E0-E548-98F3-5686729001E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3345" y="2154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287" name="Oval 310">
                    <a:extLst>
                      <a:ext uri="{FF2B5EF4-FFF2-40B4-BE49-F238E27FC236}">
                        <a16:creationId xmlns:a16="http://schemas.microsoft.com/office/drawing/2014/main" id="{504A4015-3974-3F4C-8C6C-1982B2A1980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3360" y="2064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288" name="Oval 311">
                    <a:extLst>
                      <a:ext uri="{FF2B5EF4-FFF2-40B4-BE49-F238E27FC236}">
                        <a16:creationId xmlns:a16="http://schemas.microsoft.com/office/drawing/2014/main" id="{06741151-3584-DA42-9937-1B2707C07C12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3276" y="2145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289" name="Oval 312">
                    <a:extLst>
                      <a:ext uri="{FF2B5EF4-FFF2-40B4-BE49-F238E27FC236}">
                        <a16:creationId xmlns:a16="http://schemas.microsoft.com/office/drawing/2014/main" id="{B9287F6A-6CB5-AD41-9AC1-227222B0BDE9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3312" y="2064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1267" name="Oval 313">
                  <a:extLst>
                    <a:ext uri="{FF2B5EF4-FFF2-40B4-BE49-F238E27FC236}">
                      <a16:creationId xmlns:a16="http://schemas.microsoft.com/office/drawing/2014/main" id="{5F94BE10-7550-1B47-B7D9-320B55D0187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86" y="2977"/>
                  <a:ext cx="90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68" name="Oval 314">
                  <a:extLst>
                    <a:ext uri="{FF2B5EF4-FFF2-40B4-BE49-F238E27FC236}">
                      <a16:creationId xmlns:a16="http://schemas.microsoft.com/office/drawing/2014/main" id="{30A15D26-430F-654F-A943-A7986E3CEA7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0" y="3081"/>
                  <a:ext cx="90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69" name="Oval 315">
                  <a:extLst>
                    <a:ext uri="{FF2B5EF4-FFF2-40B4-BE49-F238E27FC236}">
                      <a16:creationId xmlns:a16="http://schemas.microsoft.com/office/drawing/2014/main" id="{8E9ABFF2-D033-A044-BBB2-7D94D1F780B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15" y="3024"/>
                  <a:ext cx="90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70" name="Oval 316">
                  <a:extLst>
                    <a:ext uri="{FF2B5EF4-FFF2-40B4-BE49-F238E27FC236}">
                      <a16:creationId xmlns:a16="http://schemas.microsoft.com/office/drawing/2014/main" id="{F5F126F3-EEF9-F846-A7C2-84D3E900E8A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905" y="3072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71" name="Oval 317">
                  <a:extLst>
                    <a:ext uri="{FF2B5EF4-FFF2-40B4-BE49-F238E27FC236}">
                      <a16:creationId xmlns:a16="http://schemas.microsoft.com/office/drawing/2014/main" id="{01B1FA54-2F1F-8B4E-9B03-557B989309D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55" y="3120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72" name="Oval 318">
                  <a:extLst>
                    <a:ext uri="{FF2B5EF4-FFF2-40B4-BE49-F238E27FC236}">
                      <a16:creationId xmlns:a16="http://schemas.microsoft.com/office/drawing/2014/main" id="{EF4A614D-E6A2-1142-8800-6A294C65E9F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948" y="3024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73" name="Oval 319">
                  <a:extLst>
                    <a:ext uri="{FF2B5EF4-FFF2-40B4-BE49-F238E27FC236}">
                      <a16:creationId xmlns:a16="http://schemas.microsoft.com/office/drawing/2014/main" id="{473D1B6F-A912-5443-9542-C5271531848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3072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74" name="Oval 320">
                  <a:extLst>
                    <a:ext uri="{FF2B5EF4-FFF2-40B4-BE49-F238E27FC236}">
                      <a16:creationId xmlns:a16="http://schemas.microsoft.com/office/drawing/2014/main" id="{43FD8B2B-416B-5F4A-B45B-EDDCC75E0D7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3072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75" name="Oval 321">
                  <a:extLst>
                    <a:ext uri="{FF2B5EF4-FFF2-40B4-BE49-F238E27FC236}">
                      <a16:creationId xmlns:a16="http://schemas.microsoft.com/office/drawing/2014/main" id="{2D80BE02-51C0-6548-972A-7B6D1B59A59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59" y="3072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76" name="Oval 322">
                  <a:extLst>
                    <a:ext uri="{FF2B5EF4-FFF2-40B4-BE49-F238E27FC236}">
                      <a16:creationId xmlns:a16="http://schemas.microsoft.com/office/drawing/2014/main" id="{FBB91244-742F-6542-8636-C8BEAF7F05C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2976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77" name="Oval 323">
                  <a:extLst>
                    <a:ext uri="{FF2B5EF4-FFF2-40B4-BE49-F238E27FC236}">
                      <a16:creationId xmlns:a16="http://schemas.microsoft.com/office/drawing/2014/main" id="{89BADD28-C440-9646-ABED-F439CD5F23E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55" y="2976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78" name="Oval 324">
                  <a:extLst>
                    <a:ext uri="{FF2B5EF4-FFF2-40B4-BE49-F238E27FC236}">
                      <a16:creationId xmlns:a16="http://schemas.microsoft.com/office/drawing/2014/main" id="{63859027-F92D-E148-B5CE-0262126E52A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68" y="3120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79" name="Oval 325">
                  <a:extLst>
                    <a:ext uri="{FF2B5EF4-FFF2-40B4-BE49-F238E27FC236}">
                      <a16:creationId xmlns:a16="http://schemas.microsoft.com/office/drawing/2014/main" id="{C0A56FCC-C79A-2644-8EC3-35EEA5F1F06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59" y="3024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80" name="Oval 326">
                  <a:extLst>
                    <a:ext uri="{FF2B5EF4-FFF2-40B4-BE49-F238E27FC236}">
                      <a16:creationId xmlns:a16="http://schemas.microsoft.com/office/drawing/2014/main" id="{5F19CAFC-FFE8-864B-8546-ECDAD84CFD2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2928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81" name="Oval 327">
                  <a:extLst>
                    <a:ext uri="{FF2B5EF4-FFF2-40B4-BE49-F238E27FC236}">
                      <a16:creationId xmlns:a16="http://schemas.microsoft.com/office/drawing/2014/main" id="{F28FBA7B-B1E0-D442-9C1D-63388AC2C76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2976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82" name="Oval 328">
                  <a:extLst>
                    <a:ext uri="{FF2B5EF4-FFF2-40B4-BE49-F238E27FC236}">
                      <a16:creationId xmlns:a16="http://schemas.microsoft.com/office/drawing/2014/main" id="{2D33FD6F-9164-B340-8390-E62CA1FB4CD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903" y="2928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83" name="Oval 329">
                  <a:extLst>
                    <a:ext uri="{FF2B5EF4-FFF2-40B4-BE49-F238E27FC236}">
                      <a16:creationId xmlns:a16="http://schemas.microsoft.com/office/drawing/2014/main" id="{0C45A8F4-2468-B246-B583-17BB3345BF5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16" y="2928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84" name="Oval 330">
                  <a:extLst>
                    <a:ext uri="{FF2B5EF4-FFF2-40B4-BE49-F238E27FC236}">
                      <a16:creationId xmlns:a16="http://schemas.microsoft.com/office/drawing/2014/main" id="{78D107A3-4F86-AF4D-9AC8-D58CA2C6BCB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59" y="2976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85" name="Oval 331">
                  <a:extLst>
                    <a:ext uri="{FF2B5EF4-FFF2-40B4-BE49-F238E27FC236}">
                      <a16:creationId xmlns:a16="http://schemas.microsoft.com/office/drawing/2014/main" id="{6CF876EA-D72D-6F42-8572-1BB519AF6E7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20" y="2976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1091" name="Group 332">
                <a:extLst>
                  <a:ext uri="{FF2B5EF4-FFF2-40B4-BE49-F238E27FC236}">
                    <a16:creationId xmlns:a16="http://schemas.microsoft.com/office/drawing/2014/main" id="{AA7D4C2C-D2C0-1C49-9710-D80A4B1D5D9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97100" y="3627438"/>
                <a:ext cx="206375" cy="201612"/>
                <a:chOff x="2720" y="2928"/>
                <a:chExt cx="319" cy="288"/>
              </a:xfrm>
            </p:grpSpPr>
            <p:grpSp>
              <p:nvGrpSpPr>
                <p:cNvPr id="1242" name="Group 333">
                  <a:extLst>
                    <a:ext uri="{FF2B5EF4-FFF2-40B4-BE49-F238E27FC236}">
                      <a16:creationId xmlns:a16="http://schemas.microsoft.com/office/drawing/2014/main" id="{C13FCAFF-C0B5-F441-A613-380A13E3216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5400000" flipH="1">
                  <a:off x="2795" y="3019"/>
                  <a:ext cx="175" cy="186"/>
                  <a:chOff x="3276" y="2064"/>
                  <a:chExt cx="175" cy="186"/>
                </a:xfrm>
              </p:grpSpPr>
              <p:sp>
                <p:nvSpPr>
                  <p:cNvPr id="1262" name="Oval 334">
                    <a:extLst>
                      <a:ext uri="{FF2B5EF4-FFF2-40B4-BE49-F238E27FC236}">
                        <a16:creationId xmlns:a16="http://schemas.microsoft.com/office/drawing/2014/main" id="{1B29FEDD-592C-5348-924A-29F62114AA3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3345" y="2154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263" name="Oval 335">
                    <a:extLst>
                      <a:ext uri="{FF2B5EF4-FFF2-40B4-BE49-F238E27FC236}">
                        <a16:creationId xmlns:a16="http://schemas.microsoft.com/office/drawing/2014/main" id="{3AF75474-6F09-E742-85C3-601E0DD07ED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3360" y="2064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264" name="Oval 336">
                    <a:extLst>
                      <a:ext uri="{FF2B5EF4-FFF2-40B4-BE49-F238E27FC236}">
                        <a16:creationId xmlns:a16="http://schemas.microsoft.com/office/drawing/2014/main" id="{DF3FC2C7-4BD9-C24C-9288-979CC26362E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3276" y="2145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265" name="Oval 337">
                    <a:extLst>
                      <a:ext uri="{FF2B5EF4-FFF2-40B4-BE49-F238E27FC236}">
                        <a16:creationId xmlns:a16="http://schemas.microsoft.com/office/drawing/2014/main" id="{FD71FF08-6698-2742-B60F-1F798F5B1EA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3312" y="2064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1243" name="Oval 338">
                  <a:extLst>
                    <a:ext uri="{FF2B5EF4-FFF2-40B4-BE49-F238E27FC236}">
                      <a16:creationId xmlns:a16="http://schemas.microsoft.com/office/drawing/2014/main" id="{883D339F-373F-B14F-A763-3BFEC60D078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86" y="2977"/>
                  <a:ext cx="90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44" name="Oval 339">
                  <a:extLst>
                    <a:ext uri="{FF2B5EF4-FFF2-40B4-BE49-F238E27FC236}">
                      <a16:creationId xmlns:a16="http://schemas.microsoft.com/office/drawing/2014/main" id="{6718018C-C178-2D47-BC3C-7ADB7202053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0" y="3081"/>
                  <a:ext cx="90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45" name="Oval 340">
                  <a:extLst>
                    <a:ext uri="{FF2B5EF4-FFF2-40B4-BE49-F238E27FC236}">
                      <a16:creationId xmlns:a16="http://schemas.microsoft.com/office/drawing/2014/main" id="{27CFF284-F9C4-3D41-B5F1-6611B14CCE8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15" y="3024"/>
                  <a:ext cx="90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46" name="Oval 341">
                  <a:extLst>
                    <a:ext uri="{FF2B5EF4-FFF2-40B4-BE49-F238E27FC236}">
                      <a16:creationId xmlns:a16="http://schemas.microsoft.com/office/drawing/2014/main" id="{B98A47DE-F1A5-3544-AD36-6CDDD88AA4A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905" y="3072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47" name="Oval 342">
                  <a:extLst>
                    <a:ext uri="{FF2B5EF4-FFF2-40B4-BE49-F238E27FC236}">
                      <a16:creationId xmlns:a16="http://schemas.microsoft.com/office/drawing/2014/main" id="{A51A7DB9-069B-1740-ACD9-AC2F5C29D33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55" y="3120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48" name="Oval 343">
                  <a:extLst>
                    <a:ext uri="{FF2B5EF4-FFF2-40B4-BE49-F238E27FC236}">
                      <a16:creationId xmlns:a16="http://schemas.microsoft.com/office/drawing/2014/main" id="{28A08E68-8D09-AC4C-A95A-61811809F60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948" y="3024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49" name="Oval 344">
                  <a:extLst>
                    <a:ext uri="{FF2B5EF4-FFF2-40B4-BE49-F238E27FC236}">
                      <a16:creationId xmlns:a16="http://schemas.microsoft.com/office/drawing/2014/main" id="{76787BD7-B5C9-8540-AA6A-FBB40D57D29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3072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50" name="Oval 345">
                  <a:extLst>
                    <a:ext uri="{FF2B5EF4-FFF2-40B4-BE49-F238E27FC236}">
                      <a16:creationId xmlns:a16="http://schemas.microsoft.com/office/drawing/2014/main" id="{6FD1C04D-9BAB-D74A-B8BF-38076BCACB4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3072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51" name="Oval 346">
                  <a:extLst>
                    <a:ext uri="{FF2B5EF4-FFF2-40B4-BE49-F238E27FC236}">
                      <a16:creationId xmlns:a16="http://schemas.microsoft.com/office/drawing/2014/main" id="{98DD7053-4523-A74F-82FA-D72E5C5F35B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59" y="3072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52" name="Oval 347">
                  <a:extLst>
                    <a:ext uri="{FF2B5EF4-FFF2-40B4-BE49-F238E27FC236}">
                      <a16:creationId xmlns:a16="http://schemas.microsoft.com/office/drawing/2014/main" id="{956AEDE3-321A-0541-80CC-7FC0BA12088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2976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53" name="Oval 348">
                  <a:extLst>
                    <a:ext uri="{FF2B5EF4-FFF2-40B4-BE49-F238E27FC236}">
                      <a16:creationId xmlns:a16="http://schemas.microsoft.com/office/drawing/2014/main" id="{F7A81964-D4EE-5045-93BC-9B20CCF218F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55" y="2976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54" name="Oval 349">
                  <a:extLst>
                    <a:ext uri="{FF2B5EF4-FFF2-40B4-BE49-F238E27FC236}">
                      <a16:creationId xmlns:a16="http://schemas.microsoft.com/office/drawing/2014/main" id="{EC4826FE-3B54-0D41-9271-EDB4C81E32F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68" y="3120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55" name="Oval 350">
                  <a:extLst>
                    <a:ext uri="{FF2B5EF4-FFF2-40B4-BE49-F238E27FC236}">
                      <a16:creationId xmlns:a16="http://schemas.microsoft.com/office/drawing/2014/main" id="{8AE6ECD7-FEA4-C842-A5CE-9B20C5C4D3D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59" y="3024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56" name="Oval 351">
                  <a:extLst>
                    <a:ext uri="{FF2B5EF4-FFF2-40B4-BE49-F238E27FC236}">
                      <a16:creationId xmlns:a16="http://schemas.microsoft.com/office/drawing/2014/main" id="{B4E4DD09-C05C-5C48-9571-C555A758C5D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2928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57" name="Oval 352">
                  <a:extLst>
                    <a:ext uri="{FF2B5EF4-FFF2-40B4-BE49-F238E27FC236}">
                      <a16:creationId xmlns:a16="http://schemas.microsoft.com/office/drawing/2014/main" id="{49E6ADFC-EE89-614B-AE69-630037DD015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2976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58" name="Oval 353">
                  <a:extLst>
                    <a:ext uri="{FF2B5EF4-FFF2-40B4-BE49-F238E27FC236}">
                      <a16:creationId xmlns:a16="http://schemas.microsoft.com/office/drawing/2014/main" id="{FEEF02AC-9446-3547-9A4B-DBA8DE55000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903" y="2928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59" name="Oval 354">
                  <a:extLst>
                    <a:ext uri="{FF2B5EF4-FFF2-40B4-BE49-F238E27FC236}">
                      <a16:creationId xmlns:a16="http://schemas.microsoft.com/office/drawing/2014/main" id="{58608446-B651-7945-B6BD-DA0AE6AA77F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16" y="2928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60" name="Oval 355">
                  <a:extLst>
                    <a:ext uri="{FF2B5EF4-FFF2-40B4-BE49-F238E27FC236}">
                      <a16:creationId xmlns:a16="http://schemas.microsoft.com/office/drawing/2014/main" id="{B0CEDD63-3BCD-4E41-ACCF-500AF20FA41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59" y="2976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61" name="Oval 356">
                  <a:extLst>
                    <a:ext uri="{FF2B5EF4-FFF2-40B4-BE49-F238E27FC236}">
                      <a16:creationId xmlns:a16="http://schemas.microsoft.com/office/drawing/2014/main" id="{D3B6113B-0BF3-E74B-9BE1-63851E5960A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20" y="2976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1092" name="Group 357">
                <a:extLst>
                  <a:ext uri="{FF2B5EF4-FFF2-40B4-BE49-F238E27FC236}">
                    <a16:creationId xmlns:a16="http://schemas.microsoft.com/office/drawing/2014/main" id="{EE26159B-ECE6-A344-86FC-85B6A346E64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5400000">
                <a:off x="2454225" y="3692525"/>
                <a:ext cx="223838" cy="185738"/>
                <a:chOff x="2720" y="2928"/>
                <a:chExt cx="319" cy="288"/>
              </a:xfrm>
            </p:grpSpPr>
            <p:grpSp>
              <p:nvGrpSpPr>
                <p:cNvPr id="1218" name="Group 358">
                  <a:extLst>
                    <a:ext uri="{FF2B5EF4-FFF2-40B4-BE49-F238E27FC236}">
                      <a16:creationId xmlns:a16="http://schemas.microsoft.com/office/drawing/2014/main" id="{2817ED42-4E5C-5440-BA2A-0E014ACFB4F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5400000" flipH="1">
                  <a:off x="2795" y="3019"/>
                  <a:ext cx="175" cy="186"/>
                  <a:chOff x="3276" y="2064"/>
                  <a:chExt cx="175" cy="186"/>
                </a:xfrm>
              </p:grpSpPr>
              <p:sp>
                <p:nvSpPr>
                  <p:cNvPr id="1238" name="Oval 359">
                    <a:extLst>
                      <a:ext uri="{FF2B5EF4-FFF2-40B4-BE49-F238E27FC236}">
                        <a16:creationId xmlns:a16="http://schemas.microsoft.com/office/drawing/2014/main" id="{8063DFB8-E71F-164E-ACE6-D571BEFD5B5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3345" y="2154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239" name="Oval 360">
                    <a:extLst>
                      <a:ext uri="{FF2B5EF4-FFF2-40B4-BE49-F238E27FC236}">
                        <a16:creationId xmlns:a16="http://schemas.microsoft.com/office/drawing/2014/main" id="{D18BBE7B-E3E3-0247-AABC-D7D04CD96ACA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3360" y="2064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240" name="Oval 361">
                    <a:extLst>
                      <a:ext uri="{FF2B5EF4-FFF2-40B4-BE49-F238E27FC236}">
                        <a16:creationId xmlns:a16="http://schemas.microsoft.com/office/drawing/2014/main" id="{AD446C58-01BE-5D47-AB46-BD180FB7BFBC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3276" y="2145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241" name="Oval 362">
                    <a:extLst>
                      <a:ext uri="{FF2B5EF4-FFF2-40B4-BE49-F238E27FC236}">
                        <a16:creationId xmlns:a16="http://schemas.microsoft.com/office/drawing/2014/main" id="{6F790CA3-FCA4-404F-AB6A-72446694D57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3312" y="2064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1219" name="Oval 363">
                  <a:extLst>
                    <a:ext uri="{FF2B5EF4-FFF2-40B4-BE49-F238E27FC236}">
                      <a16:creationId xmlns:a16="http://schemas.microsoft.com/office/drawing/2014/main" id="{07A28A17-9773-FE43-9D5B-43B79695306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86" y="2977"/>
                  <a:ext cx="90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20" name="Oval 364">
                  <a:extLst>
                    <a:ext uri="{FF2B5EF4-FFF2-40B4-BE49-F238E27FC236}">
                      <a16:creationId xmlns:a16="http://schemas.microsoft.com/office/drawing/2014/main" id="{93F55F7E-ED7A-444B-9F7F-1DAD083E9B0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0" y="3081"/>
                  <a:ext cx="90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21" name="Oval 365">
                  <a:extLst>
                    <a:ext uri="{FF2B5EF4-FFF2-40B4-BE49-F238E27FC236}">
                      <a16:creationId xmlns:a16="http://schemas.microsoft.com/office/drawing/2014/main" id="{BE889A78-5738-E749-A37F-A35AE7750A2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15" y="3024"/>
                  <a:ext cx="90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22" name="Oval 366">
                  <a:extLst>
                    <a:ext uri="{FF2B5EF4-FFF2-40B4-BE49-F238E27FC236}">
                      <a16:creationId xmlns:a16="http://schemas.microsoft.com/office/drawing/2014/main" id="{670A879B-130E-9E4D-8EB1-F0348071713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905" y="3072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23" name="Oval 367">
                  <a:extLst>
                    <a:ext uri="{FF2B5EF4-FFF2-40B4-BE49-F238E27FC236}">
                      <a16:creationId xmlns:a16="http://schemas.microsoft.com/office/drawing/2014/main" id="{CFE21C65-AD09-A34D-87D8-CE365D70176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55" y="3120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24" name="Oval 368">
                  <a:extLst>
                    <a:ext uri="{FF2B5EF4-FFF2-40B4-BE49-F238E27FC236}">
                      <a16:creationId xmlns:a16="http://schemas.microsoft.com/office/drawing/2014/main" id="{2E3F522C-62F4-D543-A093-5B6792C872B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948" y="3024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25" name="Oval 369">
                  <a:extLst>
                    <a:ext uri="{FF2B5EF4-FFF2-40B4-BE49-F238E27FC236}">
                      <a16:creationId xmlns:a16="http://schemas.microsoft.com/office/drawing/2014/main" id="{936B16F9-58F5-BA4B-9784-76AB6D1F685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3072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26" name="Oval 370">
                  <a:extLst>
                    <a:ext uri="{FF2B5EF4-FFF2-40B4-BE49-F238E27FC236}">
                      <a16:creationId xmlns:a16="http://schemas.microsoft.com/office/drawing/2014/main" id="{02C89262-A21B-FF4A-8E46-3091C16384B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3072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27" name="Oval 371">
                  <a:extLst>
                    <a:ext uri="{FF2B5EF4-FFF2-40B4-BE49-F238E27FC236}">
                      <a16:creationId xmlns:a16="http://schemas.microsoft.com/office/drawing/2014/main" id="{E652D4EB-03F6-D84B-964C-43B66D9A0DE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59" y="3072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28" name="Oval 372">
                  <a:extLst>
                    <a:ext uri="{FF2B5EF4-FFF2-40B4-BE49-F238E27FC236}">
                      <a16:creationId xmlns:a16="http://schemas.microsoft.com/office/drawing/2014/main" id="{015420A6-8932-354E-8AEF-BEFE933014B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2976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29" name="Oval 373">
                  <a:extLst>
                    <a:ext uri="{FF2B5EF4-FFF2-40B4-BE49-F238E27FC236}">
                      <a16:creationId xmlns:a16="http://schemas.microsoft.com/office/drawing/2014/main" id="{48938ACD-C016-E04F-9512-BA4D7AAC50E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55" y="2976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30" name="Oval 374">
                  <a:extLst>
                    <a:ext uri="{FF2B5EF4-FFF2-40B4-BE49-F238E27FC236}">
                      <a16:creationId xmlns:a16="http://schemas.microsoft.com/office/drawing/2014/main" id="{3AE53CBF-E329-C644-A955-A00AA71927E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68" y="3120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31" name="Oval 375">
                  <a:extLst>
                    <a:ext uri="{FF2B5EF4-FFF2-40B4-BE49-F238E27FC236}">
                      <a16:creationId xmlns:a16="http://schemas.microsoft.com/office/drawing/2014/main" id="{0ED644BC-31B6-A442-818F-E2D064DAD10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59" y="3024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32" name="Oval 376">
                  <a:extLst>
                    <a:ext uri="{FF2B5EF4-FFF2-40B4-BE49-F238E27FC236}">
                      <a16:creationId xmlns:a16="http://schemas.microsoft.com/office/drawing/2014/main" id="{BEF3A58D-9F1E-8149-8081-35041C9DD83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2928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33" name="Oval 377">
                  <a:extLst>
                    <a:ext uri="{FF2B5EF4-FFF2-40B4-BE49-F238E27FC236}">
                      <a16:creationId xmlns:a16="http://schemas.microsoft.com/office/drawing/2014/main" id="{0691CB32-0C9F-FD46-B287-76AB6A21326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2976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34" name="Oval 378">
                  <a:extLst>
                    <a:ext uri="{FF2B5EF4-FFF2-40B4-BE49-F238E27FC236}">
                      <a16:creationId xmlns:a16="http://schemas.microsoft.com/office/drawing/2014/main" id="{EBF3A8EE-D970-4043-B194-36FB3AE734D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903" y="2928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35" name="Oval 379">
                  <a:extLst>
                    <a:ext uri="{FF2B5EF4-FFF2-40B4-BE49-F238E27FC236}">
                      <a16:creationId xmlns:a16="http://schemas.microsoft.com/office/drawing/2014/main" id="{6700A1ED-879B-424A-B6F4-D6D24C5A372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16" y="2928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36" name="Oval 380">
                  <a:extLst>
                    <a:ext uri="{FF2B5EF4-FFF2-40B4-BE49-F238E27FC236}">
                      <a16:creationId xmlns:a16="http://schemas.microsoft.com/office/drawing/2014/main" id="{441CE4F8-3021-9B46-A48E-29589A5342E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59" y="2976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37" name="Oval 381">
                  <a:extLst>
                    <a:ext uri="{FF2B5EF4-FFF2-40B4-BE49-F238E27FC236}">
                      <a16:creationId xmlns:a16="http://schemas.microsoft.com/office/drawing/2014/main" id="{EDC008D0-0AD0-B547-B146-F90CAB38686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20" y="2976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1093" name="Group 382">
                <a:extLst>
                  <a:ext uri="{FF2B5EF4-FFF2-40B4-BE49-F238E27FC236}">
                    <a16:creationId xmlns:a16="http://schemas.microsoft.com/office/drawing/2014/main" id="{F5A602FC-B3A4-6342-8093-BD86EE2C2DE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47863" y="3627438"/>
                <a:ext cx="206375" cy="201612"/>
                <a:chOff x="2720" y="2928"/>
                <a:chExt cx="319" cy="288"/>
              </a:xfrm>
            </p:grpSpPr>
            <p:grpSp>
              <p:nvGrpSpPr>
                <p:cNvPr id="1194" name="Group 383">
                  <a:extLst>
                    <a:ext uri="{FF2B5EF4-FFF2-40B4-BE49-F238E27FC236}">
                      <a16:creationId xmlns:a16="http://schemas.microsoft.com/office/drawing/2014/main" id="{06EF3ED7-6F6B-6448-943A-21BAA44CF07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5400000" flipH="1">
                  <a:off x="2795" y="3019"/>
                  <a:ext cx="175" cy="186"/>
                  <a:chOff x="3276" y="2064"/>
                  <a:chExt cx="175" cy="186"/>
                </a:xfrm>
              </p:grpSpPr>
              <p:sp>
                <p:nvSpPr>
                  <p:cNvPr id="1214" name="Oval 384">
                    <a:extLst>
                      <a:ext uri="{FF2B5EF4-FFF2-40B4-BE49-F238E27FC236}">
                        <a16:creationId xmlns:a16="http://schemas.microsoft.com/office/drawing/2014/main" id="{BD23DDEA-78F7-854E-89B4-458C413B649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3345" y="2154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215" name="Oval 385">
                    <a:extLst>
                      <a:ext uri="{FF2B5EF4-FFF2-40B4-BE49-F238E27FC236}">
                        <a16:creationId xmlns:a16="http://schemas.microsoft.com/office/drawing/2014/main" id="{FBC10E19-C628-6C49-ABB1-6C991CA9F07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3360" y="2064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216" name="Oval 386">
                    <a:extLst>
                      <a:ext uri="{FF2B5EF4-FFF2-40B4-BE49-F238E27FC236}">
                        <a16:creationId xmlns:a16="http://schemas.microsoft.com/office/drawing/2014/main" id="{2CE01DB2-E306-4C49-BF5B-5807AE6F048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3276" y="2145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217" name="Oval 387">
                    <a:extLst>
                      <a:ext uri="{FF2B5EF4-FFF2-40B4-BE49-F238E27FC236}">
                        <a16:creationId xmlns:a16="http://schemas.microsoft.com/office/drawing/2014/main" id="{0024AADD-9E3E-8E4D-A8B4-A38810244E9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3312" y="2064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1195" name="Oval 388">
                  <a:extLst>
                    <a:ext uri="{FF2B5EF4-FFF2-40B4-BE49-F238E27FC236}">
                      <a16:creationId xmlns:a16="http://schemas.microsoft.com/office/drawing/2014/main" id="{17E55521-076C-8047-B875-5FDBAAEC79E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86" y="2977"/>
                  <a:ext cx="90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96" name="Oval 389">
                  <a:extLst>
                    <a:ext uri="{FF2B5EF4-FFF2-40B4-BE49-F238E27FC236}">
                      <a16:creationId xmlns:a16="http://schemas.microsoft.com/office/drawing/2014/main" id="{34C0CAC7-0C86-AF43-AFF3-D546BA3C4BB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0" y="3081"/>
                  <a:ext cx="90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97" name="Oval 390">
                  <a:extLst>
                    <a:ext uri="{FF2B5EF4-FFF2-40B4-BE49-F238E27FC236}">
                      <a16:creationId xmlns:a16="http://schemas.microsoft.com/office/drawing/2014/main" id="{43C43DE6-F7A2-B14E-BBBE-C4CBC7891DF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15" y="3024"/>
                  <a:ext cx="90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98" name="Oval 391">
                  <a:extLst>
                    <a:ext uri="{FF2B5EF4-FFF2-40B4-BE49-F238E27FC236}">
                      <a16:creationId xmlns:a16="http://schemas.microsoft.com/office/drawing/2014/main" id="{F960796A-2727-6041-A049-F136451B856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905" y="3072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99" name="Oval 392">
                  <a:extLst>
                    <a:ext uri="{FF2B5EF4-FFF2-40B4-BE49-F238E27FC236}">
                      <a16:creationId xmlns:a16="http://schemas.microsoft.com/office/drawing/2014/main" id="{EB91061B-F7AA-1147-BD94-190F026C57E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55" y="3120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00" name="Oval 393">
                  <a:extLst>
                    <a:ext uri="{FF2B5EF4-FFF2-40B4-BE49-F238E27FC236}">
                      <a16:creationId xmlns:a16="http://schemas.microsoft.com/office/drawing/2014/main" id="{E7C26F39-57BD-E347-BBFD-7CEA727FD88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948" y="3024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01" name="Oval 394">
                  <a:extLst>
                    <a:ext uri="{FF2B5EF4-FFF2-40B4-BE49-F238E27FC236}">
                      <a16:creationId xmlns:a16="http://schemas.microsoft.com/office/drawing/2014/main" id="{B0B0A23A-8B32-6943-BA52-A5E7C5B244C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3072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02" name="Oval 395">
                  <a:extLst>
                    <a:ext uri="{FF2B5EF4-FFF2-40B4-BE49-F238E27FC236}">
                      <a16:creationId xmlns:a16="http://schemas.microsoft.com/office/drawing/2014/main" id="{B8EE5A34-2D10-4847-844E-68A423F204A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3072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03" name="Oval 396">
                  <a:extLst>
                    <a:ext uri="{FF2B5EF4-FFF2-40B4-BE49-F238E27FC236}">
                      <a16:creationId xmlns:a16="http://schemas.microsoft.com/office/drawing/2014/main" id="{9B4AD39F-A517-9A43-921C-3514067F889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59" y="3072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04" name="Oval 397">
                  <a:extLst>
                    <a:ext uri="{FF2B5EF4-FFF2-40B4-BE49-F238E27FC236}">
                      <a16:creationId xmlns:a16="http://schemas.microsoft.com/office/drawing/2014/main" id="{CEF14690-2FF7-CC47-833A-84F37568303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2976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05" name="Oval 398">
                  <a:extLst>
                    <a:ext uri="{FF2B5EF4-FFF2-40B4-BE49-F238E27FC236}">
                      <a16:creationId xmlns:a16="http://schemas.microsoft.com/office/drawing/2014/main" id="{63F93D0D-FEB4-B840-8BA0-813FC692B20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55" y="2976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06" name="Oval 399">
                  <a:extLst>
                    <a:ext uri="{FF2B5EF4-FFF2-40B4-BE49-F238E27FC236}">
                      <a16:creationId xmlns:a16="http://schemas.microsoft.com/office/drawing/2014/main" id="{18B87194-902B-6C40-846A-BE770E353CE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68" y="3120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07" name="Oval 400">
                  <a:extLst>
                    <a:ext uri="{FF2B5EF4-FFF2-40B4-BE49-F238E27FC236}">
                      <a16:creationId xmlns:a16="http://schemas.microsoft.com/office/drawing/2014/main" id="{6DEE1C65-88C1-4B43-BDF9-F7E2A6330C4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59" y="3024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08" name="Oval 401">
                  <a:extLst>
                    <a:ext uri="{FF2B5EF4-FFF2-40B4-BE49-F238E27FC236}">
                      <a16:creationId xmlns:a16="http://schemas.microsoft.com/office/drawing/2014/main" id="{D7B0E818-D5E9-AF4F-BB99-35791F80984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2928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09" name="Oval 402">
                  <a:extLst>
                    <a:ext uri="{FF2B5EF4-FFF2-40B4-BE49-F238E27FC236}">
                      <a16:creationId xmlns:a16="http://schemas.microsoft.com/office/drawing/2014/main" id="{4D3F1BC2-9FA7-7F46-86B9-F27FEB21F19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2976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10" name="Oval 403">
                  <a:extLst>
                    <a:ext uri="{FF2B5EF4-FFF2-40B4-BE49-F238E27FC236}">
                      <a16:creationId xmlns:a16="http://schemas.microsoft.com/office/drawing/2014/main" id="{2CAE0413-1BD5-244A-9D26-812EB6EF2AD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903" y="2928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11" name="Oval 404">
                  <a:extLst>
                    <a:ext uri="{FF2B5EF4-FFF2-40B4-BE49-F238E27FC236}">
                      <a16:creationId xmlns:a16="http://schemas.microsoft.com/office/drawing/2014/main" id="{DC61BEAC-A9D9-4449-9E39-1903E7651C6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16" y="2928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12" name="Oval 405">
                  <a:extLst>
                    <a:ext uri="{FF2B5EF4-FFF2-40B4-BE49-F238E27FC236}">
                      <a16:creationId xmlns:a16="http://schemas.microsoft.com/office/drawing/2014/main" id="{6621D1DC-5C36-504D-88A5-578466BB0FD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59" y="2976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213" name="Oval 406">
                  <a:extLst>
                    <a:ext uri="{FF2B5EF4-FFF2-40B4-BE49-F238E27FC236}">
                      <a16:creationId xmlns:a16="http://schemas.microsoft.com/office/drawing/2014/main" id="{CF6EBDE6-C9FD-F041-82D9-8EC5A373E10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20" y="2976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1094" name="Group 407">
                <a:extLst>
                  <a:ext uri="{FF2B5EF4-FFF2-40B4-BE49-F238E27FC236}">
                    <a16:creationId xmlns:a16="http://schemas.microsoft.com/office/drawing/2014/main" id="{FD017C4C-E716-A74B-8400-841CB40E47F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608213" y="3492500"/>
                <a:ext cx="206375" cy="201613"/>
                <a:chOff x="2720" y="2928"/>
                <a:chExt cx="319" cy="288"/>
              </a:xfrm>
            </p:grpSpPr>
            <p:grpSp>
              <p:nvGrpSpPr>
                <p:cNvPr id="1170" name="Group 408">
                  <a:extLst>
                    <a:ext uri="{FF2B5EF4-FFF2-40B4-BE49-F238E27FC236}">
                      <a16:creationId xmlns:a16="http://schemas.microsoft.com/office/drawing/2014/main" id="{00E4F5F2-6781-B849-8AC3-C281DE81913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5400000" flipH="1">
                  <a:off x="2795" y="3019"/>
                  <a:ext cx="175" cy="186"/>
                  <a:chOff x="3276" y="2064"/>
                  <a:chExt cx="175" cy="186"/>
                </a:xfrm>
              </p:grpSpPr>
              <p:sp>
                <p:nvSpPr>
                  <p:cNvPr id="1190" name="Oval 409">
                    <a:extLst>
                      <a:ext uri="{FF2B5EF4-FFF2-40B4-BE49-F238E27FC236}">
                        <a16:creationId xmlns:a16="http://schemas.microsoft.com/office/drawing/2014/main" id="{76BFFAE6-8191-434D-860D-C308B971AD14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3345" y="2154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191" name="Oval 410">
                    <a:extLst>
                      <a:ext uri="{FF2B5EF4-FFF2-40B4-BE49-F238E27FC236}">
                        <a16:creationId xmlns:a16="http://schemas.microsoft.com/office/drawing/2014/main" id="{A7CCA762-5E28-7E4F-B826-4CCA4A0EC9F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3360" y="2064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192" name="Oval 411">
                    <a:extLst>
                      <a:ext uri="{FF2B5EF4-FFF2-40B4-BE49-F238E27FC236}">
                        <a16:creationId xmlns:a16="http://schemas.microsoft.com/office/drawing/2014/main" id="{CC7F48CF-BC0F-2147-958F-A66F04718B4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3276" y="2145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193" name="Oval 412">
                    <a:extLst>
                      <a:ext uri="{FF2B5EF4-FFF2-40B4-BE49-F238E27FC236}">
                        <a16:creationId xmlns:a16="http://schemas.microsoft.com/office/drawing/2014/main" id="{6FF21EF6-63E9-B743-B308-A8180845828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3312" y="2064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1171" name="Oval 413">
                  <a:extLst>
                    <a:ext uri="{FF2B5EF4-FFF2-40B4-BE49-F238E27FC236}">
                      <a16:creationId xmlns:a16="http://schemas.microsoft.com/office/drawing/2014/main" id="{875ABE50-0282-2945-B520-E06E72427FA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86" y="2977"/>
                  <a:ext cx="90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72" name="Oval 414">
                  <a:extLst>
                    <a:ext uri="{FF2B5EF4-FFF2-40B4-BE49-F238E27FC236}">
                      <a16:creationId xmlns:a16="http://schemas.microsoft.com/office/drawing/2014/main" id="{152B8109-6E30-7540-B76A-6DF772001A4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0" y="3081"/>
                  <a:ext cx="90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73" name="Oval 415">
                  <a:extLst>
                    <a:ext uri="{FF2B5EF4-FFF2-40B4-BE49-F238E27FC236}">
                      <a16:creationId xmlns:a16="http://schemas.microsoft.com/office/drawing/2014/main" id="{94CB89B3-BAB7-7949-93EA-5E183DF36AE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15" y="3024"/>
                  <a:ext cx="90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74" name="Oval 416">
                  <a:extLst>
                    <a:ext uri="{FF2B5EF4-FFF2-40B4-BE49-F238E27FC236}">
                      <a16:creationId xmlns:a16="http://schemas.microsoft.com/office/drawing/2014/main" id="{D20BB203-EABC-4144-B4BF-2FFBE2207A9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905" y="3072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75" name="Oval 417">
                  <a:extLst>
                    <a:ext uri="{FF2B5EF4-FFF2-40B4-BE49-F238E27FC236}">
                      <a16:creationId xmlns:a16="http://schemas.microsoft.com/office/drawing/2014/main" id="{7C516A67-8A4D-EC40-BEB4-B88E3368E00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55" y="3120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76" name="Oval 418">
                  <a:extLst>
                    <a:ext uri="{FF2B5EF4-FFF2-40B4-BE49-F238E27FC236}">
                      <a16:creationId xmlns:a16="http://schemas.microsoft.com/office/drawing/2014/main" id="{2DFE10C9-27AB-1545-8E6D-4DD4052916F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948" y="3024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77" name="Oval 419">
                  <a:extLst>
                    <a:ext uri="{FF2B5EF4-FFF2-40B4-BE49-F238E27FC236}">
                      <a16:creationId xmlns:a16="http://schemas.microsoft.com/office/drawing/2014/main" id="{D0F56AE0-3F0F-8646-AE95-C73D57A0FAA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3072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78" name="Oval 420">
                  <a:extLst>
                    <a:ext uri="{FF2B5EF4-FFF2-40B4-BE49-F238E27FC236}">
                      <a16:creationId xmlns:a16="http://schemas.microsoft.com/office/drawing/2014/main" id="{A92E825E-DD4E-C24E-B0C4-AC9DA2B47F0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3072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79" name="Oval 421">
                  <a:extLst>
                    <a:ext uri="{FF2B5EF4-FFF2-40B4-BE49-F238E27FC236}">
                      <a16:creationId xmlns:a16="http://schemas.microsoft.com/office/drawing/2014/main" id="{BBAFCF40-7C03-F646-B864-E2F48C1B546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59" y="3072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80" name="Oval 422">
                  <a:extLst>
                    <a:ext uri="{FF2B5EF4-FFF2-40B4-BE49-F238E27FC236}">
                      <a16:creationId xmlns:a16="http://schemas.microsoft.com/office/drawing/2014/main" id="{CEFD6524-52FB-6E43-BCF5-AC04B1864DC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2976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81" name="Oval 423">
                  <a:extLst>
                    <a:ext uri="{FF2B5EF4-FFF2-40B4-BE49-F238E27FC236}">
                      <a16:creationId xmlns:a16="http://schemas.microsoft.com/office/drawing/2014/main" id="{E6A5F32E-740F-9947-9E12-236F4C306D2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55" y="2976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82" name="Oval 424">
                  <a:extLst>
                    <a:ext uri="{FF2B5EF4-FFF2-40B4-BE49-F238E27FC236}">
                      <a16:creationId xmlns:a16="http://schemas.microsoft.com/office/drawing/2014/main" id="{4026FF64-6280-4645-811F-616204AB45E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68" y="3120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83" name="Oval 425">
                  <a:extLst>
                    <a:ext uri="{FF2B5EF4-FFF2-40B4-BE49-F238E27FC236}">
                      <a16:creationId xmlns:a16="http://schemas.microsoft.com/office/drawing/2014/main" id="{CD8D6C29-A789-6541-B91D-777CCA9934C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59" y="3024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84" name="Oval 426">
                  <a:extLst>
                    <a:ext uri="{FF2B5EF4-FFF2-40B4-BE49-F238E27FC236}">
                      <a16:creationId xmlns:a16="http://schemas.microsoft.com/office/drawing/2014/main" id="{1D282CD9-8C4B-AA47-B11F-FCBF2DB2F01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2928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85" name="Oval 427">
                  <a:extLst>
                    <a:ext uri="{FF2B5EF4-FFF2-40B4-BE49-F238E27FC236}">
                      <a16:creationId xmlns:a16="http://schemas.microsoft.com/office/drawing/2014/main" id="{668E2928-7328-C94A-B210-BC12A98A10D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2976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86" name="Oval 428">
                  <a:extLst>
                    <a:ext uri="{FF2B5EF4-FFF2-40B4-BE49-F238E27FC236}">
                      <a16:creationId xmlns:a16="http://schemas.microsoft.com/office/drawing/2014/main" id="{808A3992-1057-1F4A-B4A8-171696B006E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903" y="2928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87" name="Oval 429">
                  <a:extLst>
                    <a:ext uri="{FF2B5EF4-FFF2-40B4-BE49-F238E27FC236}">
                      <a16:creationId xmlns:a16="http://schemas.microsoft.com/office/drawing/2014/main" id="{CC4DFCF7-811F-0846-9BDC-C56445077CE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16" y="2928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88" name="Oval 430">
                  <a:extLst>
                    <a:ext uri="{FF2B5EF4-FFF2-40B4-BE49-F238E27FC236}">
                      <a16:creationId xmlns:a16="http://schemas.microsoft.com/office/drawing/2014/main" id="{D0946551-AA25-0C44-BBBC-1A51FDE3EA3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59" y="2976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89" name="Oval 431">
                  <a:extLst>
                    <a:ext uri="{FF2B5EF4-FFF2-40B4-BE49-F238E27FC236}">
                      <a16:creationId xmlns:a16="http://schemas.microsoft.com/office/drawing/2014/main" id="{04A2E548-F5F6-074E-A6BB-74C65D796A5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20" y="2976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1095" name="Group 432">
                <a:extLst>
                  <a:ext uri="{FF2B5EF4-FFF2-40B4-BE49-F238E27FC236}">
                    <a16:creationId xmlns:a16="http://schemas.microsoft.com/office/drawing/2014/main" id="{E639EDBE-1905-1A4D-B2E4-36B660AF387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11363" y="3392488"/>
                <a:ext cx="206375" cy="201612"/>
                <a:chOff x="2720" y="2928"/>
                <a:chExt cx="319" cy="288"/>
              </a:xfrm>
            </p:grpSpPr>
            <p:grpSp>
              <p:nvGrpSpPr>
                <p:cNvPr id="1146" name="Group 433">
                  <a:extLst>
                    <a:ext uri="{FF2B5EF4-FFF2-40B4-BE49-F238E27FC236}">
                      <a16:creationId xmlns:a16="http://schemas.microsoft.com/office/drawing/2014/main" id="{BD463CA4-CC73-7746-B8FA-B133D5C650E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5400000" flipH="1">
                  <a:off x="2795" y="3019"/>
                  <a:ext cx="175" cy="186"/>
                  <a:chOff x="3276" y="2064"/>
                  <a:chExt cx="175" cy="186"/>
                </a:xfrm>
              </p:grpSpPr>
              <p:sp>
                <p:nvSpPr>
                  <p:cNvPr id="1166" name="Oval 434">
                    <a:extLst>
                      <a:ext uri="{FF2B5EF4-FFF2-40B4-BE49-F238E27FC236}">
                        <a16:creationId xmlns:a16="http://schemas.microsoft.com/office/drawing/2014/main" id="{B9555A22-CA2A-204F-AFC4-C59AC077C96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3345" y="2154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167" name="Oval 435">
                    <a:extLst>
                      <a:ext uri="{FF2B5EF4-FFF2-40B4-BE49-F238E27FC236}">
                        <a16:creationId xmlns:a16="http://schemas.microsoft.com/office/drawing/2014/main" id="{E93539CD-4A85-2343-B2F3-29689A750B85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3360" y="2064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168" name="Oval 436">
                    <a:extLst>
                      <a:ext uri="{FF2B5EF4-FFF2-40B4-BE49-F238E27FC236}">
                        <a16:creationId xmlns:a16="http://schemas.microsoft.com/office/drawing/2014/main" id="{CB620019-3A9F-AA4B-99DF-C7506DFB1B6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3276" y="2145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169" name="Oval 437">
                    <a:extLst>
                      <a:ext uri="{FF2B5EF4-FFF2-40B4-BE49-F238E27FC236}">
                        <a16:creationId xmlns:a16="http://schemas.microsoft.com/office/drawing/2014/main" id="{34B5F99F-380C-9744-8478-33E3875CD07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3312" y="2064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1147" name="Oval 438">
                  <a:extLst>
                    <a:ext uri="{FF2B5EF4-FFF2-40B4-BE49-F238E27FC236}">
                      <a16:creationId xmlns:a16="http://schemas.microsoft.com/office/drawing/2014/main" id="{BD520A44-AB46-7F45-A5AF-04A2087CE72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86" y="2977"/>
                  <a:ext cx="90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48" name="Oval 439">
                  <a:extLst>
                    <a:ext uri="{FF2B5EF4-FFF2-40B4-BE49-F238E27FC236}">
                      <a16:creationId xmlns:a16="http://schemas.microsoft.com/office/drawing/2014/main" id="{9FE8BD34-383D-FF4F-B971-20F1E5A23FD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0" y="3081"/>
                  <a:ext cx="90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49" name="Oval 440">
                  <a:extLst>
                    <a:ext uri="{FF2B5EF4-FFF2-40B4-BE49-F238E27FC236}">
                      <a16:creationId xmlns:a16="http://schemas.microsoft.com/office/drawing/2014/main" id="{63AA30A4-57AE-9745-B4A1-37C2BB4A36C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15" y="3024"/>
                  <a:ext cx="90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50" name="Oval 441">
                  <a:extLst>
                    <a:ext uri="{FF2B5EF4-FFF2-40B4-BE49-F238E27FC236}">
                      <a16:creationId xmlns:a16="http://schemas.microsoft.com/office/drawing/2014/main" id="{337082BC-F8FE-C040-9172-8B9BDDB04C8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905" y="3072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51" name="Oval 442">
                  <a:extLst>
                    <a:ext uri="{FF2B5EF4-FFF2-40B4-BE49-F238E27FC236}">
                      <a16:creationId xmlns:a16="http://schemas.microsoft.com/office/drawing/2014/main" id="{F95C1213-540E-134E-87E9-3F05A4C61CA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55" y="3120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52" name="Oval 443">
                  <a:extLst>
                    <a:ext uri="{FF2B5EF4-FFF2-40B4-BE49-F238E27FC236}">
                      <a16:creationId xmlns:a16="http://schemas.microsoft.com/office/drawing/2014/main" id="{0609C676-6D90-AF44-AF52-B50C4C20C9F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948" y="3024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53" name="Oval 444">
                  <a:extLst>
                    <a:ext uri="{FF2B5EF4-FFF2-40B4-BE49-F238E27FC236}">
                      <a16:creationId xmlns:a16="http://schemas.microsoft.com/office/drawing/2014/main" id="{2F172765-8171-7B44-9B86-5CD52C4FAFC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3072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54" name="Oval 445">
                  <a:extLst>
                    <a:ext uri="{FF2B5EF4-FFF2-40B4-BE49-F238E27FC236}">
                      <a16:creationId xmlns:a16="http://schemas.microsoft.com/office/drawing/2014/main" id="{29DB263E-04E6-D74E-9673-18E976F99C7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3072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55" name="Oval 446">
                  <a:extLst>
                    <a:ext uri="{FF2B5EF4-FFF2-40B4-BE49-F238E27FC236}">
                      <a16:creationId xmlns:a16="http://schemas.microsoft.com/office/drawing/2014/main" id="{38EC4556-9A41-8A49-9F59-8F96D165175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59" y="3072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56" name="Oval 447">
                  <a:extLst>
                    <a:ext uri="{FF2B5EF4-FFF2-40B4-BE49-F238E27FC236}">
                      <a16:creationId xmlns:a16="http://schemas.microsoft.com/office/drawing/2014/main" id="{A3F84C9D-6444-D44A-9372-0623D706CC2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2976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57" name="Oval 448">
                  <a:extLst>
                    <a:ext uri="{FF2B5EF4-FFF2-40B4-BE49-F238E27FC236}">
                      <a16:creationId xmlns:a16="http://schemas.microsoft.com/office/drawing/2014/main" id="{829044AB-4FE5-E049-9A14-7CDAFDEC14D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55" y="2976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58" name="Oval 449">
                  <a:extLst>
                    <a:ext uri="{FF2B5EF4-FFF2-40B4-BE49-F238E27FC236}">
                      <a16:creationId xmlns:a16="http://schemas.microsoft.com/office/drawing/2014/main" id="{909A24CA-3B76-D34F-970B-E194407F3A9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68" y="3120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59" name="Oval 450">
                  <a:extLst>
                    <a:ext uri="{FF2B5EF4-FFF2-40B4-BE49-F238E27FC236}">
                      <a16:creationId xmlns:a16="http://schemas.microsoft.com/office/drawing/2014/main" id="{6FF125CB-2BF8-3F46-A043-9E8B5158F0A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59" y="3024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60" name="Oval 451">
                  <a:extLst>
                    <a:ext uri="{FF2B5EF4-FFF2-40B4-BE49-F238E27FC236}">
                      <a16:creationId xmlns:a16="http://schemas.microsoft.com/office/drawing/2014/main" id="{87EBF7F5-55A1-4E43-A20F-B1D9134EBD5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2928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61" name="Oval 452">
                  <a:extLst>
                    <a:ext uri="{FF2B5EF4-FFF2-40B4-BE49-F238E27FC236}">
                      <a16:creationId xmlns:a16="http://schemas.microsoft.com/office/drawing/2014/main" id="{34B31A85-FEF9-7C48-8EDB-5422D97D60B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2976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62" name="Oval 453">
                  <a:extLst>
                    <a:ext uri="{FF2B5EF4-FFF2-40B4-BE49-F238E27FC236}">
                      <a16:creationId xmlns:a16="http://schemas.microsoft.com/office/drawing/2014/main" id="{E9587AFE-709E-EC47-BBC5-65867209287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903" y="2928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63" name="Oval 454">
                  <a:extLst>
                    <a:ext uri="{FF2B5EF4-FFF2-40B4-BE49-F238E27FC236}">
                      <a16:creationId xmlns:a16="http://schemas.microsoft.com/office/drawing/2014/main" id="{A5541751-FA55-8740-9FF8-900809E8AAD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16" y="2928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65" name="Oval 456">
                  <a:extLst>
                    <a:ext uri="{FF2B5EF4-FFF2-40B4-BE49-F238E27FC236}">
                      <a16:creationId xmlns:a16="http://schemas.microsoft.com/office/drawing/2014/main" id="{E06C5B71-9264-174D-BEC3-D0776CD091A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20" y="2976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1096" name="Group 457">
                <a:extLst>
                  <a:ext uri="{FF2B5EF4-FFF2-40B4-BE49-F238E27FC236}">
                    <a16:creationId xmlns:a16="http://schemas.microsoft.com/office/drawing/2014/main" id="{4CEE0EEB-5DE3-2149-B1A6-5A9AF37B62F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52638" y="3525838"/>
                <a:ext cx="206375" cy="203200"/>
                <a:chOff x="2720" y="2928"/>
                <a:chExt cx="319" cy="288"/>
              </a:xfrm>
            </p:grpSpPr>
            <p:grpSp>
              <p:nvGrpSpPr>
                <p:cNvPr id="1122" name="Group 458">
                  <a:extLst>
                    <a:ext uri="{FF2B5EF4-FFF2-40B4-BE49-F238E27FC236}">
                      <a16:creationId xmlns:a16="http://schemas.microsoft.com/office/drawing/2014/main" id="{8290C2D8-6CC4-464A-BB46-1E1B9D2BADB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5400000" flipH="1">
                  <a:off x="2795" y="3019"/>
                  <a:ext cx="175" cy="186"/>
                  <a:chOff x="3276" y="2064"/>
                  <a:chExt cx="175" cy="186"/>
                </a:xfrm>
              </p:grpSpPr>
              <p:sp>
                <p:nvSpPr>
                  <p:cNvPr id="1142" name="Oval 459">
                    <a:extLst>
                      <a:ext uri="{FF2B5EF4-FFF2-40B4-BE49-F238E27FC236}">
                        <a16:creationId xmlns:a16="http://schemas.microsoft.com/office/drawing/2014/main" id="{8D941F5A-C2B3-6741-A6CD-20F06C223996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3345" y="2154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143" name="Oval 460">
                    <a:extLst>
                      <a:ext uri="{FF2B5EF4-FFF2-40B4-BE49-F238E27FC236}">
                        <a16:creationId xmlns:a16="http://schemas.microsoft.com/office/drawing/2014/main" id="{B5681116-34CA-744E-A80F-8A8054B3F903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3360" y="2064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144" name="Oval 461">
                    <a:extLst>
                      <a:ext uri="{FF2B5EF4-FFF2-40B4-BE49-F238E27FC236}">
                        <a16:creationId xmlns:a16="http://schemas.microsoft.com/office/drawing/2014/main" id="{7FE85FC8-76B0-D249-9756-A43365BA077F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3276" y="2145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145" name="Oval 462">
                    <a:extLst>
                      <a:ext uri="{FF2B5EF4-FFF2-40B4-BE49-F238E27FC236}">
                        <a16:creationId xmlns:a16="http://schemas.microsoft.com/office/drawing/2014/main" id="{294F93D5-047D-9746-8E27-C8813EDE1C40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3312" y="2064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1123" name="Oval 463">
                  <a:extLst>
                    <a:ext uri="{FF2B5EF4-FFF2-40B4-BE49-F238E27FC236}">
                      <a16:creationId xmlns:a16="http://schemas.microsoft.com/office/drawing/2014/main" id="{335E0600-DE4A-0142-8AAD-4EF31C5E649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86" y="2977"/>
                  <a:ext cx="90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24" name="Oval 464">
                  <a:extLst>
                    <a:ext uri="{FF2B5EF4-FFF2-40B4-BE49-F238E27FC236}">
                      <a16:creationId xmlns:a16="http://schemas.microsoft.com/office/drawing/2014/main" id="{9C4FBA11-9DE8-F948-AE4D-32EAE560EEE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0" y="3081"/>
                  <a:ext cx="90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25" name="Oval 465">
                  <a:extLst>
                    <a:ext uri="{FF2B5EF4-FFF2-40B4-BE49-F238E27FC236}">
                      <a16:creationId xmlns:a16="http://schemas.microsoft.com/office/drawing/2014/main" id="{6EAE833F-AE80-D14F-BC47-6908B9359C8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15" y="3024"/>
                  <a:ext cx="90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26" name="Oval 466">
                  <a:extLst>
                    <a:ext uri="{FF2B5EF4-FFF2-40B4-BE49-F238E27FC236}">
                      <a16:creationId xmlns:a16="http://schemas.microsoft.com/office/drawing/2014/main" id="{3F4FDE68-015D-9940-BA24-E8B328A855C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905" y="3072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27" name="Oval 467">
                  <a:extLst>
                    <a:ext uri="{FF2B5EF4-FFF2-40B4-BE49-F238E27FC236}">
                      <a16:creationId xmlns:a16="http://schemas.microsoft.com/office/drawing/2014/main" id="{31CA7FB0-6EE3-7C4B-83D8-E0004A85D00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55" y="3120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28" name="Oval 468">
                  <a:extLst>
                    <a:ext uri="{FF2B5EF4-FFF2-40B4-BE49-F238E27FC236}">
                      <a16:creationId xmlns:a16="http://schemas.microsoft.com/office/drawing/2014/main" id="{A2AEC0A5-2368-BD47-89E3-81408371CC3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948" y="3024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29" name="Oval 469">
                  <a:extLst>
                    <a:ext uri="{FF2B5EF4-FFF2-40B4-BE49-F238E27FC236}">
                      <a16:creationId xmlns:a16="http://schemas.microsoft.com/office/drawing/2014/main" id="{D0AF58BF-0AD8-6248-9AF6-495614686A7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3072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30" name="Oval 470">
                  <a:extLst>
                    <a:ext uri="{FF2B5EF4-FFF2-40B4-BE49-F238E27FC236}">
                      <a16:creationId xmlns:a16="http://schemas.microsoft.com/office/drawing/2014/main" id="{B1B6CC4E-E8D1-C24F-A537-672FDD341B5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3072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31" name="Oval 471">
                  <a:extLst>
                    <a:ext uri="{FF2B5EF4-FFF2-40B4-BE49-F238E27FC236}">
                      <a16:creationId xmlns:a16="http://schemas.microsoft.com/office/drawing/2014/main" id="{7B39E400-2C87-004E-81F2-39E3F7F3321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59" y="3072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32" name="Oval 472">
                  <a:extLst>
                    <a:ext uri="{FF2B5EF4-FFF2-40B4-BE49-F238E27FC236}">
                      <a16:creationId xmlns:a16="http://schemas.microsoft.com/office/drawing/2014/main" id="{5D456DB8-FC27-F945-BB13-F97AF8DD1F8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2976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33" name="Oval 473">
                  <a:extLst>
                    <a:ext uri="{FF2B5EF4-FFF2-40B4-BE49-F238E27FC236}">
                      <a16:creationId xmlns:a16="http://schemas.microsoft.com/office/drawing/2014/main" id="{8E31481E-CA68-BC42-A959-A2C4ED40092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55" y="2976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34" name="Oval 474">
                  <a:extLst>
                    <a:ext uri="{FF2B5EF4-FFF2-40B4-BE49-F238E27FC236}">
                      <a16:creationId xmlns:a16="http://schemas.microsoft.com/office/drawing/2014/main" id="{68A9AAD2-2EC8-E542-BF03-57F76DE1736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68" y="3120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35" name="Oval 475">
                  <a:extLst>
                    <a:ext uri="{FF2B5EF4-FFF2-40B4-BE49-F238E27FC236}">
                      <a16:creationId xmlns:a16="http://schemas.microsoft.com/office/drawing/2014/main" id="{3FDAF4E6-BBA8-2E46-A4CB-D9FBFAD7F20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59" y="3024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36" name="Oval 476">
                  <a:extLst>
                    <a:ext uri="{FF2B5EF4-FFF2-40B4-BE49-F238E27FC236}">
                      <a16:creationId xmlns:a16="http://schemas.microsoft.com/office/drawing/2014/main" id="{6BD8DBE2-8503-CF48-BFC5-568AF3A2642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2928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37" name="Oval 477">
                  <a:extLst>
                    <a:ext uri="{FF2B5EF4-FFF2-40B4-BE49-F238E27FC236}">
                      <a16:creationId xmlns:a16="http://schemas.microsoft.com/office/drawing/2014/main" id="{BBB0744A-0741-DD42-82E8-450F883D107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2976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38" name="Oval 478">
                  <a:extLst>
                    <a:ext uri="{FF2B5EF4-FFF2-40B4-BE49-F238E27FC236}">
                      <a16:creationId xmlns:a16="http://schemas.microsoft.com/office/drawing/2014/main" id="{6F45481C-CF94-C541-BA8E-842E35A5148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903" y="2928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39" name="Oval 479">
                  <a:extLst>
                    <a:ext uri="{FF2B5EF4-FFF2-40B4-BE49-F238E27FC236}">
                      <a16:creationId xmlns:a16="http://schemas.microsoft.com/office/drawing/2014/main" id="{6B209331-3234-884E-9FD7-63AB3EA29FC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16" y="2928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40" name="Oval 480">
                  <a:extLst>
                    <a:ext uri="{FF2B5EF4-FFF2-40B4-BE49-F238E27FC236}">
                      <a16:creationId xmlns:a16="http://schemas.microsoft.com/office/drawing/2014/main" id="{61556C4A-C61B-2146-B192-079DCFAA359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59" y="2976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41" name="Oval 481">
                  <a:extLst>
                    <a:ext uri="{FF2B5EF4-FFF2-40B4-BE49-F238E27FC236}">
                      <a16:creationId xmlns:a16="http://schemas.microsoft.com/office/drawing/2014/main" id="{42FCC27F-404E-4045-A3E9-915BB7C3695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20" y="2976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1097" name="Group 482">
                <a:extLst>
                  <a:ext uri="{FF2B5EF4-FFF2-40B4-BE49-F238E27FC236}">
                    <a16:creationId xmlns:a16="http://schemas.microsoft.com/office/drawing/2014/main" id="{A9816663-02C1-CE41-9A46-CAB2B9A2479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60417" y="3392488"/>
                <a:ext cx="181144" cy="201612"/>
                <a:chOff x="2759" y="2928"/>
                <a:chExt cx="280" cy="288"/>
              </a:xfrm>
            </p:grpSpPr>
            <p:grpSp>
              <p:nvGrpSpPr>
                <p:cNvPr id="1098" name="Group 483">
                  <a:extLst>
                    <a:ext uri="{FF2B5EF4-FFF2-40B4-BE49-F238E27FC236}">
                      <a16:creationId xmlns:a16="http://schemas.microsoft.com/office/drawing/2014/main" id="{C62E0D0E-D3E9-8E47-9F26-58220873969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5400000" flipH="1">
                  <a:off x="2795" y="3019"/>
                  <a:ext cx="175" cy="186"/>
                  <a:chOff x="3276" y="2064"/>
                  <a:chExt cx="175" cy="186"/>
                </a:xfrm>
              </p:grpSpPr>
              <p:sp>
                <p:nvSpPr>
                  <p:cNvPr id="1118" name="Oval 484">
                    <a:extLst>
                      <a:ext uri="{FF2B5EF4-FFF2-40B4-BE49-F238E27FC236}">
                        <a16:creationId xmlns:a16="http://schemas.microsoft.com/office/drawing/2014/main" id="{CF744F1D-0324-2244-BED2-AFE7B768D69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3345" y="2154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119" name="Oval 485">
                    <a:extLst>
                      <a:ext uri="{FF2B5EF4-FFF2-40B4-BE49-F238E27FC236}">
                        <a16:creationId xmlns:a16="http://schemas.microsoft.com/office/drawing/2014/main" id="{69421445-99EA-9C46-8EED-800713D72608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3360" y="2064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120" name="Oval 486">
                    <a:extLst>
                      <a:ext uri="{FF2B5EF4-FFF2-40B4-BE49-F238E27FC236}">
                        <a16:creationId xmlns:a16="http://schemas.microsoft.com/office/drawing/2014/main" id="{978C23FA-5D8A-404F-9A87-C437AB3C8441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3276" y="2145"/>
                    <a:ext cx="91" cy="96"/>
                  </a:xfrm>
                  <a:prstGeom prst="ellipse">
                    <a:avLst/>
                  </a:prstGeom>
                  <a:solidFill>
                    <a:srgbClr val="FF0000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121" name="Oval 487">
                    <a:extLst>
                      <a:ext uri="{FF2B5EF4-FFF2-40B4-BE49-F238E27FC236}">
                        <a16:creationId xmlns:a16="http://schemas.microsoft.com/office/drawing/2014/main" id="{003BB40E-E8F5-1946-AC51-CEEC87341B5B}"/>
                      </a:ext>
                    </a:extLst>
                  </p:cNvPr>
                  <p:cNvSpPr>
                    <a:spLocks noChangeAspect="1" noChangeArrowheads="1"/>
                  </p:cNvSpPr>
                  <p:nvPr/>
                </p:nvSpPr>
                <p:spPr bwMode="auto">
                  <a:xfrm flipH="1">
                    <a:off x="3312" y="2064"/>
                    <a:ext cx="91" cy="96"/>
                  </a:xfrm>
                  <a:prstGeom prst="ellipse">
                    <a:avLst/>
                  </a:prstGeom>
                  <a:solidFill>
                    <a:srgbClr val="0000FF"/>
                  </a:solidFill>
                  <a:ln w="3175">
                    <a:solidFill>
                      <a:schemeClr val="bg2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=""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1099" name="Oval 488">
                  <a:extLst>
                    <a:ext uri="{FF2B5EF4-FFF2-40B4-BE49-F238E27FC236}">
                      <a16:creationId xmlns:a16="http://schemas.microsoft.com/office/drawing/2014/main" id="{F8745185-EDDF-4749-A502-5C463E2F0AD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86" y="2977"/>
                  <a:ext cx="90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00" name="Oval 489">
                  <a:extLst>
                    <a:ext uri="{FF2B5EF4-FFF2-40B4-BE49-F238E27FC236}">
                      <a16:creationId xmlns:a16="http://schemas.microsoft.com/office/drawing/2014/main" id="{F7CC0C3F-2C7F-C340-8674-60D6CD852EE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0" y="3081"/>
                  <a:ext cx="90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01" name="Oval 490">
                  <a:extLst>
                    <a:ext uri="{FF2B5EF4-FFF2-40B4-BE49-F238E27FC236}">
                      <a16:creationId xmlns:a16="http://schemas.microsoft.com/office/drawing/2014/main" id="{27F470DF-18F3-134D-B67E-4770CB3A258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15" y="3024"/>
                  <a:ext cx="90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02" name="Oval 491">
                  <a:extLst>
                    <a:ext uri="{FF2B5EF4-FFF2-40B4-BE49-F238E27FC236}">
                      <a16:creationId xmlns:a16="http://schemas.microsoft.com/office/drawing/2014/main" id="{C01482CB-A603-FD4F-A107-9B5568A0858C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905" y="3072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03" name="Oval 492">
                  <a:extLst>
                    <a:ext uri="{FF2B5EF4-FFF2-40B4-BE49-F238E27FC236}">
                      <a16:creationId xmlns:a16="http://schemas.microsoft.com/office/drawing/2014/main" id="{56C4E542-40D7-7A4E-8538-70034A5C33D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55" y="3120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04" name="Oval 493">
                  <a:extLst>
                    <a:ext uri="{FF2B5EF4-FFF2-40B4-BE49-F238E27FC236}">
                      <a16:creationId xmlns:a16="http://schemas.microsoft.com/office/drawing/2014/main" id="{15C1708C-D8E7-7A4A-A8CE-949A39ABC2E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948" y="3024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05" name="Oval 494">
                  <a:extLst>
                    <a:ext uri="{FF2B5EF4-FFF2-40B4-BE49-F238E27FC236}">
                      <a16:creationId xmlns:a16="http://schemas.microsoft.com/office/drawing/2014/main" id="{CF7FCFFF-DF13-FF42-82A9-724C4404CEA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3072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06" name="Oval 495">
                  <a:extLst>
                    <a:ext uri="{FF2B5EF4-FFF2-40B4-BE49-F238E27FC236}">
                      <a16:creationId xmlns:a16="http://schemas.microsoft.com/office/drawing/2014/main" id="{5DF86283-27A1-4A46-92DF-1F7DA34A21E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3072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07" name="Oval 496">
                  <a:extLst>
                    <a:ext uri="{FF2B5EF4-FFF2-40B4-BE49-F238E27FC236}">
                      <a16:creationId xmlns:a16="http://schemas.microsoft.com/office/drawing/2014/main" id="{E5FAEF3A-F480-BA4A-8850-D63A2F622C0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59" y="3072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08" name="Oval 497">
                  <a:extLst>
                    <a:ext uri="{FF2B5EF4-FFF2-40B4-BE49-F238E27FC236}">
                      <a16:creationId xmlns:a16="http://schemas.microsoft.com/office/drawing/2014/main" id="{2B5E8DB8-A92B-7341-A3A8-7E0A36C709F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2976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09" name="Oval 498">
                  <a:extLst>
                    <a:ext uri="{FF2B5EF4-FFF2-40B4-BE49-F238E27FC236}">
                      <a16:creationId xmlns:a16="http://schemas.microsoft.com/office/drawing/2014/main" id="{B0AD5103-B0D7-AE49-ABF9-46069CCC0A2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55" y="2976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10" name="Oval 499">
                  <a:extLst>
                    <a:ext uri="{FF2B5EF4-FFF2-40B4-BE49-F238E27FC236}">
                      <a16:creationId xmlns:a16="http://schemas.microsoft.com/office/drawing/2014/main" id="{402AEB09-C4FE-1542-8058-4C5E3B3ABB0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68" y="3120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11" name="Oval 500">
                  <a:extLst>
                    <a:ext uri="{FF2B5EF4-FFF2-40B4-BE49-F238E27FC236}">
                      <a16:creationId xmlns:a16="http://schemas.microsoft.com/office/drawing/2014/main" id="{F6033F13-D2B1-3E42-B99D-26A68B7BB18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59" y="3024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12" name="Oval 501">
                  <a:extLst>
                    <a:ext uri="{FF2B5EF4-FFF2-40B4-BE49-F238E27FC236}">
                      <a16:creationId xmlns:a16="http://schemas.microsoft.com/office/drawing/2014/main" id="{DB063A05-6199-594A-A59E-D14DAC9DBCB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2928"/>
                  <a:ext cx="91" cy="96"/>
                </a:xfrm>
                <a:prstGeom prst="ellipse">
                  <a:avLst/>
                </a:prstGeom>
                <a:solidFill>
                  <a:srgbClr val="FF0000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13" name="Oval 502">
                  <a:extLst>
                    <a:ext uri="{FF2B5EF4-FFF2-40B4-BE49-F238E27FC236}">
                      <a16:creationId xmlns:a16="http://schemas.microsoft.com/office/drawing/2014/main" id="{7449ACE4-0B95-DD47-991E-64802D560DE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07" y="2976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14" name="Oval 503">
                  <a:extLst>
                    <a:ext uri="{FF2B5EF4-FFF2-40B4-BE49-F238E27FC236}">
                      <a16:creationId xmlns:a16="http://schemas.microsoft.com/office/drawing/2014/main" id="{2C97B96A-20F6-EE46-ACA0-5EA3A7DB3CA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903" y="2928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15" name="Oval 504">
                  <a:extLst>
                    <a:ext uri="{FF2B5EF4-FFF2-40B4-BE49-F238E27FC236}">
                      <a16:creationId xmlns:a16="http://schemas.microsoft.com/office/drawing/2014/main" id="{BDB3EA39-F9DA-9D43-AE4E-0F4392C72D0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816" y="2928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116" name="Oval 505">
                  <a:extLst>
                    <a:ext uri="{FF2B5EF4-FFF2-40B4-BE49-F238E27FC236}">
                      <a16:creationId xmlns:a16="http://schemas.microsoft.com/office/drawing/2014/main" id="{ADE05060-2243-6A45-BB74-E44BFD920287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759" y="2976"/>
                  <a:ext cx="91" cy="96"/>
                </a:xfrm>
                <a:prstGeom prst="ellipse">
                  <a:avLst/>
                </a:prstGeom>
                <a:solidFill>
                  <a:srgbClr val="0000FF"/>
                </a:solidFill>
                <a:ln w="3175">
                  <a:solidFill>
                    <a:schemeClr val="bg2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=""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1074" name="Group 181">
              <a:extLst>
                <a:ext uri="{FF2B5EF4-FFF2-40B4-BE49-F238E27FC236}">
                  <a16:creationId xmlns:a16="http://schemas.microsoft.com/office/drawing/2014/main" id="{82B6A864-228A-F64E-826C-D979A693D196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2222976" y="3451702"/>
              <a:ext cx="603138" cy="425588"/>
              <a:chOff x="2786" y="1181"/>
              <a:chExt cx="801" cy="533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1075" name="Oval 182">
                <a:extLst>
                  <a:ext uri="{FF2B5EF4-FFF2-40B4-BE49-F238E27FC236}">
                    <a16:creationId xmlns:a16="http://schemas.microsoft.com/office/drawing/2014/main" id="{F47A41A1-756C-844B-A136-6BE8690E98A5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flipH="1">
                <a:off x="3426" y="1345"/>
                <a:ext cx="90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76" name="Oval 184">
                <a:extLst>
                  <a:ext uri="{FF2B5EF4-FFF2-40B4-BE49-F238E27FC236}">
                    <a16:creationId xmlns:a16="http://schemas.microsoft.com/office/drawing/2014/main" id="{EA087B61-EEAB-BD4C-AD2D-6B28C730310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flipH="1">
                <a:off x="3497" y="1392"/>
                <a:ext cx="90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77" name="Oval 185">
                <a:extLst>
                  <a:ext uri="{FF2B5EF4-FFF2-40B4-BE49-F238E27FC236}">
                    <a16:creationId xmlns:a16="http://schemas.microsoft.com/office/drawing/2014/main" id="{92AC7634-88C6-2A47-99AD-D5909C5CC037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flipH="1">
                <a:off x="3406" y="1440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78" name="Oval 187">
                <a:extLst>
                  <a:ext uri="{FF2B5EF4-FFF2-40B4-BE49-F238E27FC236}">
                    <a16:creationId xmlns:a16="http://schemas.microsoft.com/office/drawing/2014/main" id="{E46BC912-95C5-9F45-8066-C752409C9A0C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flipH="1">
                <a:off x="3363" y="1392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79" name="Oval 189">
                <a:extLst>
                  <a:ext uri="{FF2B5EF4-FFF2-40B4-BE49-F238E27FC236}">
                    <a16:creationId xmlns:a16="http://schemas.microsoft.com/office/drawing/2014/main" id="{9AFF9619-10D5-B84B-A40C-428AEF7269C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flipH="1">
                <a:off x="3360" y="1440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80" name="Oval 192">
                <a:extLst>
                  <a:ext uri="{FF2B5EF4-FFF2-40B4-BE49-F238E27FC236}">
                    <a16:creationId xmlns:a16="http://schemas.microsoft.com/office/drawing/2014/main" id="{D0BBC41B-CC99-3142-A2B3-43D8406642BF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flipH="1">
                <a:off x="3293" y="1181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81" name="Oval 193">
                <a:extLst>
                  <a:ext uri="{FF2B5EF4-FFF2-40B4-BE49-F238E27FC236}">
                    <a16:creationId xmlns:a16="http://schemas.microsoft.com/office/drawing/2014/main" id="{38EDC13E-5256-444A-99E4-7A78D6DF0A7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flipH="1">
                <a:off x="3206" y="1618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82" name="Oval 195">
                <a:extLst>
                  <a:ext uri="{FF2B5EF4-FFF2-40B4-BE49-F238E27FC236}">
                    <a16:creationId xmlns:a16="http://schemas.microsoft.com/office/drawing/2014/main" id="{53D98886-C298-F642-9257-C6B87D4632C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flipH="1">
                <a:off x="3456" y="1344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83" name="Oval 196">
                <a:extLst>
                  <a:ext uri="{FF2B5EF4-FFF2-40B4-BE49-F238E27FC236}">
                    <a16:creationId xmlns:a16="http://schemas.microsoft.com/office/drawing/2014/main" id="{DC0D1002-3FBA-A942-9735-BBADCFE72668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flipH="1">
                <a:off x="2786" y="1405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84" name="Oval 197">
                <a:extLst>
                  <a:ext uri="{FF2B5EF4-FFF2-40B4-BE49-F238E27FC236}">
                    <a16:creationId xmlns:a16="http://schemas.microsoft.com/office/drawing/2014/main" id="{2F3009B1-3E28-C64A-BE8B-56A3409AEB0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flipH="1">
                <a:off x="3362" y="1501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85" name="Oval 198">
                <a:extLst>
                  <a:ext uri="{FF2B5EF4-FFF2-40B4-BE49-F238E27FC236}">
                    <a16:creationId xmlns:a16="http://schemas.microsoft.com/office/drawing/2014/main" id="{FF620F7D-CEF2-9340-86A4-E326F825DEEE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flipH="1">
                <a:off x="3415" y="1240"/>
                <a:ext cx="91" cy="96"/>
              </a:xfrm>
              <a:prstGeom prst="ellipse">
                <a:avLst/>
              </a:prstGeom>
              <a:solidFill>
                <a:srgbClr val="FF0000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86" name="Oval 201">
                <a:extLst>
                  <a:ext uri="{FF2B5EF4-FFF2-40B4-BE49-F238E27FC236}">
                    <a16:creationId xmlns:a16="http://schemas.microsoft.com/office/drawing/2014/main" id="{939A25C7-AC70-6C45-B092-72EA0853A7B2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flipH="1">
                <a:off x="3408" y="1296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87" name="Oval 202">
                <a:extLst>
                  <a:ext uri="{FF2B5EF4-FFF2-40B4-BE49-F238E27FC236}">
                    <a16:creationId xmlns:a16="http://schemas.microsoft.com/office/drawing/2014/main" id="{5200C923-F511-CE43-A132-5B3C63EBE91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flipH="1">
                <a:off x="3316" y="1517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88" name="Oval 203">
                <a:extLst>
                  <a:ext uri="{FF2B5EF4-FFF2-40B4-BE49-F238E27FC236}">
                    <a16:creationId xmlns:a16="http://schemas.microsoft.com/office/drawing/2014/main" id="{596E4830-35CE-6D4E-BFDB-A7D24FCCC55D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flipH="1">
                <a:off x="3260" y="1570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89" name="Oval 204">
                <a:extLst>
                  <a:ext uri="{FF2B5EF4-FFF2-40B4-BE49-F238E27FC236}">
                    <a16:creationId xmlns:a16="http://schemas.microsoft.com/office/drawing/2014/main" id="{B02D011F-C933-4A4A-833B-631E4C10D831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flipH="1">
                <a:off x="3351" y="1209"/>
                <a:ext cx="91" cy="96"/>
              </a:xfrm>
              <a:prstGeom prst="ellipse">
                <a:avLst/>
              </a:prstGeom>
              <a:solidFill>
                <a:srgbClr val="0000FF"/>
              </a:solidFill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1072" name="ZoneTexte 451">
            <a:extLst>
              <a:ext uri="{FF2B5EF4-FFF2-40B4-BE49-F238E27FC236}">
                <a16:creationId xmlns:a16="http://schemas.microsoft.com/office/drawing/2014/main" id="{CCA229EA-D740-6D4F-B21B-F1CFF7254899}"/>
              </a:ext>
            </a:extLst>
          </p:cNvPr>
          <p:cNvSpPr txBox="1"/>
          <p:nvPr/>
        </p:nvSpPr>
        <p:spPr>
          <a:xfrm>
            <a:off x="3384618" y="6010443"/>
            <a:ext cx="1406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>
                <a:solidFill>
                  <a:srgbClr val="800000"/>
                </a:solidFill>
                <a:latin typeface="Georgia"/>
                <a:cs typeface="Georgia"/>
              </a:rPr>
              <a:t>evaporation</a:t>
            </a:r>
            <a:endParaRPr lang="fr-FR" dirty="0">
              <a:solidFill>
                <a:srgbClr val="800000"/>
              </a:solidFill>
              <a:latin typeface="Georgia"/>
              <a:cs typeface="Georgia"/>
            </a:endParaRPr>
          </a:p>
        </p:txBody>
      </p:sp>
      <p:sp>
        <p:nvSpPr>
          <p:cNvPr id="1290" name="Oval 304">
            <a:extLst>
              <a:ext uri="{FF2B5EF4-FFF2-40B4-BE49-F238E27FC236}">
                <a16:creationId xmlns:a16="http://schemas.microsoft.com/office/drawing/2014/main" id="{D67D2A48-32CE-DB46-BAEF-98C7479C7E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4004" y="5837885"/>
            <a:ext cx="57829" cy="56185"/>
          </a:xfrm>
          <a:prstGeom prst="ellipse">
            <a:avLst/>
          </a:prstGeom>
          <a:solidFill>
            <a:srgbClr val="0000FF"/>
          </a:solidFill>
          <a:ln w="317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/>
              <a:t>     </a:t>
            </a:r>
          </a:p>
        </p:txBody>
      </p:sp>
      <p:sp>
        <p:nvSpPr>
          <p:cNvPr id="1291" name="Oval 304">
            <a:extLst>
              <a:ext uri="{FF2B5EF4-FFF2-40B4-BE49-F238E27FC236}">
                <a16:creationId xmlns:a16="http://schemas.microsoft.com/office/drawing/2014/main" id="{BBC4A55D-5873-1D4E-B680-0A09665C48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8511" y="5338582"/>
            <a:ext cx="57829" cy="56185"/>
          </a:xfrm>
          <a:prstGeom prst="ellipse">
            <a:avLst/>
          </a:prstGeom>
          <a:solidFill>
            <a:srgbClr val="0000FF"/>
          </a:solidFill>
          <a:ln w="317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0931AC7-6B35-3046-AC4F-A6B7928DBFA7}"/>
              </a:ext>
            </a:extLst>
          </p:cNvPr>
          <p:cNvGrpSpPr/>
          <p:nvPr/>
        </p:nvGrpSpPr>
        <p:grpSpPr>
          <a:xfrm>
            <a:off x="235080" y="-405419"/>
            <a:ext cx="7953660" cy="4543022"/>
            <a:chOff x="235080" y="-405419"/>
            <a:chExt cx="7953660" cy="4543022"/>
          </a:xfrm>
        </p:grpSpPr>
        <p:pic>
          <p:nvPicPr>
            <p:cNvPr id="878" name="Espace réservé du contenu 3" descr="chart_karpov.png">
              <a:extLst>
                <a:ext uri="{FF2B5EF4-FFF2-40B4-BE49-F238E27FC236}">
                  <a16:creationId xmlns:a16="http://schemas.microsoft.com/office/drawing/2014/main" id="{B251EEFB-D3FD-4F45-A606-6336841DC813}"/>
                </a:ext>
              </a:extLst>
            </p:cNvPr>
            <p:cNvPicPr/>
            <p:nvPr/>
          </p:nvPicPr>
          <p:blipFill>
            <a:blip r:embed="rId4"/>
            <a:srcRect l="-4711" r="-4711"/>
            <a:stretch/>
          </p:blipFill>
          <p:spPr>
            <a:xfrm>
              <a:off x="383940" y="169117"/>
              <a:ext cx="7804800" cy="3461966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879" name="Grouper 9">
              <a:extLst>
                <a:ext uri="{FF2B5EF4-FFF2-40B4-BE49-F238E27FC236}">
                  <a16:creationId xmlns:a16="http://schemas.microsoft.com/office/drawing/2014/main" id="{C08F3338-E3EF-B940-91EA-08A9C30125F2}"/>
                </a:ext>
              </a:extLst>
            </p:cNvPr>
            <p:cNvGrpSpPr/>
            <p:nvPr/>
          </p:nvGrpSpPr>
          <p:grpSpPr>
            <a:xfrm>
              <a:off x="5554739" y="-405419"/>
              <a:ext cx="2377511" cy="2653513"/>
              <a:chOff x="7652880" y="658080"/>
              <a:chExt cx="3317760" cy="3654000"/>
            </a:xfrm>
          </p:grpSpPr>
          <p:sp>
            <p:nvSpPr>
              <p:cNvPr id="880" name="Bouée 10">
                <a:extLst>
                  <a:ext uri="{FF2B5EF4-FFF2-40B4-BE49-F238E27FC236}">
                    <a16:creationId xmlns:a16="http://schemas.microsoft.com/office/drawing/2014/main" id="{30F73A48-590F-F94A-95DA-AE051FB282CD}"/>
                  </a:ext>
                </a:extLst>
              </p:cNvPr>
              <p:cNvSpPr/>
              <p:nvPr/>
            </p:nvSpPr>
            <p:spPr>
              <a:xfrm rot="20072400">
                <a:off x="7900200" y="1177920"/>
                <a:ext cx="2822760" cy="1789200"/>
              </a:xfrm>
              <a:prstGeom prst="donut">
                <a:avLst>
                  <a:gd name="adj" fmla="val 6319"/>
                </a:avLst>
              </a:prstGeom>
              <a:solidFill>
                <a:srgbClr val="000000"/>
              </a:solidFill>
              <a:ln w="6480">
                <a:solidFill>
                  <a:srgbClr val="000000"/>
                </a:solidFill>
                <a:miter/>
              </a:ln>
              <a:effectLst>
                <a:outerShdw blurRad="39960" dist="2304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fr-FR" sz="2000" b="0" u="none" strike="noStrike">
                  <a:solidFill>
                    <a:schemeClr val="dk1"/>
                  </a:solidFill>
                  <a:effectLst/>
                  <a:uFillTx/>
                  <a:latin typeface="Calibri"/>
                  <a:ea typeface="Arial"/>
                </a:endParaRPr>
              </a:p>
            </p:txBody>
          </p:sp>
          <p:sp>
            <p:nvSpPr>
              <p:cNvPr id="881" name="Rectangle 24">
                <a:extLst>
                  <a:ext uri="{FF2B5EF4-FFF2-40B4-BE49-F238E27FC236}">
                    <a16:creationId xmlns:a16="http://schemas.microsoft.com/office/drawing/2014/main" id="{636E161D-C98B-C245-B685-8DCE1B159D27}"/>
                  </a:ext>
                </a:extLst>
              </p:cNvPr>
              <p:cNvSpPr/>
              <p:nvPr/>
            </p:nvSpPr>
            <p:spPr>
              <a:xfrm rot="9812400">
                <a:off x="9437760" y="2935080"/>
                <a:ext cx="345240" cy="1355760"/>
              </a:xfrm>
              <a:prstGeom prst="rect">
                <a:avLst/>
              </a:prstGeom>
              <a:solidFill>
                <a:srgbClr val="000000"/>
              </a:solidFill>
              <a:ln w="6480">
                <a:solidFill>
                  <a:srgbClr val="000000"/>
                </a:solidFill>
                <a:miter/>
              </a:ln>
              <a:effectLst>
                <a:outerShdw blurRad="39960" dist="23040" dir="5400000" rotWithShape="0">
                  <a:srgbClr val="000000">
                    <a:alpha val="35000"/>
                  </a:srgbClr>
                </a:outerShdw>
              </a:effectLst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90000" tIns="45000" rIns="90000" bIns="45000" anchor="ctr">
                <a:noAutofit/>
              </a:bodyPr>
              <a:lstStyle/>
              <a:p>
                <a:endParaRPr lang="fr-FR" sz="2000" b="0" u="none" strike="noStrike">
                  <a:solidFill>
                    <a:schemeClr val="lt1"/>
                  </a:solidFill>
                  <a:effectLst/>
                  <a:uFillTx/>
                  <a:latin typeface="Calibri"/>
                  <a:ea typeface="Arial"/>
                </a:endParaRPr>
              </a:p>
            </p:txBody>
          </p:sp>
        </p:grpSp>
        <p:cxnSp>
          <p:nvCxnSpPr>
            <p:cNvPr id="882" name="Straight Arrow Connector 3">
              <a:extLst>
                <a:ext uri="{FF2B5EF4-FFF2-40B4-BE49-F238E27FC236}">
                  <a16:creationId xmlns:a16="http://schemas.microsoft.com/office/drawing/2014/main" id="{5956EE7F-2987-8640-B194-835B5B93A3A1}"/>
                </a:ext>
              </a:extLst>
            </p:cNvPr>
            <p:cNvCxnSpPr/>
            <p:nvPr/>
          </p:nvCxnSpPr>
          <p:spPr>
            <a:xfrm>
              <a:off x="648180" y="3817203"/>
              <a:ext cx="3218400" cy="360"/>
            </a:xfrm>
            <a:prstGeom prst="straightConnector1">
              <a:avLst/>
            </a:prstGeom>
            <a:ln w="28440">
              <a:solidFill>
                <a:srgbClr val="000000"/>
              </a:solidFill>
              <a:miter/>
              <a:tailEnd type="triangle" w="med" len="med"/>
            </a:ln>
          </p:spPr>
        </p:cxnSp>
        <p:sp>
          <p:nvSpPr>
            <p:cNvPr id="883" name="TextBox 5">
              <a:extLst>
                <a:ext uri="{FF2B5EF4-FFF2-40B4-BE49-F238E27FC236}">
                  <a16:creationId xmlns:a16="http://schemas.microsoft.com/office/drawing/2014/main" id="{0CCF3D8E-F698-9F42-BA8B-C793A8B69C5E}"/>
                </a:ext>
              </a:extLst>
            </p:cNvPr>
            <p:cNvSpPr/>
            <p:nvPr/>
          </p:nvSpPr>
          <p:spPr>
            <a:xfrm>
              <a:off x="1730340" y="3864363"/>
              <a:ext cx="1443240" cy="273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wrap="none" lIns="90000" tIns="45000" rIns="90000" bIns="45000" anchor="t">
              <a:spAutoFit/>
            </a:bodyPr>
            <a:lstStyle/>
            <a:p>
              <a:pPr defTabSz="914400">
                <a:lnSpc>
                  <a:spcPct val="100000"/>
                </a:lnSpc>
              </a:pPr>
              <a:r>
                <a:rPr lang="en-GB" sz="1200" b="0" u="none" strike="noStrike" dirty="0">
                  <a:solidFill>
                    <a:schemeClr val="dk1"/>
                  </a:solidFill>
                  <a:effectLst/>
                  <a:uFillTx/>
                  <a:latin typeface="Calibri"/>
                  <a:ea typeface="Arial"/>
                </a:rPr>
                <a:t>N</a:t>
              </a:r>
              <a:r>
                <a:rPr lang="en-FR" sz="1200" b="0" u="none" strike="noStrike" dirty="0">
                  <a:solidFill>
                    <a:schemeClr val="dk1"/>
                  </a:solidFill>
                  <a:effectLst/>
                  <a:uFillTx/>
                  <a:latin typeface="Calibri"/>
                  <a:ea typeface="Arial"/>
                </a:rPr>
                <a:t>umber of neutrons</a:t>
              </a:r>
              <a:endParaRPr lang="en-US" sz="1200" b="0" u="none" strike="noStrike" dirty="0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cxnSp>
          <p:nvCxnSpPr>
            <p:cNvPr id="884" name="Straight Arrow Connector 30">
              <a:extLst>
                <a:ext uri="{FF2B5EF4-FFF2-40B4-BE49-F238E27FC236}">
                  <a16:creationId xmlns:a16="http://schemas.microsoft.com/office/drawing/2014/main" id="{D41AFCD3-7728-E548-8027-0E456FA6FF66}"/>
                </a:ext>
              </a:extLst>
            </p:cNvPr>
            <p:cNvCxnSpPr/>
            <p:nvPr/>
          </p:nvCxnSpPr>
          <p:spPr>
            <a:xfrm flipV="1">
              <a:off x="652500" y="1791483"/>
              <a:ext cx="21240" cy="2032200"/>
            </a:xfrm>
            <a:prstGeom prst="straightConnector1">
              <a:avLst/>
            </a:prstGeom>
            <a:ln w="28440">
              <a:solidFill>
                <a:srgbClr val="000000"/>
              </a:solidFill>
              <a:miter/>
              <a:tailEnd type="triangle" w="med" len="med"/>
            </a:ln>
          </p:spPr>
        </p:cxnSp>
        <p:sp>
          <p:nvSpPr>
            <p:cNvPr id="885" name="TextBox 31">
              <a:extLst>
                <a:ext uri="{FF2B5EF4-FFF2-40B4-BE49-F238E27FC236}">
                  <a16:creationId xmlns:a16="http://schemas.microsoft.com/office/drawing/2014/main" id="{F36C0742-87D6-2847-B5FA-CFC8F9D1A91F}"/>
                </a:ext>
              </a:extLst>
            </p:cNvPr>
            <p:cNvSpPr/>
            <p:nvPr/>
          </p:nvSpPr>
          <p:spPr>
            <a:xfrm rot="16200000">
              <a:off x="-358380" y="2406003"/>
              <a:ext cx="1460160" cy="273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defTabSz="914400">
                <a:lnSpc>
                  <a:spcPct val="100000"/>
                </a:lnSpc>
              </a:pPr>
              <a:r>
                <a:rPr lang="en-GB" sz="1200" b="0" u="none" strike="noStrike" dirty="0">
                  <a:solidFill>
                    <a:schemeClr val="dk1"/>
                  </a:solidFill>
                  <a:effectLst/>
                  <a:uFillTx/>
                  <a:latin typeface="Calibri"/>
                  <a:ea typeface="Arial"/>
                </a:rPr>
                <a:t>N</a:t>
              </a:r>
              <a:r>
                <a:rPr lang="en-FR" sz="1200" b="0" u="none" strike="noStrike" dirty="0">
                  <a:solidFill>
                    <a:schemeClr val="dk1"/>
                  </a:solidFill>
                  <a:effectLst/>
                  <a:uFillTx/>
                  <a:latin typeface="Calibri"/>
                  <a:ea typeface="Arial"/>
                </a:rPr>
                <a:t>umber of protons</a:t>
              </a:r>
              <a:endParaRPr lang="en-US" sz="1200" b="0" u="none" strike="noStrike" dirty="0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887" name="PlaceHolder 2">
            <a:extLst>
              <a:ext uri="{FF2B5EF4-FFF2-40B4-BE49-F238E27FC236}">
                <a16:creationId xmlns:a16="http://schemas.microsoft.com/office/drawing/2014/main" id="{5DBECCDA-D35D-6049-9ADA-EAC91F20E6E5}"/>
              </a:ext>
            </a:extLst>
          </p:cNvPr>
          <p:cNvSpPr txBox="1">
            <a:spLocks/>
          </p:cNvSpPr>
          <p:nvPr/>
        </p:nvSpPr>
        <p:spPr>
          <a:xfrm>
            <a:off x="9234360" y="6479635"/>
            <a:ext cx="274140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37" b="1" kern="120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1pPr>
            <a:lvl2pPr marL="38807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9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614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52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421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228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4035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2842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165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457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9719DB6-C5A8-42D4-B11E-7DC034DD4DA2}" type="slidenum">
              <a:rPr lang="en-FR" sz="16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2</a:t>
            </a:fld>
            <a:endParaRPr lang="en-FR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88" name="TextBox 887">
            <a:extLst>
              <a:ext uri="{FF2B5EF4-FFF2-40B4-BE49-F238E27FC236}">
                <a16:creationId xmlns:a16="http://schemas.microsoft.com/office/drawing/2014/main" id="{E9485F64-30A0-D641-986C-52F6D98EBB30}"/>
              </a:ext>
            </a:extLst>
          </p:cNvPr>
          <p:cNvSpPr txBox="1"/>
          <p:nvPr/>
        </p:nvSpPr>
        <p:spPr>
          <a:xfrm>
            <a:off x="195208" y="6453000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>
                <a:solidFill>
                  <a:schemeClr val="bg1"/>
                </a:solidFill>
              </a:rPr>
              <a:t>Zakopane 2026</a:t>
            </a:r>
          </a:p>
        </p:txBody>
      </p:sp>
    </p:spTree>
    <p:extLst>
      <p:ext uri="{BB962C8B-B14F-4D97-AF65-F5344CB8AC3E}">
        <p14:creationId xmlns:p14="http://schemas.microsoft.com/office/powerpoint/2010/main" val="81278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8 0.00046 L 0.57565 4.81481E-6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16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37" y="-23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2.59259E-6 L 0.16237 -2.59259E-6 C 0.23503 -2.59259E-6 0.32487 0.03218 0.32487 0.0588 L 0.32487 0.11806 " pathEditMode="relative" rAng="0" ptsTypes="AAAA">
                                      <p:cBhvr>
                                        <p:cTn id="16" dur="2000" fill="hold"/>
                                        <p:tgtEl>
                                          <p:spTgt spid="24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37" y="5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85185E-6 L 0.09441 1.85185E-6 " pathEditMode="relative" rAng="0" ptsTypes="AA">
                                      <p:cBhvr>
                                        <p:cTn id="20" dur="500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14" y="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9"/>
                                            </p:cond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22222E-6 L 0.35678 -0.0287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0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839" y="-1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9" grpId="0" animBg="1"/>
      <p:bldP spid="1072" grpId="0"/>
      <p:bldP spid="1290" grpId="0" animBg="1"/>
      <p:bldP spid="129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20C522B-D608-8841-A0D2-D49D1BB7A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049" y="148667"/>
            <a:ext cx="9907621" cy="488967"/>
          </a:xfrm>
        </p:spPr>
        <p:txBody>
          <a:bodyPr>
            <a:normAutofit/>
          </a:bodyPr>
          <a:lstStyle/>
          <a:p>
            <a:r>
              <a:rPr lang="en-FR" sz="2800" dirty="0">
                <a:sym typeface="Wingdings" pitchFamily="2" charset="2"/>
              </a:rPr>
              <a:t>Why PSA ? </a:t>
            </a:r>
            <a:endParaRPr lang="en-FR" sz="2800" dirty="0"/>
          </a:p>
        </p:txBody>
      </p:sp>
      <p:pic>
        <p:nvPicPr>
          <p:cNvPr id="11" name="Content Placeholder 4">
            <a:extLst>
              <a:ext uri="{FF2B5EF4-FFF2-40B4-BE49-F238E27FC236}">
                <a16:creationId xmlns:a16="http://schemas.microsoft.com/office/drawing/2014/main" id="{8BD8C971-693A-9C41-B73F-ABFF0F2064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3176" y="857334"/>
            <a:ext cx="7431373" cy="5573531"/>
          </a:xfrm>
        </p:spPr>
      </p:pic>
      <p:pic>
        <p:nvPicPr>
          <p:cNvPr id="12" name="Content Placeholder 4">
            <a:extLst>
              <a:ext uri="{FF2B5EF4-FFF2-40B4-BE49-F238E27FC236}">
                <a16:creationId xmlns:a16="http://schemas.microsoft.com/office/drawing/2014/main" id="{F40281DC-8D04-1748-80F0-9CB5666582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5571" y="1009730"/>
            <a:ext cx="7431373" cy="5573531"/>
          </a:xfrm>
        </p:spPr>
      </p:pic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19DF87DE-43C1-7644-8087-997E09A54C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5245" y="933532"/>
            <a:ext cx="7431373" cy="5573531"/>
          </a:xfr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04B97FF9-614C-7249-882B-1205FC226B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65" b="5127"/>
          <a:stretch/>
        </p:blipFill>
        <p:spPr>
          <a:xfrm>
            <a:off x="7861068" y="3261557"/>
            <a:ext cx="4154261" cy="3541528"/>
          </a:xfrm>
          <a:prstGeom prst="rect">
            <a:avLst/>
          </a:prstGeom>
        </p:spPr>
      </p:pic>
      <p:grpSp>
        <p:nvGrpSpPr>
          <p:cNvPr id="68" name="Group 67">
            <a:extLst>
              <a:ext uri="{FF2B5EF4-FFF2-40B4-BE49-F238E27FC236}">
                <a16:creationId xmlns:a16="http://schemas.microsoft.com/office/drawing/2014/main" id="{17A9967B-B9D3-7842-996E-51958AE42CAA}"/>
              </a:ext>
            </a:extLst>
          </p:cNvPr>
          <p:cNvGrpSpPr/>
          <p:nvPr/>
        </p:nvGrpSpPr>
        <p:grpSpPr>
          <a:xfrm>
            <a:off x="4893045" y="1393905"/>
            <a:ext cx="1648044" cy="1645213"/>
            <a:chOff x="4893045" y="887268"/>
            <a:chExt cx="1648044" cy="1645213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D8E457B-D20A-E748-8A48-34D0F958E85C}"/>
                </a:ext>
              </a:extLst>
            </p:cNvPr>
            <p:cNvSpPr txBox="1"/>
            <p:nvPr/>
          </p:nvSpPr>
          <p:spPr>
            <a:xfrm>
              <a:off x="4893045" y="887268"/>
              <a:ext cx="10422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FR" baseline="30000" dirty="0"/>
                <a:t>254</a:t>
              </a:r>
              <a:r>
                <a:rPr lang="en-FR" dirty="0"/>
                <a:t>No gs</a:t>
              </a:r>
            </a:p>
          </p:txBody>
        </p: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6BF07641-3AB7-974B-8BFC-94D76460691C}"/>
                </a:ext>
              </a:extLst>
            </p:cNvPr>
            <p:cNvGrpSpPr/>
            <p:nvPr/>
          </p:nvGrpSpPr>
          <p:grpSpPr>
            <a:xfrm>
              <a:off x="4917989" y="1254947"/>
              <a:ext cx="1623100" cy="1277534"/>
              <a:chOff x="4917989" y="1254947"/>
              <a:chExt cx="1623100" cy="1277534"/>
            </a:xfrm>
          </p:grpSpPr>
          <p:cxnSp>
            <p:nvCxnSpPr>
              <p:cNvPr id="4" name="Straight Connector 3">
                <a:extLst>
                  <a:ext uri="{FF2B5EF4-FFF2-40B4-BE49-F238E27FC236}">
                    <a16:creationId xmlns:a16="http://schemas.microsoft.com/office/drawing/2014/main" id="{61644A92-B79C-1141-BDCB-DE60FAA23FC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17989" y="1254947"/>
                <a:ext cx="987862" cy="0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Straight Arrow Connector 45">
                <a:extLst>
                  <a:ext uri="{FF2B5EF4-FFF2-40B4-BE49-F238E27FC236}">
                    <a16:creationId xmlns:a16="http://schemas.microsoft.com/office/drawing/2014/main" id="{687F10C6-236B-E243-9172-985502711356}"/>
                  </a:ext>
                </a:extLst>
              </p:cNvPr>
              <p:cNvCxnSpPr>
                <a:cxnSpLocks/>
                <a:stCxn id="6" idx="2"/>
              </p:cNvCxnSpPr>
              <p:nvPr/>
            </p:nvCxnSpPr>
            <p:spPr>
              <a:xfrm>
                <a:off x="5414182" y="1256600"/>
                <a:ext cx="436377" cy="855829"/>
              </a:xfrm>
              <a:prstGeom prst="straightConnector1">
                <a:avLst/>
              </a:prstGeom>
              <a:ln w="666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A8496311-6047-E34D-82A7-44A96B4A6C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374928" y="2121296"/>
                <a:ext cx="987862" cy="0"/>
              </a:xfrm>
              <a:prstGeom prst="line">
                <a:avLst/>
              </a:prstGeom>
              <a:ln w="254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1451A16-A863-D641-BD4D-5B668A2E71F3}"/>
                  </a:ext>
                </a:extLst>
              </p:cNvPr>
              <p:cNvSpPr txBox="1"/>
              <p:nvPr/>
            </p:nvSpPr>
            <p:spPr>
              <a:xfrm>
                <a:off x="5460344" y="2163149"/>
                <a:ext cx="10807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FR" baseline="30000" dirty="0"/>
                  <a:t>250</a:t>
                </a:r>
                <a:r>
                  <a:rPr lang="en-FR" dirty="0"/>
                  <a:t>Fm gs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2811750-5A9D-564A-9A8C-07B67520883B}"/>
                  </a:ext>
                </a:extLst>
              </p:cNvPr>
              <p:cNvSpPr txBox="1"/>
              <p:nvPr/>
            </p:nvSpPr>
            <p:spPr>
              <a:xfrm>
                <a:off x="5720115" y="1431879"/>
                <a:ext cx="34657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FR" sz="2000" dirty="0">
                    <a:solidFill>
                      <a:srgbClr val="FF0000"/>
                    </a:solidFill>
                    <a:latin typeface="Symbol" pitchFamily="2" charset="2"/>
                  </a:rPr>
                  <a:t>a</a:t>
                </a:r>
              </a:p>
            </p:txBody>
          </p:sp>
        </p:grp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EE136A51-6790-1E4F-96CE-3D9F451CC8A3}"/>
              </a:ext>
            </a:extLst>
          </p:cNvPr>
          <p:cNvGrpSpPr/>
          <p:nvPr/>
        </p:nvGrpSpPr>
        <p:grpSpPr>
          <a:xfrm>
            <a:off x="5007680" y="3605527"/>
            <a:ext cx="1578438" cy="2152562"/>
            <a:chOff x="5007680" y="2878550"/>
            <a:chExt cx="1578438" cy="2152562"/>
          </a:xfrm>
        </p:grpSpPr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8F85D6BC-A79B-8348-9A96-DC996555EF6D}"/>
                </a:ext>
              </a:extLst>
            </p:cNvPr>
            <p:cNvCxnSpPr>
              <a:cxnSpLocks/>
            </p:cNvCxnSpPr>
            <p:nvPr/>
          </p:nvCxnSpPr>
          <p:spPr>
            <a:xfrm>
              <a:off x="5032624" y="3246229"/>
              <a:ext cx="987862" cy="0"/>
            </a:xfrm>
            <a:prstGeom prst="line">
              <a:avLst/>
            </a:prstGeom>
            <a:ln w="254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7BBA835-C06C-6148-A002-26FCBA096766}"/>
                </a:ext>
              </a:extLst>
            </p:cNvPr>
            <p:cNvSpPr txBox="1"/>
            <p:nvPr/>
          </p:nvSpPr>
          <p:spPr>
            <a:xfrm>
              <a:off x="5007680" y="2878550"/>
              <a:ext cx="7344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FR" baseline="30000" dirty="0"/>
                <a:t>255</a:t>
              </a:r>
              <a:r>
                <a:rPr lang="en-FR" dirty="0"/>
                <a:t>No</a:t>
              </a:r>
            </a:p>
          </p:txBody>
        </p: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48E0E1A3-7EEB-154A-8FA9-9B43C37230A1}"/>
                </a:ext>
              </a:extLst>
            </p:cNvPr>
            <p:cNvCxnSpPr>
              <a:cxnSpLocks/>
              <a:stCxn id="55" idx="2"/>
            </p:cNvCxnSpPr>
            <p:nvPr/>
          </p:nvCxnSpPr>
          <p:spPr>
            <a:xfrm>
              <a:off x="5374928" y="3247882"/>
              <a:ext cx="590266" cy="855829"/>
            </a:xfrm>
            <a:prstGeom prst="straightConnector1">
              <a:avLst/>
            </a:prstGeom>
            <a:ln w="66675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22612B48-C988-F842-B285-B46066344605}"/>
                </a:ext>
              </a:extLst>
            </p:cNvPr>
            <p:cNvCxnSpPr>
              <a:cxnSpLocks/>
            </p:cNvCxnSpPr>
            <p:nvPr/>
          </p:nvCxnSpPr>
          <p:spPr>
            <a:xfrm>
              <a:off x="5489563" y="4112578"/>
              <a:ext cx="987862" cy="0"/>
            </a:xfrm>
            <a:prstGeom prst="line">
              <a:avLst/>
            </a:prstGeom>
            <a:ln w="254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58FE9F3-2AA9-3044-97AC-1123CE2EC21C}"/>
                </a:ext>
              </a:extLst>
            </p:cNvPr>
            <p:cNvSpPr txBox="1"/>
            <p:nvPr/>
          </p:nvSpPr>
          <p:spPr>
            <a:xfrm>
              <a:off x="5597009" y="4661780"/>
              <a:ext cx="7729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FR" baseline="30000" dirty="0"/>
                <a:t>251</a:t>
              </a:r>
              <a:r>
                <a:rPr lang="en-FR" dirty="0"/>
                <a:t>Fm</a:t>
              </a:r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94F8B60E-C092-6F46-90BE-9880F0933829}"/>
                </a:ext>
              </a:extLst>
            </p:cNvPr>
            <p:cNvCxnSpPr>
              <a:cxnSpLocks/>
            </p:cNvCxnSpPr>
            <p:nvPr/>
          </p:nvCxnSpPr>
          <p:spPr>
            <a:xfrm>
              <a:off x="5506785" y="4626607"/>
              <a:ext cx="987862" cy="0"/>
            </a:xfrm>
            <a:prstGeom prst="line">
              <a:avLst/>
            </a:prstGeom>
            <a:ln w="254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C88A5E4F-D81C-CB44-9D44-54BB022C43E2}"/>
                </a:ext>
              </a:extLst>
            </p:cNvPr>
            <p:cNvSpPr txBox="1"/>
            <p:nvPr/>
          </p:nvSpPr>
          <p:spPr>
            <a:xfrm>
              <a:off x="5749430" y="3379489"/>
              <a:ext cx="34657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FR" sz="2000" dirty="0">
                  <a:solidFill>
                    <a:schemeClr val="accent6">
                      <a:lumMod val="75000"/>
                    </a:schemeClr>
                  </a:solidFill>
                  <a:latin typeface="Symbol" pitchFamily="2" charset="2"/>
                </a:rPr>
                <a:t>a</a:t>
              </a:r>
            </a:p>
          </p:txBody>
        </p:sp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11FC4389-149E-884A-B0EA-7E505BD044AC}"/>
                </a:ext>
              </a:extLst>
            </p:cNvPr>
            <p:cNvCxnSpPr>
              <a:cxnSpLocks/>
            </p:cNvCxnSpPr>
            <p:nvPr/>
          </p:nvCxnSpPr>
          <p:spPr>
            <a:xfrm>
              <a:off x="5983493" y="4155195"/>
              <a:ext cx="1" cy="481871"/>
            </a:xfrm>
            <a:prstGeom prst="straightConnector1">
              <a:avLst/>
            </a:prstGeom>
            <a:ln w="41275">
              <a:solidFill>
                <a:srgbClr val="0432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C80095F-41DA-1F44-B6E9-F344CA046ACC}"/>
                </a:ext>
              </a:extLst>
            </p:cNvPr>
            <p:cNvSpPr txBox="1"/>
            <p:nvPr/>
          </p:nvSpPr>
          <p:spPr>
            <a:xfrm>
              <a:off x="6016731" y="4180084"/>
              <a:ext cx="5693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FR" dirty="0">
                  <a:solidFill>
                    <a:srgbClr val="0432FF"/>
                  </a:solidFill>
                </a:rPr>
                <a:t>ICE</a:t>
              </a: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DF3A8EB1-DAB2-B84F-99E4-AF24A4885809}"/>
              </a:ext>
            </a:extLst>
          </p:cNvPr>
          <p:cNvGrpSpPr/>
          <p:nvPr/>
        </p:nvGrpSpPr>
        <p:grpSpPr>
          <a:xfrm>
            <a:off x="6641677" y="1370376"/>
            <a:ext cx="2723718" cy="1832710"/>
            <a:chOff x="6641677" y="863739"/>
            <a:chExt cx="2723718" cy="183271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EC9683A-49C7-E047-BD03-6E1545798E50}"/>
                </a:ext>
              </a:extLst>
            </p:cNvPr>
            <p:cNvSpPr txBox="1"/>
            <p:nvPr/>
          </p:nvSpPr>
          <p:spPr>
            <a:xfrm>
              <a:off x="6641677" y="1680443"/>
              <a:ext cx="17988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FR" baseline="30000" dirty="0"/>
                <a:t>254</a:t>
              </a:r>
              <a:r>
                <a:rPr lang="en-FR" dirty="0"/>
                <a:t>No implanted</a:t>
              </a:r>
            </a:p>
          </p:txBody>
        </p: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81FB6979-879A-3648-AB66-02E109A9A713}"/>
                </a:ext>
              </a:extLst>
            </p:cNvPr>
            <p:cNvGrpSpPr/>
            <p:nvPr/>
          </p:nvGrpSpPr>
          <p:grpSpPr>
            <a:xfrm>
              <a:off x="7526993" y="863739"/>
              <a:ext cx="1838402" cy="1832710"/>
              <a:chOff x="7526993" y="863739"/>
              <a:chExt cx="1838402" cy="1832710"/>
            </a:xfrm>
          </p:grpSpPr>
          <p:sp>
            <p:nvSpPr>
              <p:cNvPr id="42" name="Frame 41">
                <a:extLst>
                  <a:ext uri="{FF2B5EF4-FFF2-40B4-BE49-F238E27FC236}">
                    <a16:creationId xmlns:a16="http://schemas.microsoft.com/office/drawing/2014/main" id="{A6ABC252-E989-3744-9C04-30881D9CE07B}"/>
                  </a:ext>
                </a:extLst>
              </p:cNvPr>
              <p:cNvSpPr/>
              <p:nvPr/>
            </p:nvSpPr>
            <p:spPr>
              <a:xfrm>
                <a:off x="8984765" y="1259921"/>
                <a:ext cx="380630" cy="1071553"/>
              </a:xfrm>
              <a:prstGeom prst="frame">
                <a:avLst>
                  <a:gd name="adj1" fmla="val 4924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FR">
                  <a:solidFill>
                    <a:schemeClr val="tx1"/>
                  </a:solidFill>
                </a:endParaRPr>
              </a:p>
            </p:txBody>
          </p:sp>
          <p:sp>
            <p:nvSpPr>
              <p:cNvPr id="75" name="Frame 74">
                <a:extLst>
                  <a:ext uri="{FF2B5EF4-FFF2-40B4-BE49-F238E27FC236}">
                    <a16:creationId xmlns:a16="http://schemas.microsoft.com/office/drawing/2014/main" id="{228EED24-FCF0-5E4E-806E-B0BE12C13794}"/>
                  </a:ext>
                </a:extLst>
              </p:cNvPr>
              <p:cNvSpPr/>
              <p:nvPr/>
            </p:nvSpPr>
            <p:spPr>
              <a:xfrm rot="16200000">
                <a:off x="8220575" y="528855"/>
                <a:ext cx="380630" cy="1071553"/>
              </a:xfrm>
              <a:prstGeom prst="frame">
                <a:avLst>
                  <a:gd name="adj1" fmla="val 4924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FR">
                  <a:solidFill>
                    <a:schemeClr val="tx1"/>
                  </a:solidFill>
                </a:endParaRPr>
              </a:p>
            </p:txBody>
          </p:sp>
          <p:sp>
            <p:nvSpPr>
              <p:cNvPr id="77" name="Frame 76">
                <a:extLst>
                  <a:ext uri="{FF2B5EF4-FFF2-40B4-BE49-F238E27FC236}">
                    <a16:creationId xmlns:a16="http://schemas.microsoft.com/office/drawing/2014/main" id="{14406198-6F32-C149-9750-E2FE78822A4E}"/>
                  </a:ext>
                </a:extLst>
              </p:cNvPr>
              <p:cNvSpPr/>
              <p:nvPr/>
            </p:nvSpPr>
            <p:spPr>
              <a:xfrm rot="16200000">
                <a:off x="8182476" y="1970357"/>
                <a:ext cx="380630" cy="1071553"/>
              </a:xfrm>
              <a:prstGeom prst="frame">
                <a:avLst>
                  <a:gd name="adj1" fmla="val 4924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FR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44" name="Straight Arrow Connector 43">
                <a:extLst>
                  <a:ext uri="{FF2B5EF4-FFF2-40B4-BE49-F238E27FC236}">
                    <a16:creationId xmlns:a16="http://schemas.microsoft.com/office/drawing/2014/main" id="{B0CB457D-89DB-054A-B178-1700995C589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145452" y="1009730"/>
                <a:ext cx="987736" cy="626831"/>
              </a:xfrm>
              <a:prstGeom prst="straightConnector1">
                <a:avLst/>
              </a:prstGeom>
              <a:ln w="666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B7717B58-3C07-EA47-8D7B-7CDCE4555E2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526993" y="1679918"/>
                <a:ext cx="1553653" cy="7248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46250FE-BB97-B643-A7BD-47D5A2FC6DB4}"/>
                  </a:ext>
                </a:extLst>
              </p:cNvPr>
              <p:cNvSpPr txBox="1"/>
              <p:nvPr/>
            </p:nvSpPr>
            <p:spPr>
              <a:xfrm>
                <a:off x="8951731" y="1687166"/>
                <a:ext cx="3818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FR" dirty="0">
                    <a:solidFill>
                      <a:srgbClr val="FF0000"/>
                    </a:solidFill>
                  </a:rPr>
                  <a:t>E</a:t>
                </a:r>
                <a:r>
                  <a:rPr lang="en-FR" baseline="-25000" dirty="0">
                    <a:solidFill>
                      <a:srgbClr val="FF0000"/>
                    </a:solidFill>
                  </a:rPr>
                  <a:t>I</a:t>
                </a: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3F71F61A-8E24-1B4C-A873-6543618BAB43}"/>
                  </a:ext>
                </a:extLst>
              </p:cNvPr>
              <p:cNvSpPr txBox="1"/>
              <p:nvPr/>
            </p:nvSpPr>
            <p:spPr>
              <a:xfrm>
                <a:off x="8405923" y="863739"/>
                <a:ext cx="43313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FR" dirty="0">
                    <a:solidFill>
                      <a:srgbClr val="FF0000"/>
                    </a:solidFill>
                  </a:rPr>
                  <a:t>E</a:t>
                </a:r>
                <a:r>
                  <a:rPr lang="en-FR" baseline="-25000" dirty="0">
                    <a:solidFill>
                      <a:srgbClr val="FF0000"/>
                    </a:solidFill>
                  </a:rPr>
                  <a:t>T</a:t>
                </a:r>
              </a:p>
            </p:txBody>
          </p:sp>
        </p:grp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EBF54319-16CA-D04E-9134-FA66EFFC3897}"/>
              </a:ext>
            </a:extLst>
          </p:cNvPr>
          <p:cNvGrpSpPr/>
          <p:nvPr/>
        </p:nvGrpSpPr>
        <p:grpSpPr>
          <a:xfrm>
            <a:off x="10069409" y="1380954"/>
            <a:ext cx="1945920" cy="1822132"/>
            <a:chOff x="10069409" y="874317"/>
            <a:chExt cx="1945920" cy="1822132"/>
          </a:xfrm>
        </p:grpSpPr>
        <p:sp>
          <p:nvSpPr>
            <p:cNvPr id="79" name="Frame 78">
              <a:extLst>
                <a:ext uri="{FF2B5EF4-FFF2-40B4-BE49-F238E27FC236}">
                  <a16:creationId xmlns:a16="http://schemas.microsoft.com/office/drawing/2014/main" id="{55D5643B-A77B-4142-BF99-0EC0B8712FE2}"/>
                </a:ext>
              </a:extLst>
            </p:cNvPr>
            <p:cNvSpPr/>
            <p:nvPr/>
          </p:nvSpPr>
          <p:spPr>
            <a:xfrm>
              <a:off x="11634699" y="1259921"/>
              <a:ext cx="380630" cy="1071553"/>
            </a:xfrm>
            <a:prstGeom prst="frame">
              <a:avLst>
                <a:gd name="adj1" fmla="val 4924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R">
                <a:solidFill>
                  <a:schemeClr val="tx1"/>
                </a:solidFill>
              </a:endParaRPr>
            </a:p>
          </p:txBody>
        </p:sp>
        <p:sp>
          <p:nvSpPr>
            <p:cNvPr id="80" name="Frame 79">
              <a:extLst>
                <a:ext uri="{FF2B5EF4-FFF2-40B4-BE49-F238E27FC236}">
                  <a16:creationId xmlns:a16="http://schemas.microsoft.com/office/drawing/2014/main" id="{36AA3DE4-CF7B-E342-9A1C-2903E645132C}"/>
                </a:ext>
              </a:extLst>
            </p:cNvPr>
            <p:cNvSpPr/>
            <p:nvPr/>
          </p:nvSpPr>
          <p:spPr>
            <a:xfrm rot="16200000">
              <a:off x="10870509" y="528855"/>
              <a:ext cx="380630" cy="1071553"/>
            </a:xfrm>
            <a:prstGeom prst="frame">
              <a:avLst>
                <a:gd name="adj1" fmla="val 4924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R">
                <a:solidFill>
                  <a:schemeClr val="tx1"/>
                </a:solidFill>
              </a:endParaRPr>
            </a:p>
          </p:txBody>
        </p:sp>
        <p:sp>
          <p:nvSpPr>
            <p:cNvPr id="81" name="Frame 80">
              <a:extLst>
                <a:ext uri="{FF2B5EF4-FFF2-40B4-BE49-F238E27FC236}">
                  <a16:creationId xmlns:a16="http://schemas.microsoft.com/office/drawing/2014/main" id="{46707DEB-AB97-D44B-9ABF-E840FA46EC99}"/>
                </a:ext>
              </a:extLst>
            </p:cNvPr>
            <p:cNvSpPr/>
            <p:nvPr/>
          </p:nvSpPr>
          <p:spPr>
            <a:xfrm rot="16200000">
              <a:off x="10832410" y="1970357"/>
              <a:ext cx="380630" cy="1071553"/>
            </a:xfrm>
            <a:prstGeom prst="frame">
              <a:avLst>
                <a:gd name="adj1" fmla="val 4924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R">
                <a:solidFill>
                  <a:schemeClr val="tx1"/>
                </a:solidFill>
              </a:endParaRPr>
            </a:p>
          </p:txBody>
        </p:sp>
        <p:cxnSp>
          <p:nvCxnSpPr>
            <p:cNvPr id="82" name="Straight Arrow Connector 81">
              <a:extLst>
                <a:ext uri="{FF2B5EF4-FFF2-40B4-BE49-F238E27FC236}">
                  <a16:creationId xmlns:a16="http://schemas.microsoft.com/office/drawing/2014/main" id="{05AF43C5-6EE4-2147-A42D-1FF231AD8D4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60824" y="1680443"/>
              <a:ext cx="680389" cy="881707"/>
            </a:xfrm>
            <a:prstGeom prst="straightConnector1">
              <a:avLst/>
            </a:prstGeom>
            <a:ln w="66675">
              <a:solidFill>
                <a:srgbClr val="0432F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Arrow Connector 83">
              <a:extLst>
                <a:ext uri="{FF2B5EF4-FFF2-40B4-BE49-F238E27FC236}">
                  <a16:creationId xmlns:a16="http://schemas.microsoft.com/office/drawing/2014/main" id="{DBDC025D-A109-AA40-8B09-283B18370931}"/>
                </a:ext>
              </a:extLst>
            </p:cNvPr>
            <p:cNvCxnSpPr>
              <a:cxnSpLocks/>
            </p:cNvCxnSpPr>
            <p:nvPr/>
          </p:nvCxnSpPr>
          <p:spPr>
            <a:xfrm>
              <a:off x="11729387" y="1679918"/>
              <a:ext cx="246630" cy="635900"/>
            </a:xfrm>
            <a:prstGeom prst="straightConnector1">
              <a:avLst/>
            </a:prstGeom>
            <a:ln w="66675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F109E374-DBB7-0440-9A54-2EAA67C1D3E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143191" y="1671845"/>
              <a:ext cx="1553653" cy="7248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DADD2C48-CABF-9D40-BB92-24346FF1313A}"/>
                </a:ext>
              </a:extLst>
            </p:cNvPr>
            <p:cNvSpPr txBox="1"/>
            <p:nvPr/>
          </p:nvSpPr>
          <p:spPr>
            <a:xfrm>
              <a:off x="10069409" y="1697506"/>
              <a:ext cx="7344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FR" baseline="30000" dirty="0"/>
                <a:t>255</a:t>
              </a:r>
              <a:r>
                <a:rPr lang="en-FR" dirty="0"/>
                <a:t>No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D3F9E9B-4605-F641-A782-8A5601FA58D2}"/>
                </a:ext>
              </a:extLst>
            </p:cNvPr>
            <p:cNvSpPr txBox="1"/>
            <p:nvPr/>
          </p:nvSpPr>
          <p:spPr>
            <a:xfrm>
              <a:off x="10585371" y="2310542"/>
              <a:ext cx="4331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FR" dirty="0">
                  <a:solidFill>
                    <a:srgbClr val="0432FF"/>
                  </a:solidFill>
                </a:rPr>
                <a:t>E</a:t>
              </a:r>
              <a:r>
                <a:rPr lang="en-FR" baseline="-25000" dirty="0">
                  <a:solidFill>
                    <a:srgbClr val="0432FF"/>
                  </a:solidFill>
                </a:rPr>
                <a:t>T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5DD3D53-4C76-1C48-9808-820DE868AFE9}"/>
                </a:ext>
              </a:extLst>
            </p:cNvPr>
            <p:cNvSpPr txBox="1"/>
            <p:nvPr/>
          </p:nvSpPr>
          <p:spPr>
            <a:xfrm>
              <a:off x="11606538" y="1302482"/>
              <a:ext cx="38183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FR" dirty="0">
                  <a:solidFill>
                    <a:schemeClr val="accent6">
                      <a:lumMod val="75000"/>
                    </a:schemeClr>
                  </a:solidFill>
                </a:rPr>
                <a:t>E</a:t>
              </a:r>
              <a:r>
                <a:rPr lang="en-FR" baseline="-25000" dirty="0">
                  <a:solidFill>
                    <a:schemeClr val="accent6">
                      <a:lumMod val="75000"/>
                    </a:schemeClr>
                  </a:solidFill>
                </a:rPr>
                <a:t>I</a:t>
              </a: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2A1587FF-83B0-2F49-9B53-26B181CEEB8D}"/>
              </a:ext>
            </a:extLst>
          </p:cNvPr>
          <p:cNvGrpSpPr/>
          <p:nvPr/>
        </p:nvGrpSpPr>
        <p:grpSpPr>
          <a:xfrm>
            <a:off x="7195573" y="4319084"/>
            <a:ext cx="1310820" cy="552267"/>
            <a:chOff x="7195573" y="3812447"/>
            <a:chExt cx="1310820" cy="552267"/>
          </a:xfrm>
        </p:grpSpPr>
        <p:sp>
          <p:nvSpPr>
            <p:cNvPr id="74" name="Right Arrow 73">
              <a:extLst>
                <a:ext uri="{FF2B5EF4-FFF2-40B4-BE49-F238E27FC236}">
                  <a16:creationId xmlns:a16="http://schemas.microsoft.com/office/drawing/2014/main" id="{84C07BD3-8F22-7A43-82AA-3E798AD0CCFD}"/>
                </a:ext>
              </a:extLst>
            </p:cNvPr>
            <p:cNvSpPr/>
            <p:nvPr/>
          </p:nvSpPr>
          <p:spPr>
            <a:xfrm>
              <a:off x="7349914" y="4112578"/>
              <a:ext cx="1156479" cy="252136"/>
            </a:xfrm>
            <a:prstGeom prst="rightArrow">
              <a:avLst/>
            </a:prstGeom>
            <a:solidFill>
              <a:schemeClr val="accent6">
                <a:lumMod val="75000"/>
                <a:alpha val="53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R"/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C9109A66-B940-154B-A8DA-C077A9C280A5}"/>
                </a:ext>
              </a:extLst>
            </p:cNvPr>
            <p:cNvSpPr txBox="1"/>
            <p:nvPr/>
          </p:nvSpPr>
          <p:spPr>
            <a:xfrm>
              <a:off x="7195573" y="3812447"/>
              <a:ext cx="9444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FR" baseline="30000" dirty="0">
                  <a:solidFill>
                    <a:schemeClr val="accent6">
                      <a:lumMod val="75000"/>
                    </a:schemeClr>
                  </a:solidFill>
                </a:rPr>
                <a:t>255</a:t>
              </a:r>
              <a:r>
                <a:rPr lang="en-FR" dirty="0">
                  <a:solidFill>
                    <a:schemeClr val="accent6">
                      <a:lumMod val="75000"/>
                    </a:schemeClr>
                  </a:solidFill>
                </a:rPr>
                <a:t>No </a:t>
              </a:r>
              <a:r>
                <a:rPr lang="en-FR" dirty="0">
                  <a:solidFill>
                    <a:schemeClr val="accent6">
                      <a:lumMod val="75000"/>
                    </a:schemeClr>
                  </a:solidFill>
                  <a:latin typeface="Symbol" pitchFamily="2" charset="2"/>
                </a:rPr>
                <a:t>a</a:t>
              </a:r>
            </a:p>
          </p:txBody>
        </p:sp>
      </p:grp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57E6E38F-6363-904C-8713-EFDD4CE42D60}"/>
              </a:ext>
            </a:extLst>
          </p:cNvPr>
          <p:cNvCxnSpPr>
            <a:cxnSpLocks/>
          </p:cNvCxnSpPr>
          <p:nvPr/>
        </p:nvCxnSpPr>
        <p:spPr>
          <a:xfrm>
            <a:off x="7195573" y="4136541"/>
            <a:ext cx="4996427" cy="81173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2B444701-A80A-1E4F-929A-0BED9484D122}"/>
              </a:ext>
            </a:extLst>
          </p:cNvPr>
          <p:cNvSpPr txBox="1"/>
          <p:nvPr/>
        </p:nvSpPr>
        <p:spPr>
          <a:xfrm>
            <a:off x="7114293" y="3750124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baseline="30000" dirty="0">
                <a:solidFill>
                  <a:srgbClr val="FF0000"/>
                </a:solidFill>
              </a:rPr>
              <a:t>254</a:t>
            </a:r>
            <a:r>
              <a:rPr lang="en-FR" dirty="0">
                <a:solidFill>
                  <a:srgbClr val="FF0000"/>
                </a:solidFill>
              </a:rPr>
              <a:t>No </a:t>
            </a:r>
            <a:r>
              <a:rPr lang="en-FR" dirty="0">
                <a:solidFill>
                  <a:srgbClr val="FF0000"/>
                </a:solidFill>
                <a:latin typeface="Symbol" pitchFamily="2" charset="2"/>
              </a:rPr>
              <a:t>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F758D5-D4CD-4149-AB60-80951C757988}"/>
              </a:ext>
            </a:extLst>
          </p:cNvPr>
          <p:cNvSpPr txBox="1"/>
          <p:nvPr/>
        </p:nvSpPr>
        <p:spPr>
          <a:xfrm>
            <a:off x="4441365" y="3276951"/>
            <a:ext cx="22108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baseline="30000" dirty="0"/>
              <a:t>208</a:t>
            </a:r>
            <a:r>
              <a:rPr lang="en-FR" dirty="0"/>
              <a:t>Pb(</a:t>
            </a:r>
            <a:r>
              <a:rPr lang="en-FR" baseline="30000" dirty="0"/>
              <a:t>48</a:t>
            </a:r>
            <a:r>
              <a:rPr lang="en-FR" dirty="0"/>
              <a:t>Ca,1n)</a:t>
            </a:r>
            <a:r>
              <a:rPr lang="en-FR" baseline="30000" dirty="0"/>
              <a:t>255</a:t>
            </a:r>
            <a:r>
              <a:rPr lang="en-FR" dirty="0"/>
              <a:t>No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6C9570A-3EA7-B94B-8173-D448C205AC9E}"/>
              </a:ext>
            </a:extLst>
          </p:cNvPr>
          <p:cNvSpPr txBox="1"/>
          <p:nvPr/>
        </p:nvSpPr>
        <p:spPr>
          <a:xfrm>
            <a:off x="1787314" y="5916833"/>
            <a:ext cx="4660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>
                <a:solidFill>
                  <a:srgbClr val="FF0000"/>
                </a:solidFill>
              </a:rPr>
              <a:t>How do we remove these escape alphas ??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7E1A87D-CACC-F54D-A1B4-AD8EAD85DC7F}"/>
              </a:ext>
            </a:extLst>
          </p:cNvPr>
          <p:cNvSpPr txBox="1"/>
          <p:nvPr/>
        </p:nvSpPr>
        <p:spPr>
          <a:xfrm>
            <a:off x="195208" y="6453000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>
                <a:solidFill>
                  <a:schemeClr val="bg1"/>
                </a:solidFill>
              </a:rPr>
              <a:t>Zakopane 2026</a:t>
            </a:r>
          </a:p>
        </p:txBody>
      </p:sp>
      <p:grpSp>
        <p:nvGrpSpPr>
          <p:cNvPr id="99" name="Group 98">
            <a:extLst>
              <a:ext uri="{FF2B5EF4-FFF2-40B4-BE49-F238E27FC236}">
                <a16:creationId xmlns:a16="http://schemas.microsoft.com/office/drawing/2014/main" id="{0C807C1D-1360-4943-AB63-F2ADB5BE0531}"/>
              </a:ext>
            </a:extLst>
          </p:cNvPr>
          <p:cNvGrpSpPr/>
          <p:nvPr/>
        </p:nvGrpSpPr>
        <p:grpSpPr>
          <a:xfrm>
            <a:off x="51036" y="1623527"/>
            <a:ext cx="3595138" cy="3025560"/>
            <a:chOff x="7950724" y="2609143"/>
            <a:chExt cx="2138495" cy="2038322"/>
          </a:xfrm>
        </p:grpSpPr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1FDF95FC-3CF8-9147-B81B-0F8B7634CA12}"/>
                </a:ext>
              </a:extLst>
            </p:cNvPr>
            <p:cNvSpPr/>
            <p:nvPr/>
          </p:nvSpPr>
          <p:spPr>
            <a:xfrm>
              <a:off x="8534218" y="2609143"/>
              <a:ext cx="1555001" cy="1472929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tx1"/>
                  </a:solidFill>
                </a:rPr>
                <a:t>1</a:t>
              </a:r>
            </a:p>
          </p:txBody>
        </p:sp>
        <p:grpSp>
          <p:nvGrpSpPr>
            <p:cNvPr id="101" name="Grouper 11">
              <a:extLst>
                <a:ext uri="{FF2B5EF4-FFF2-40B4-BE49-F238E27FC236}">
                  <a16:creationId xmlns:a16="http://schemas.microsoft.com/office/drawing/2014/main" id="{1BACDF04-DB9C-E340-8111-3BB9056A0B02}"/>
                </a:ext>
              </a:extLst>
            </p:cNvPr>
            <p:cNvGrpSpPr/>
            <p:nvPr/>
          </p:nvGrpSpPr>
          <p:grpSpPr>
            <a:xfrm>
              <a:off x="7950724" y="2653757"/>
              <a:ext cx="2007366" cy="1984868"/>
              <a:chOff x="3553684" y="1603460"/>
              <a:chExt cx="2732616" cy="2950367"/>
            </a:xfrm>
          </p:grpSpPr>
          <p:sp>
            <p:nvSpPr>
              <p:cNvPr id="109" name="Forme libre 12">
                <a:extLst>
                  <a:ext uri="{FF2B5EF4-FFF2-40B4-BE49-F238E27FC236}">
                    <a16:creationId xmlns:a16="http://schemas.microsoft.com/office/drawing/2014/main" id="{9D29E353-941A-D849-A0A6-11BC7050EEAC}"/>
                  </a:ext>
                </a:extLst>
              </p:cNvPr>
              <p:cNvSpPr/>
              <p:nvPr/>
            </p:nvSpPr>
            <p:spPr>
              <a:xfrm>
                <a:off x="3617828" y="3886788"/>
                <a:ext cx="2668470" cy="654212"/>
              </a:xfrm>
              <a:custGeom>
                <a:avLst/>
                <a:gdLst>
                  <a:gd name="connsiteX0" fmla="*/ 0 w 2668470"/>
                  <a:gd name="connsiteY0" fmla="*/ 615729 h 654212"/>
                  <a:gd name="connsiteX1" fmla="*/ 2001352 w 2668470"/>
                  <a:gd name="connsiteY1" fmla="*/ 654212 h 654212"/>
                  <a:gd name="connsiteX2" fmla="*/ 2668470 w 2668470"/>
                  <a:gd name="connsiteY2" fmla="*/ 12828 h 654212"/>
                  <a:gd name="connsiteX3" fmla="*/ 679946 w 2668470"/>
                  <a:gd name="connsiteY3" fmla="*/ 0 h 654212"/>
                  <a:gd name="connsiteX4" fmla="*/ 51317 w 2668470"/>
                  <a:gd name="connsiteY4" fmla="*/ 602901 h 654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68470" h="654212">
                    <a:moveTo>
                      <a:pt x="0" y="615729"/>
                    </a:moveTo>
                    <a:lnTo>
                      <a:pt x="2001352" y="654212"/>
                    </a:lnTo>
                    <a:lnTo>
                      <a:pt x="2668470" y="12828"/>
                    </a:lnTo>
                    <a:lnTo>
                      <a:pt x="679946" y="0"/>
                    </a:lnTo>
                    <a:lnTo>
                      <a:pt x="51317" y="602901"/>
                    </a:lnTo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5</a:t>
                </a:r>
              </a:p>
            </p:txBody>
          </p:sp>
          <p:sp>
            <p:nvSpPr>
              <p:cNvPr id="110" name="Forme libre 13">
                <a:extLst>
                  <a:ext uri="{FF2B5EF4-FFF2-40B4-BE49-F238E27FC236}">
                    <a16:creationId xmlns:a16="http://schemas.microsoft.com/office/drawing/2014/main" id="{BF7241E4-5D58-274F-91E8-541A0934ED74}"/>
                  </a:ext>
                </a:extLst>
              </p:cNvPr>
              <p:cNvSpPr/>
              <p:nvPr/>
            </p:nvSpPr>
            <p:spPr>
              <a:xfrm>
                <a:off x="5580694" y="1629116"/>
                <a:ext cx="705606" cy="2924711"/>
              </a:xfrm>
              <a:custGeom>
                <a:avLst/>
                <a:gdLst>
                  <a:gd name="connsiteX0" fmla="*/ 0 w 705606"/>
                  <a:gd name="connsiteY0" fmla="*/ 641384 h 2924711"/>
                  <a:gd name="connsiteX1" fmla="*/ 679947 w 705606"/>
                  <a:gd name="connsiteY1" fmla="*/ 0 h 2924711"/>
                  <a:gd name="connsiteX2" fmla="*/ 705606 w 705606"/>
                  <a:gd name="connsiteY2" fmla="*/ 2244844 h 2924711"/>
                  <a:gd name="connsiteX3" fmla="*/ 38488 w 705606"/>
                  <a:gd name="connsiteY3" fmla="*/ 2924711 h 2924711"/>
                  <a:gd name="connsiteX4" fmla="*/ 0 w 705606"/>
                  <a:gd name="connsiteY4" fmla="*/ 641384 h 2924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5606" h="2924711">
                    <a:moveTo>
                      <a:pt x="0" y="641384"/>
                    </a:moveTo>
                    <a:lnTo>
                      <a:pt x="679947" y="0"/>
                    </a:lnTo>
                    <a:lnTo>
                      <a:pt x="705606" y="2244844"/>
                    </a:lnTo>
                    <a:lnTo>
                      <a:pt x="38488" y="2924711"/>
                    </a:lnTo>
                    <a:cubicBezTo>
                      <a:pt x="34212" y="2150774"/>
                      <a:pt x="29935" y="1376838"/>
                      <a:pt x="0" y="641384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111" name="Forme libre 14">
                <a:extLst>
                  <a:ext uri="{FF2B5EF4-FFF2-40B4-BE49-F238E27FC236}">
                    <a16:creationId xmlns:a16="http://schemas.microsoft.com/office/drawing/2014/main" id="{B7975D0A-BE59-6C45-9DAD-160467F6C53F}"/>
                  </a:ext>
                </a:extLst>
              </p:cNvPr>
              <p:cNvSpPr/>
              <p:nvPr/>
            </p:nvSpPr>
            <p:spPr>
              <a:xfrm>
                <a:off x="3579340" y="1603461"/>
                <a:ext cx="705606" cy="2924711"/>
              </a:xfrm>
              <a:custGeom>
                <a:avLst/>
                <a:gdLst>
                  <a:gd name="connsiteX0" fmla="*/ 0 w 705606"/>
                  <a:gd name="connsiteY0" fmla="*/ 641384 h 2924711"/>
                  <a:gd name="connsiteX1" fmla="*/ 679947 w 705606"/>
                  <a:gd name="connsiteY1" fmla="*/ 0 h 2924711"/>
                  <a:gd name="connsiteX2" fmla="*/ 705606 w 705606"/>
                  <a:gd name="connsiteY2" fmla="*/ 2244844 h 2924711"/>
                  <a:gd name="connsiteX3" fmla="*/ 38488 w 705606"/>
                  <a:gd name="connsiteY3" fmla="*/ 2924711 h 2924711"/>
                  <a:gd name="connsiteX4" fmla="*/ 0 w 705606"/>
                  <a:gd name="connsiteY4" fmla="*/ 641384 h 2924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05606" h="2924711">
                    <a:moveTo>
                      <a:pt x="0" y="641384"/>
                    </a:moveTo>
                    <a:lnTo>
                      <a:pt x="679947" y="0"/>
                    </a:lnTo>
                    <a:lnTo>
                      <a:pt x="705606" y="2244844"/>
                    </a:lnTo>
                    <a:lnTo>
                      <a:pt x="38488" y="2924711"/>
                    </a:lnTo>
                    <a:cubicBezTo>
                      <a:pt x="34212" y="2150774"/>
                      <a:pt x="29935" y="1376838"/>
                      <a:pt x="0" y="641384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112" name="Forme libre 15">
                <a:extLst>
                  <a:ext uri="{FF2B5EF4-FFF2-40B4-BE49-F238E27FC236}">
                    <a16:creationId xmlns:a16="http://schemas.microsoft.com/office/drawing/2014/main" id="{640B8CA7-270F-D442-A7E7-8E5B49E1111B}"/>
                  </a:ext>
                </a:extLst>
              </p:cNvPr>
              <p:cNvSpPr/>
              <p:nvPr/>
            </p:nvSpPr>
            <p:spPr>
              <a:xfrm>
                <a:off x="3553684" y="1603460"/>
                <a:ext cx="2668470" cy="654212"/>
              </a:xfrm>
              <a:custGeom>
                <a:avLst/>
                <a:gdLst>
                  <a:gd name="connsiteX0" fmla="*/ 0 w 2668470"/>
                  <a:gd name="connsiteY0" fmla="*/ 615729 h 654212"/>
                  <a:gd name="connsiteX1" fmla="*/ 2001352 w 2668470"/>
                  <a:gd name="connsiteY1" fmla="*/ 654212 h 654212"/>
                  <a:gd name="connsiteX2" fmla="*/ 2668470 w 2668470"/>
                  <a:gd name="connsiteY2" fmla="*/ 12828 h 654212"/>
                  <a:gd name="connsiteX3" fmla="*/ 679946 w 2668470"/>
                  <a:gd name="connsiteY3" fmla="*/ 0 h 654212"/>
                  <a:gd name="connsiteX4" fmla="*/ 51317 w 2668470"/>
                  <a:gd name="connsiteY4" fmla="*/ 602901 h 654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668470" h="654212">
                    <a:moveTo>
                      <a:pt x="0" y="615729"/>
                    </a:moveTo>
                    <a:lnTo>
                      <a:pt x="2001352" y="654212"/>
                    </a:lnTo>
                    <a:lnTo>
                      <a:pt x="2668470" y="12828"/>
                    </a:lnTo>
                    <a:lnTo>
                      <a:pt x="679946" y="0"/>
                    </a:lnTo>
                    <a:lnTo>
                      <a:pt x="51317" y="602901"/>
                    </a:lnTo>
                  </a:path>
                </a:pathLst>
              </a:custGeom>
              <a:solidFill>
                <a:schemeClr val="accent2">
                  <a:lumMod val="40000"/>
                  <a:lumOff val="60000"/>
                </a:schemeClr>
              </a:solidFill>
              <a:ln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/>
                  <a:t>3</a:t>
                </a:r>
              </a:p>
            </p:txBody>
          </p:sp>
        </p:grpSp>
        <p:cxnSp>
          <p:nvCxnSpPr>
            <p:cNvPr id="102" name="Connecteur droit avec flèche 18">
              <a:extLst>
                <a:ext uri="{FF2B5EF4-FFF2-40B4-BE49-F238E27FC236}">
                  <a16:creationId xmlns:a16="http://schemas.microsoft.com/office/drawing/2014/main" id="{E81D79B5-A597-E446-AA0A-9CEFC5858163}"/>
                </a:ext>
              </a:extLst>
            </p:cNvPr>
            <p:cNvCxnSpPr>
              <a:cxnSpLocks/>
            </p:cNvCxnSpPr>
            <p:nvPr/>
          </p:nvCxnSpPr>
          <p:spPr>
            <a:xfrm>
              <a:off x="9040967" y="3579331"/>
              <a:ext cx="343200" cy="781999"/>
            </a:xfrm>
            <a:prstGeom prst="straightConnector1">
              <a:avLst/>
            </a:prstGeom>
            <a:ln w="38100" cmpd="sng">
              <a:solidFill>
                <a:srgbClr val="0432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ZoneTexte 19">
              <a:extLst>
                <a:ext uri="{FF2B5EF4-FFF2-40B4-BE49-F238E27FC236}">
                  <a16:creationId xmlns:a16="http://schemas.microsoft.com/office/drawing/2014/main" id="{4176D809-DE13-314C-B137-7DA20C4F499C}"/>
                </a:ext>
              </a:extLst>
            </p:cNvPr>
            <p:cNvSpPr txBox="1"/>
            <p:nvPr/>
          </p:nvSpPr>
          <p:spPr>
            <a:xfrm>
              <a:off x="9157489" y="3546003"/>
              <a:ext cx="3900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rgbClr val="0432FF"/>
                  </a:solidFill>
                </a:rPr>
                <a:t>e</a:t>
              </a:r>
              <a:r>
                <a:rPr lang="fr-FR" baseline="30000" dirty="0">
                  <a:solidFill>
                    <a:srgbClr val="0432FF"/>
                  </a:solidFill>
                </a:rPr>
                <a:t>-</a:t>
              </a:r>
            </a:p>
          </p:txBody>
        </p:sp>
        <p:sp>
          <p:nvSpPr>
            <p:cNvPr id="104" name="Freeform 77">
              <a:extLst>
                <a:ext uri="{FF2B5EF4-FFF2-40B4-BE49-F238E27FC236}">
                  <a16:creationId xmlns:a16="http://schemas.microsoft.com/office/drawing/2014/main" id="{431A8BAC-95E3-0A4E-8997-22AB4521BA05}"/>
                </a:ext>
              </a:extLst>
            </p:cNvPr>
            <p:cNvSpPr>
              <a:spLocks/>
            </p:cNvSpPr>
            <p:nvPr/>
          </p:nvSpPr>
          <p:spPr bwMode="auto">
            <a:xfrm rot="19315852">
              <a:off x="8382282" y="3286332"/>
              <a:ext cx="501614" cy="460616"/>
            </a:xfrm>
            <a:custGeom>
              <a:avLst/>
              <a:gdLst>
                <a:gd name="T0" fmla="*/ 528 w 552"/>
                <a:gd name="T1" fmla="*/ 432 h 432"/>
                <a:gd name="T2" fmla="*/ 528 w 552"/>
                <a:gd name="T3" fmla="*/ 336 h 432"/>
                <a:gd name="T4" fmla="*/ 384 w 552"/>
                <a:gd name="T5" fmla="*/ 336 h 432"/>
                <a:gd name="T6" fmla="*/ 384 w 552"/>
                <a:gd name="T7" fmla="*/ 240 h 432"/>
                <a:gd name="T8" fmla="*/ 240 w 552"/>
                <a:gd name="T9" fmla="*/ 240 h 432"/>
                <a:gd name="T10" fmla="*/ 240 w 552"/>
                <a:gd name="T11" fmla="*/ 144 h 432"/>
                <a:gd name="T12" fmla="*/ 144 w 552"/>
                <a:gd name="T13" fmla="*/ 144 h 432"/>
                <a:gd name="T14" fmla="*/ 144 w 552"/>
                <a:gd name="T15" fmla="*/ 48 h 432"/>
                <a:gd name="T16" fmla="*/ 48 w 552"/>
                <a:gd name="T17" fmla="*/ 48 h 432"/>
                <a:gd name="T18" fmla="*/ 0 w 552"/>
                <a:gd name="T19" fmla="*/ 0 h 43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2" h="432">
                  <a:moveTo>
                    <a:pt x="528" y="432"/>
                  </a:moveTo>
                  <a:cubicBezTo>
                    <a:pt x="540" y="392"/>
                    <a:pt x="552" y="352"/>
                    <a:pt x="528" y="336"/>
                  </a:cubicBezTo>
                  <a:cubicBezTo>
                    <a:pt x="504" y="320"/>
                    <a:pt x="408" y="352"/>
                    <a:pt x="384" y="336"/>
                  </a:cubicBezTo>
                  <a:cubicBezTo>
                    <a:pt x="360" y="320"/>
                    <a:pt x="408" y="256"/>
                    <a:pt x="384" y="240"/>
                  </a:cubicBezTo>
                  <a:cubicBezTo>
                    <a:pt x="360" y="224"/>
                    <a:pt x="264" y="256"/>
                    <a:pt x="240" y="240"/>
                  </a:cubicBezTo>
                  <a:cubicBezTo>
                    <a:pt x="216" y="224"/>
                    <a:pt x="256" y="160"/>
                    <a:pt x="240" y="144"/>
                  </a:cubicBezTo>
                  <a:cubicBezTo>
                    <a:pt x="224" y="128"/>
                    <a:pt x="160" y="160"/>
                    <a:pt x="144" y="144"/>
                  </a:cubicBezTo>
                  <a:cubicBezTo>
                    <a:pt x="128" y="128"/>
                    <a:pt x="160" y="64"/>
                    <a:pt x="144" y="48"/>
                  </a:cubicBezTo>
                  <a:cubicBezTo>
                    <a:pt x="128" y="32"/>
                    <a:pt x="72" y="56"/>
                    <a:pt x="48" y="48"/>
                  </a:cubicBezTo>
                  <a:cubicBezTo>
                    <a:pt x="24" y="40"/>
                    <a:pt x="12" y="20"/>
                    <a:pt x="0" y="0"/>
                  </a:cubicBezTo>
                </a:path>
              </a:pathLst>
            </a:custGeom>
            <a:noFill/>
            <a:ln w="28575" cmpd="sng">
              <a:solidFill>
                <a:srgbClr val="00B050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105" name="Text Box 79">
              <a:extLst>
                <a:ext uri="{FF2B5EF4-FFF2-40B4-BE49-F238E27FC236}">
                  <a16:creationId xmlns:a16="http://schemas.microsoft.com/office/drawing/2014/main" id="{B7F37D61-3C26-4E44-8BED-1734BD8D66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95945" y="3035709"/>
              <a:ext cx="228608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fr-FR" sz="2400" dirty="0">
                  <a:solidFill>
                    <a:srgbClr val="00B050"/>
                  </a:solidFill>
                  <a:latin typeface="Symbol" charset="0"/>
                </a:rPr>
                <a:t></a:t>
              </a:r>
            </a:p>
          </p:txBody>
        </p:sp>
        <p:cxnSp>
          <p:nvCxnSpPr>
            <p:cNvPr id="106" name="Connecteur droit avec flèche 26">
              <a:extLst>
                <a:ext uri="{FF2B5EF4-FFF2-40B4-BE49-F238E27FC236}">
                  <a16:creationId xmlns:a16="http://schemas.microsoft.com/office/drawing/2014/main" id="{55194BA1-D5A1-2244-877C-6756314196E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748095" y="3545672"/>
              <a:ext cx="294561" cy="958972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5-point Star 17">
              <a:extLst>
                <a:ext uri="{FF2B5EF4-FFF2-40B4-BE49-F238E27FC236}">
                  <a16:creationId xmlns:a16="http://schemas.microsoft.com/office/drawing/2014/main" id="{829772D0-00E7-2C4A-A3A5-5A980BEF09CB}"/>
                </a:ext>
              </a:extLst>
            </p:cNvPr>
            <p:cNvSpPr/>
            <p:nvPr/>
          </p:nvSpPr>
          <p:spPr>
            <a:xfrm>
              <a:off x="8970801" y="3476866"/>
              <a:ext cx="160867" cy="152400"/>
            </a:xfrm>
            <a:prstGeom prst="star5">
              <a:avLst/>
            </a:prstGeom>
            <a:solidFill>
              <a:srgbClr val="00B0F0"/>
            </a:solidFill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08" name="Text Box 79">
              <a:extLst>
                <a:ext uri="{FF2B5EF4-FFF2-40B4-BE49-F238E27FC236}">
                  <a16:creationId xmlns:a16="http://schemas.microsoft.com/office/drawing/2014/main" id="{AA70ED77-83C8-8F4B-B475-BF6F6A43B6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73445" y="4185800"/>
              <a:ext cx="228608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2pPr>
              <a:lvl3pPr marL="11430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3pPr>
              <a:lvl4pPr marL="16002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4pPr>
              <a:lvl5pPr marL="2057400" indent="-228600"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Comic Sans MS" charset="0"/>
                  <a:ea typeface="ＭＳ Ｐゴシック" charset="0"/>
                </a:defRPr>
              </a:lvl9pPr>
            </a:lstStyle>
            <a:p>
              <a:r>
                <a:rPr lang="fr-FR" sz="2400" dirty="0">
                  <a:solidFill>
                    <a:srgbClr val="FF0000"/>
                  </a:solidFill>
                  <a:latin typeface="Symbol" charset="0"/>
                </a:rPr>
                <a:t>a</a:t>
              </a:r>
            </a:p>
          </p:txBody>
        </p:sp>
      </p:grpSp>
      <p:sp>
        <p:nvSpPr>
          <p:cNvPr id="113" name="TextBox 112">
            <a:extLst>
              <a:ext uri="{FF2B5EF4-FFF2-40B4-BE49-F238E27FC236}">
                <a16:creationId xmlns:a16="http://schemas.microsoft.com/office/drawing/2014/main" id="{17F8944A-303D-C240-A99A-8313A0FEF3F0}"/>
              </a:ext>
            </a:extLst>
          </p:cNvPr>
          <p:cNvSpPr txBox="1"/>
          <p:nvPr/>
        </p:nvSpPr>
        <p:spPr>
          <a:xfrm>
            <a:off x="4352704" y="890395"/>
            <a:ext cx="234770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FR" baseline="30000" dirty="0"/>
              <a:t>208</a:t>
            </a:r>
            <a:r>
              <a:rPr lang="en-FR" dirty="0"/>
              <a:t>Pb(</a:t>
            </a:r>
            <a:r>
              <a:rPr lang="en-FR" baseline="30000" dirty="0"/>
              <a:t>48</a:t>
            </a:r>
            <a:r>
              <a:rPr lang="en-FR" dirty="0"/>
              <a:t>Ca,2n)</a:t>
            </a:r>
            <a:r>
              <a:rPr lang="en-FR" baseline="30000" dirty="0"/>
              <a:t>254</a:t>
            </a:r>
            <a:r>
              <a:rPr lang="en-FR" dirty="0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2763003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/>
      <p:bldP spid="1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20C522B-D608-8841-A0D2-D49D1BB7A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5139" y="138516"/>
            <a:ext cx="10829911" cy="488967"/>
          </a:xfrm>
        </p:spPr>
        <p:txBody>
          <a:bodyPr>
            <a:normAutofit/>
          </a:bodyPr>
          <a:lstStyle/>
          <a:p>
            <a:r>
              <a:rPr lang="en-FR" sz="2800" dirty="0">
                <a:sym typeface="Wingdings" pitchFamily="2" charset="2"/>
              </a:rPr>
              <a:t>Tests using a </a:t>
            </a:r>
            <a:r>
              <a:rPr lang="en-FR" sz="2800">
                <a:sym typeface="Wingdings" pitchFamily="2" charset="2"/>
              </a:rPr>
              <a:t>GRIT prototype</a:t>
            </a:r>
            <a:endParaRPr lang="en-FR" sz="2800" dirty="0"/>
          </a:p>
        </p:txBody>
      </p:sp>
      <p:pic>
        <p:nvPicPr>
          <p:cNvPr id="11" name="Content Placeholder 4">
            <a:extLst>
              <a:ext uri="{FF2B5EF4-FFF2-40B4-BE49-F238E27FC236}">
                <a16:creationId xmlns:a16="http://schemas.microsoft.com/office/drawing/2014/main" id="{8BD8C971-693A-9C41-B73F-ABFF0F2064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3176" y="857334"/>
            <a:ext cx="7431373" cy="5573531"/>
          </a:xfrm>
        </p:spPr>
      </p:pic>
      <p:pic>
        <p:nvPicPr>
          <p:cNvPr id="12" name="Content Placeholder 4">
            <a:extLst>
              <a:ext uri="{FF2B5EF4-FFF2-40B4-BE49-F238E27FC236}">
                <a16:creationId xmlns:a16="http://schemas.microsoft.com/office/drawing/2014/main" id="{F40281DC-8D04-1748-80F0-9CB5666582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5571" y="1009730"/>
            <a:ext cx="7431373" cy="5573531"/>
          </a:xfrm>
        </p:spPr>
      </p:pic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19DF87DE-43C1-7644-8087-997E09A54C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5245" y="933532"/>
            <a:ext cx="7431373" cy="5573531"/>
          </a:xfrm>
        </p:spPr>
      </p:pic>
      <p:sp>
        <p:nvSpPr>
          <p:cNvPr id="45" name="Ellipse 5">
            <a:extLst>
              <a:ext uri="{FF2B5EF4-FFF2-40B4-BE49-F238E27FC236}">
                <a16:creationId xmlns:a16="http://schemas.microsoft.com/office/drawing/2014/main" id="{C430A0A9-2EE2-094D-A564-727308D3DB9D}"/>
              </a:ext>
            </a:extLst>
          </p:cNvPr>
          <p:cNvSpPr/>
          <p:nvPr/>
        </p:nvSpPr>
        <p:spPr>
          <a:xfrm>
            <a:off x="939208" y="1217344"/>
            <a:ext cx="439763" cy="62341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Triangle isocèle 15">
            <a:extLst>
              <a:ext uri="{FF2B5EF4-FFF2-40B4-BE49-F238E27FC236}">
                <a16:creationId xmlns:a16="http://schemas.microsoft.com/office/drawing/2014/main" id="{1F246C1E-977A-2046-A770-C2ACFD3293C6}"/>
              </a:ext>
            </a:extLst>
          </p:cNvPr>
          <p:cNvSpPr/>
          <p:nvPr/>
        </p:nvSpPr>
        <p:spPr>
          <a:xfrm rot="10800000">
            <a:off x="846930" y="3369276"/>
            <a:ext cx="595879" cy="545452"/>
          </a:xfrm>
          <a:prstGeom prst="triangl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50" name="Connecteur droit avec flèche 18">
            <a:extLst>
              <a:ext uri="{FF2B5EF4-FFF2-40B4-BE49-F238E27FC236}">
                <a16:creationId xmlns:a16="http://schemas.microsoft.com/office/drawing/2014/main" id="{728853A4-363C-E94C-9BC9-82B2D28A4A13}"/>
              </a:ext>
            </a:extLst>
          </p:cNvPr>
          <p:cNvCxnSpPr/>
          <p:nvPr/>
        </p:nvCxnSpPr>
        <p:spPr>
          <a:xfrm>
            <a:off x="1148420" y="1659458"/>
            <a:ext cx="0" cy="59787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ZoneTexte 22">
            <a:extLst>
              <a:ext uri="{FF2B5EF4-FFF2-40B4-BE49-F238E27FC236}">
                <a16:creationId xmlns:a16="http://schemas.microsoft.com/office/drawing/2014/main" id="{05756F23-5E90-B343-9013-126CDCEEC359}"/>
              </a:ext>
            </a:extLst>
          </p:cNvPr>
          <p:cNvSpPr txBox="1"/>
          <p:nvPr/>
        </p:nvSpPr>
        <p:spPr>
          <a:xfrm>
            <a:off x="4074100" y="3176939"/>
            <a:ext cx="3538565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dirty="0"/>
              <a:t>PACI (#10)               Q &amp; I</a:t>
            </a:r>
          </a:p>
          <a:p>
            <a:r>
              <a:rPr lang="fr-FR" dirty="0"/>
              <a:t>CREMAT                  Q</a:t>
            </a:r>
          </a:p>
          <a:p>
            <a:r>
              <a:rPr lang="fr-FR" dirty="0"/>
              <a:t>PARC05_50MHz      I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BDF6A03-411F-2B4C-A5A9-E62AC22239AF}"/>
              </a:ext>
            </a:extLst>
          </p:cNvPr>
          <p:cNvSpPr/>
          <p:nvPr/>
        </p:nvSpPr>
        <p:spPr>
          <a:xfrm>
            <a:off x="766926" y="3140241"/>
            <a:ext cx="194553" cy="1653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0" name="Rectangle : coins arrondis 9">
            <a:extLst>
              <a:ext uri="{FF2B5EF4-FFF2-40B4-BE49-F238E27FC236}">
                <a16:creationId xmlns:a16="http://schemas.microsoft.com/office/drawing/2014/main" id="{13C09720-1455-214B-8642-7E04304F7DFD}"/>
              </a:ext>
            </a:extLst>
          </p:cNvPr>
          <p:cNvSpPr/>
          <p:nvPr/>
        </p:nvSpPr>
        <p:spPr>
          <a:xfrm>
            <a:off x="614442" y="4807826"/>
            <a:ext cx="1005305" cy="425001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1" name="Image 13">
            <a:extLst>
              <a:ext uri="{FF2B5EF4-FFF2-40B4-BE49-F238E27FC236}">
                <a16:creationId xmlns:a16="http://schemas.microsoft.com/office/drawing/2014/main" id="{4C1B69EF-6293-BD46-933A-0E685BCA4E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937" y="2511397"/>
            <a:ext cx="935161" cy="401769"/>
          </a:xfrm>
          <a:prstGeom prst="rect">
            <a:avLst/>
          </a:prstGeom>
        </p:spPr>
      </p:pic>
      <p:sp>
        <p:nvSpPr>
          <p:cNvPr id="65" name="Ellipse 49">
            <a:extLst>
              <a:ext uri="{FF2B5EF4-FFF2-40B4-BE49-F238E27FC236}">
                <a16:creationId xmlns:a16="http://schemas.microsoft.com/office/drawing/2014/main" id="{3D8E3DE9-7EB6-2948-A8FA-0677EF2221B9}"/>
              </a:ext>
            </a:extLst>
          </p:cNvPr>
          <p:cNvSpPr>
            <a:spLocks noChangeAspect="1"/>
          </p:cNvSpPr>
          <p:nvPr/>
        </p:nvSpPr>
        <p:spPr>
          <a:xfrm>
            <a:off x="905139" y="1307083"/>
            <a:ext cx="507899" cy="72000"/>
          </a:xfrm>
          <a:prstGeom prst="ellipse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ZoneTexte 51">
            <a:extLst>
              <a:ext uri="{FF2B5EF4-FFF2-40B4-BE49-F238E27FC236}">
                <a16:creationId xmlns:a16="http://schemas.microsoft.com/office/drawing/2014/main" id="{091FE390-E566-8F45-A525-0E90F0136214}"/>
              </a:ext>
            </a:extLst>
          </p:cNvPr>
          <p:cNvSpPr txBox="1"/>
          <p:nvPr/>
        </p:nvSpPr>
        <p:spPr>
          <a:xfrm>
            <a:off x="2092158" y="1079141"/>
            <a:ext cx="499952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{</a:t>
            </a:r>
            <a:r>
              <a:rPr lang="fr-FR" sz="2400" baseline="30000" dirty="0"/>
              <a:t>239</a:t>
            </a:r>
            <a:r>
              <a:rPr lang="fr-FR" sz="2400" dirty="0"/>
              <a:t>Pu, </a:t>
            </a:r>
            <a:r>
              <a:rPr lang="fr-FR" sz="2400" baseline="30000" dirty="0"/>
              <a:t>241</a:t>
            </a:r>
            <a:r>
              <a:rPr lang="fr-FR" sz="2400" dirty="0"/>
              <a:t>Am,</a:t>
            </a:r>
            <a:r>
              <a:rPr lang="fr-FR" sz="2400" baseline="30000" dirty="0"/>
              <a:t>244</a:t>
            </a:r>
            <a:r>
              <a:rPr lang="fr-FR" sz="2400" dirty="0"/>
              <a:t>Cm}, </a:t>
            </a:r>
            <a:r>
              <a:rPr lang="fr-FR" sz="2400" baseline="30000" dirty="0"/>
              <a:t>133</a:t>
            </a:r>
            <a:r>
              <a:rPr lang="fr-FR" sz="2400" dirty="0"/>
              <a:t>Ba, </a:t>
            </a:r>
            <a:r>
              <a:rPr lang="fr-FR" sz="2400" baseline="30000" dirty="0"/>
              <a:t>207</a:t>
            </a:r>
            <a:r>
              <a:rPr lang="fr-FR" sz="2400" dirty="0"/>
              <a:t>Bi  </a:t>
            </a:r>
          </a:p>
        </p:txBody>
      </p:sp>
      <p:sp>
        <p:nvSpPr>
          <p:cNvPr id="68" name="ZoneTexte 20">
            <a:extLst>
              <a:ext uri="{FF2B5EF4-FFF2-40B4-BE49-F238E27FC236}">
                <a16:creationId xmlns:a16="http://schemas.microsoft.com/office/drawing/2014/main" id="{9BEE2A26-C3B4-0A4D-9C0B-63878E7162B0}"/>
              </a:ext>
            </a:extLst>
          </p:cNvPr>
          <p:cNvSpPr txBox="1"/>
          <p:nvPr/>
        </p:nvSpPr>
        <p:spPr>
          <a:xfrm>
            <a:off x="4038600" y="4752827"/>
            <a:ext cx="1612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- 250MHz (NI)</a:t>
            </a:r>
          </a:p>
          <a:p>
            <a:r>
              <a:rPr lang="fr-FR" dirty="0"/>
              <a:t>- 1GHz (</a:t>
            </a:r>
            <a:r>
              <a:rPr lang="fr-FR" dirty="0" err="1"/>
              <a:t>Lecroy</a:t>
            </a:r>
            <a:r>
              <a:rPr lang="fr-FR" dirty="0"/>
              <a:t>)</a:t>
            </a:r>
          </a:p>
        </p:txBody>
      </p:sp>
      <p:pic>
        <p:nvPicPr>
          <p:cNvPr id="69" name="Image 6">
            <a:extLst>
              <a:ext uri="{FF2B5EF4-FFF2-40B4-BE49-F238E27FC236}">
                <a16:creationId xmlns:a16="http://schemas.microsoft.com/office/drawing/2014/main" id="{A9D233AC-F630-F745-A088-E93BC2CE22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94536" y="1321067"/>
            <a:ext cx="4407127" cy="330534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6096AFF-8655-9E42-A7EA-7F41F84B594B}"/>
              </a:ext>
            </a:extLst>
          </p:cNvPr>
          <p:cNvSpPr txBox="1"/>
          <p:nvPr/>
        </p:nvSpPr>
        <p:spPr>
          <a:xfrm>
            <a:off x="894682" y="3342654"/>
            <a:ext cx="475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PA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65AF51-1DD1-A849-A7AA-DC2F1DD72030}"/>
              </a:ext>
            </a:extLst>
          </p:cNvPr>
          <p:cNvSpPr txBox="1"/>
          <p:nvPr/>
        </p:nvSpPr>
        <p:spPr>
          <a:xfrm>
            <a:off x="602563" y="4812748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 digitise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DADAA9-6D70-694B-80FD-9700742FFA42}"/>
              </a:ext>
            </a:extLst>
          </p:cNvPr>
          <p:cNvSpPr txBox="1"/>
          <p:nvPr/>
        </p:nvSpPr>
        <p:spPr>
          <a:xfrm>
            <a:off x="1505374" y="1738190"/>
            <a:ext cx="3108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(energy degrader for alphas)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47AE77-E2EB-F64E-886F-0F3DFC170292}"/>
              </a:ext>
            </a:extLst>
          </p:cNvPr>
          <p:cNvSpPr txBox="1"/>
          <p:nvPr/>
        </p:nvSpPr>
        <p:spPr>
          <a:xfrm>
            <a:off x="-10226" y="2834778"/>
            <a:ext cx="1043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Junction</a:t>
            </a:r>
          </a:p>
          <a:p>
            <a:r>
              <a:rPr lang="en-FR" dirty="0"/>
              <a:t>   [HV]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9A5FF11-2D78-1441-8082-71760AB75015}"/>
              </a:ext>
            </a:extLst>
          </p:cNvPr>
          <p:cNvSpPr txBox="1"/>
          <p:nvPr/>
        </p:nvSpPr>
        <p:spPr>
          <a:xfrm>
            <a:off x="-23124" y="2212387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Ohmic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67DD654-3375-2B40-AAF4-F63EE9D9EE3A}"/>
              </a:ext>
            </a:extLst>
          </p:cNvPr>
          <p:cNvSpPr txBox="1"/>
          <p:nvPr/>
        </p:nvSpPr>
        <p:spPr>
          <a:xfrm>
            <a:off x="8649555" y="5178585"/>
            <a:ext cx="3542445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sz="1400" i="1" dirty="0"/>
              <a:t>M. Chabot, et al., NIM B 197 (2002) 155</a:t>
            </a:r>
          </a:p>
          <a:p>
            <a:r>
              <a:rPr lang="en-FR" sz="1400" i="1" dirty="0"/>
              <a:t>J.A.Duenas et al, NIM A 676 (2012) 70</a:t>
            </a:r>
          </a:p>
          <a:p>
            <a:r>
              <a:rPr lang="en-FR" sz="1400" i="1" dirty="0"/>
              <a:t>B. Genolini et al., NIM A 732 (2013) 87</a:t>
            </a:r>
          </a:p>
          <a:p>
            <a:r>
              <a:rPr lang="en-FR" sz="1400" i="1" dirty="0"/>
              <a:t>M. Assié et al. ,EPJA 51 (2015) 51</a:t>
            </a:r>
          </a:p>
          <a:p>
            <a:r>
              <a:rPr lang="en-FR" sz="1400" i="1" dirty="0"/>
              <a:t>J.-J. Dormand et al., NIM A (2021) 165641</a:t>
            </a:r>
          </a:p>
        </p:txBody>
      </p:sp>
      <p:sp>
        <p:nvSpPr>
          <p:cNvPr id="52" name="ZoneTexte 27">
            <a:extLst>
              <a:ext uri="{FF2B5EF4-FFF2-40B4-BE49-F238E27FC236}">
                <a16:creationId xmlns:a16="http://schemas.microsoft.com/office/drawing/2014/main" id="{0C5B32F1-F483-A04E-B4B4-84C0FEFB3159}"/>
              </a:ext>
            </a:extLst>
          </p:cNvPr>
          <p:cNvSpPr txBox="1"/>
          <p:nvPr/>
        </p:nvSpPr>
        <p:spPr>
          <a:xfrm>
            <a:off x="1298717" y="2162011"/>
            <a:ext cx="7539597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NTD, 500µm, 5.7k</a:t>
            </a:r>
            <a:r>
              <a:rPr lang="el-GR" sz="2000" dirty="0"/>
              <a:t>Ω</a:t>
            </a:r>
            <a:r>
              <a:rPr lang="fr-FR" sz="2000" dirty="0"/>
              <a:t>/cm, </a:t>
            </a:r>
            <a:r>
              <a:rPr lang="fr-FR" sz="2000" dirty="0" err="1"/>
              <a:t>dead</a:t>
            </a:r>
            <a:r>
              <a:rPr lang="fr-FR" sz="2000" dirty="0"/>
              <a:t>-layer ~0.5µm</a:t>
            </a:r>
          </a:p>
          <a:p>
            <a:pPr algn="ctr"/>
            <a:r>
              <a:rPr lang="fr-FR" sz="2000" dirty="0"/>
              <a:t>(</a:t>
            </a:r>
            <a:r>
              <a:rPr lang="fr-FR" sz="2000" dirty="0" err="1"/>
              <a:t>successfully</a:t>
            </a:r>
            <a:r>
              <a:rPr lang="fr-FR" sz="2000" dirty="0"/>
              <a:t> </a:t>
            </a:r>
            <a:r>
              <a:rPr lang="fr-FR" sz="2000" dirty="0" err="1"/>
              <a:t>used</a:t>
            </a:r>
            <a:r>
              <a:rPr lang="fr-FR" sz="2000" dirty="0"/>
              <a:t> to </a:t>
            </a:r>
            <a:r>
              <a:rPr lang="fr-FR" sz="2000" dirty="0" err="1"/>
              <a:t>distinguish</a:t>
            </a:r>
            <a:r>
              <a:rPr lang="fr-FR" sz="2000" dirty="0"/>
              <a:t> </a:t>
            </a:r>
            <a:r>
              <a:rPr lang="fr-FR" sz="2000" dirty="0" err="1"/>
              <a:t>p,t,d</a:t>
            </a:r>
            <a:r>
              <a:rPr lang="fr-FR" sz="2000" dirty="0"/>
              <a:t> </a:t>
            </a:r>
            <a:r>
              <a:rPr lang="fr-FR" sz="2000" dirty="0" err="1"/>
              <a:t>with</a:t>
            </a:r>
            <a:r>
              <a:rPr lang="fr-FR" sz="2000" dirty="0"/>
              <a:t> E &gt;3 MeV)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1EE002A-112F-3E45-8695-98C31EA37624}"/>
              </a:ext>
            </a:extLst>
          </p:cNvPr>
          <p:cNvCxnSpPr>
            <a:cxnSpLocks/>
            <a:endCxn id="8" idx="1"/>
          </p:cNvCxnSpPr>
          <p:nvPr/>
        </p:nvCxnSpPr>
        <p:spPr>
          <a:xfrm>
            <a:off x="766926" y="1922856"/>
            <a:ext cx="738448" cy="0"/>
          </a:xfrm>
          <a:prstGeom prst="line">
            <a:avLst/>
          </a:prstGeom>
          <a:ln w="19050" cmpd="dbl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E884FF46-9F11-A245-9F69-7B22CC9F6EE6}"/>
              </a:ext>
            </a:extLst>
          </p:cNvPr>
          <p:cNvCxnSpPr/>
          <p:nvPr/>
        </p:nvCxnSpPr>
        <p:spPr>
          <a:xfrm flipV="1">
            <a:off x="7228703" y="933532"/>
            <a:ext cx="2005641" cy="3461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F8756DF-6746-A34A-B137-F912AFA99139}"/>
              </a:ext>
            </a:extLst>
          </p:cNvPr>
          <p:cNvCxnSpPr/>
          <p:nvPr/>
        </p:nvCxnSpPr>
        <p:spPr>
          <a:xfrm flipV="1">
            <a:off x="7339914" y="1009730"/>
            <a:ext cx="2063578" cy="2973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ight Arrow 18">
            <a:extLst>
              <a:ext uri="{FF2B5EF4-FFF2-40B4-BE49-F238E27FC236}">
                <a16:creationId xmlns:a16="http://schemas.microsoft.com/office/drawing/2014/main" id="{2003FAB2-BF36-1548-A7F8-C01D8DF9DEF3}"/>
              </a:ext>
            </a:extLst>
          </p:cNvPr>
          <p:cNvSpPr/>
          <p:nvPr/>
        </p:nvSpPr>
        <p:spPr>
          <a:xfrm rot="20862589">
            <a:off x="6916164" y="898978"/>
            <a:ext cx="2280648" cy="484632"/>
          </a:xfrm>
          <a:prstGeom prst="rightArrow">
            <a:avLst>
              <a:gd name="adj1" fmla="val 22916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34" name="Right Arrow 33">
            <a:extLst>
              <a:ext uri="{FF2B5EF4-FFF2-40B4-BE49-F238E27FC236}">
                <a16:creationId xmlns:a16="http://schemas.microsoft.com/office/drawing/2014/main" id="{ED8FC546-79B6-AB45-821F-97CC6D43BC75}"/>
              </a:ext>
            </a:extLst>
          </p:cNvPr>
          <p:cNvSpPr/>
          <p:nvPr/>
        </p:nvSpPr>
        <p:spPr>
          <a:xfrm rot="21433580">
            <a:off x="4775405" y="1538871"/>
            <a:ext cx="4495609" cy="484632"/>
          </a:xfrm>
          <a:prstGeom prst="rightArrow">
            <a:avLst>
              <a:gd name="adj1" fmla="val 22916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35" name="Right Arrow 34">
            <a:extLst>
              <a:ext uri="{FF2B5EF4-FFF2-40B4-BE49-F238E27FC236}">
                <a16:creationId xmlns:a16="http://schemas.microsoft.com/office/drawing/2014/main" id="{653C8CCD-24E8-3C4F-BC16-ABAA545BB63E}"/>
              </a:ext>
            </a:extLst>
          </p:cNvPr>
          <p:cNvSpPr/>
          <p:nvPr/>
        </p:nvSpPr>
        <p:spPr>
          <a:xfrm rot="21433580">
            <a:off x="7226658" y="2213279"/>
            <a:ext cx="2416853" cy="484632"/>
          </a:xfrm>
          <a:prstGeom prst="rightArrow">
            <a:avLst>
              <a:gd name="adj1" fmla="val 22916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36" name="Right Arrow 35">
            <a:extLst>
              <a:ext uri="{FF2B5EF4-FFF2-40B4-BE49-F238E27FC236}">
                <a16:creationId xmlns:a16="http://schemas.microsoft.com/office/drawing/2014/main" id="{2AFC9CD3-85D2-8547-A3FF-EF392F6DA663}"/>
              </a:ext>
            </a:extLst>
          </p:cNvPr>
          <p:cNvSpPr/>
          <p:nvPr/>
        </p:nvSpPr>
        <p:spPr>
          <a:xfrm rot="20401590">
            <a:off x="6766670" y="2874163"/>
            <a:ext cx="3839350" cy="484632"/>
          </a:xfrm>
          <a:prstGeom prst="rightArrow">
            <a:avLst>
              <a:gd name="adj1" fmla="val 22916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pic>
        <p:nvPicPr>
          <p:cNvPr id="37" name="Image 5">
            <a:extLst>
              <a:ext uri="{FF2B5EF4-FFF2-40B4-BE49-F238E27FC236}">
                <a16:creationId xmlns:a16="http://schemas.microsoft.com/office/drawing/2014/main" id="{07FDA8EF-DB9B-B644-A765-FA7D1E7779F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53" b="53333"/>
          <a:stretch/>
        </p:blipFill>
        <p:spPr>
          <a:xfrm>
            <a:off x="1276533" y="3735932"/>
            <a:ext cx="1532293" cy="90870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08E4DFB-3DC8-3441-B006-5CFA5C0551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1345245" y="5352037"/>
            <a:ext cx="1448564" cy="1085753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FBD254BD-BD20-914F-8CE2-A32C5B86A1BB}"/>
              </a:ext>
            </a:extLst>
          </p:cNvPr>
          <p:cNvSpPr txBox="1"/>
          <p:nvPr/>
        </p:nvSpPr>
        <p:spPr>
          <a:xfrm>
            <a:off x="195208" y="6453000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>
                <a:solidFill>
                  <a:schemeClr val="bg1"/>
                </a:solidFill>
              </a:rPr>
              <a:t>Zakopane 2026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682170A-1FC1-A642-A8A9-62CA339D3FDC}"/>
              </a:ext>
            </a:extLst>
          </p:cNvPr>
          <p:cNvSpPr txBox="1"/>
          <p:nvPr/>
        </p:nvSpPr>
        <p:spPr>
          <a:xfrm>
            <a:off x="3245971" y="5848270"/>
            <a:ext cx="480697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FR" sz="14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C.A.J. Ammerlaan, et al., Nucl. Instr. and Meth. 22 (1963) 189</a:t>
            </a:r>
          </a:p>
          <a:p>
            <a:r>
              <a:rPr lang="en-GB" sz="14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M. Mutterer, et al., IEEE Trans. </a:t>
            </a:r>
            <a:r>
              <a:rPr lang="en-GB" sz="1400" i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Nucl</a:t>
            </a:r>
            <a:r>
              <a:rPr lang="en-GB" sz="14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. Sci. 47 (2000) 756.</a:t>
            </a:r>
            <a:endParaRPr lang="en-FR" sz="1400" i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879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E71596-5F9D-49C5-9701-16B3CA54319D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20C522B-D608-8841-A0D2-D49D1BB7A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049" y="148667"/>
            <a:ext cx="9907621" cy="488967"/>
          </a:xfrm>
        </p:spPr>
        <p:txBody>
          <a:bodyPr>
            <a:normAutofit/>
          </a:bodyPr>
          <a:lstStyle/>
          <a:p>
            <a:r>
              <a:rPr lang="en-FR" sz="2800" dirty="0">
                <a:sym typeface="Wingdings" pitchFamily="2" charset="2"/>
              </a:rPr>
              <a:t>“template” matching  particle </a:t>
            </a:r>
            <a:r>
              <a:rPr lang="en-GB" sz="2800" dirty="0">
                <a:sym typeface="Wingdings" pitchFamily="2" charset="2"/>
              </a:rPr>
              <a:t>discrimination</a:t>
            </a:r>
            <a:r>
              <a:rPr lang="en-FR" sz="2800" dirty="0">
                <a:sym typeface="Wingdings" pitchFamily="2" charset="2"/>
              </a:rPr>
              <a:t> </a:t>
            </a:r>
            <a:endParaRPr lang="en-FR" sz="2800" dirty="0"/>
          </a:p>
        </p:txBody>
      </p:sp>
      <p:pic>
        <p:nvPicPr>
          <p:cNvPr id="11" name="Content Placeholder 4">
            <a:extLst>
              <a:ext uri="{FF2B5EF4-FFF2-40B4-BE49-F238E27FC236}">
                <a16:creationId xmlns:a16="http://schemas.microsoft.com/office/drawing/2014/main" id="{8BD8C971-693A-9C41-B73F-ABFF0F2064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3176" y="857334"/>
            <a:ext cx="7431373" cy="5573531"/>
          </a:xfrm>
        </p:spPr>
      </p:pic>
      <p:pic>
        <p:nvPicPr>
          <p:cNvPr id="12" name="Content Placeholder 4">
            <a:extLst>
              <a:ext uri="{FF2B5EF4-FFF2-40B4-BE49-F238E27FC236}">
                <a16:creationId xmlns:a16="http://schemas.microsoft.com/office/drawing/2014/main" id="{F40281DC-8D04-1748-80F0-9CB5666582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5571" y="1009730"/>
            <a:ext cx="7431373" cy="5573531"/>
          </a:xfrm>
        </p:spPr>
      </p:pic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19DF87DE-43C1-7644-8087-997E09A54C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5245" y="933532"/>
            <a:ext cx="7431373" cy="5573531"/>
          </a:xfrm>
        </p:spPr>
      </p:pic>
      <p:grpSp>
        <p:nvGrpSpPr>
          <p:cNvPr id="24" name="Groupe 27">
            <a:extLst>
              <a:ext uri="{FF2B5EF4-FFF2-40B4-BE49-F238E27FC236}">
                <a16:creationId xmlns:a16="http://schemas.microsoft.com/office/drawing/2014/main" id="{5EAB6D95-B3EE-8443-BB41-03C3467CEEC5}"/>
              </a:ext>
            </a:extLst>
          </p:cNvPr>
          <p:cNvGrpSpPr/>
          <p:nvPr/>
        </p:nvGrpSpPr>
        <p:grpSpPr>
          <a:xfrm>
            <a:off x="7808156" y="355268"/>
            <a:ext cx="4184034" cy="2947735"/>
            <a:chOff x="5749701" y="1442652"/>
            <a:chExt cx="4917561" cy="3744991"/>
          </a:xfrm>
        </p:grpSpPr>
        <p:pic>
          <p:nvPicPr>
            <p:cNvPr id="25" name="Image 8">
              <a:extLst>
                <a:ext uri="{FF2B5EF4-FFF2-40B4-BE49-F238E27FC236}">
                  <a16:creationId xmlns:a16="http://schemas.microsoft.com/office/drawing/2014/main" id="{A1446BE3-6466-0743-B059-5F3C169FEE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49701" y="1442652"/>
              <a:ext cx="4917561" cy="3744991"/>
            </a:xfrm>
            <a:prstGeom prst="rect">
              <a:avLst/>
            </a:prstGeom>
          </p:spPr>
        </p:pic>
        <p:cxnSp>
          <p:nvCxnSpPr>
            <p:cNvPr id="26" name="Connecteur droit avec flèche 13">
              <a:extLst>
                <a:ext uri="{FF2B5EF4-FFF2-40B4-BE49-F238E27FC236}">
                  <a16:creationId xmlns:a16="http://schemas.microsoft.com/office/drawing/2014/main" id="{B68FE878-9928-AB4B-AF8D-14473B7A030B}"/>
                </a:ext>
              </a:extLst>
            </p:cNvPr>
            <p:cNvCxnSpPr>
              <a:cxnSpLocks/>
            </p:cNvCxnSpPr>
            <p:nvPr/>
          </p:nvCxnSpPr>
          <p:spPr>
            <a:xfrm>
              <a:off x="8780576" y="3912777"/>
              <a:ext cx="0" cy="60760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ZoneTexte 12">
              <a:extLst>
                <a:ext uri="{FF2B5EF4-FFF2-40B4-BE49-F238E27FC236}">
                  <a16:creationId xmlns:a16="http://schemas.microsoft.com/office/drawing/2014/main" id="{8A14945C-15EB-B040-B98C-6EEF1E555B49}"/>
                </a:ext>
              </a:extLst>
            </p:cNvPr>
            <p:cNvSpPr txBox="1"/>
            <p:nvPr/>
          </p:nvSpPr>
          <p:spPr>
            <a:xfrm>
              <a:off x="9037087" y="4063633"/>
              <a:ext cx="114967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000" dirty="0"/>
                <a:t>e-@320 keV 130V </a:t>
              </a:r>
            </a:p>
          </p:txBody>
        </p:sp>
        <p:sp>
          <p:nvSpPr>
            <p:cNvPr id="28" name="ZoneTexte 1">
              <a:extLst>
                <a:ext uri="{FF2B5EF4-FFF2-40B4-BE49-F238E27FC236}">
                  <a16:creationId xmlns:a16="http://schemas.microsoft.com/office/drawing/2014/main" id="{0CE1C87E-1587-1549-ACF5-6C36E63B7932}"/>
                </a:ext>
              </a:extLst>
            </p:cNvPr>
            <p:cNvSpPr txBox="1"/>
            <p:nvPr/>
          </p:nvSpPr>
          <p:spPr>
            <a:xfrm>
              <a:off x="9726201" y="1829467"/>
              <a:ext cx="6434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PACI_Q</a:t>
              </a:r>
            </a:p>
          </p:txBody>
        </p:sp>
        <p:sp>
          <p:nvSpPr>
            <p:cNvPr id="29" name="ZoneTexte 14">
              <a:extLst>
                <a:ext uri="{FF2B5EF4-FFF2-40B4-BE49-F238E27FC236}">
                  <a16:creationId xmlns:a16="http://schemas.microsoft.com/office/drawing/2014/main" id="{99215F4B-E4F6-DC44-A79F-16281CB42C2C}"/>
                </a:ext>
              </a:extLst>
            </p:cNvPr>
            <p:cNvSpPr txBox="1"/>
            <p:nvPr/>
          </p:nvSpPr>
          <p:spPr>
            <a:xfrm>
              <a:off x="9726201" y="2610586"/>
              <a:ext cx="57772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>
                  <a:solidFill>
                    <a:srgbClr val="C0C0C0"/>
                  </a:solidFill>
                </a:rPr>
                <a:t>PACI_I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80013E26-DECA-BC4B-B3AD-7BBCCED52138}"/>
                </a:ext>
              </a:extLst>
            </p:cNvPr>
            <p:cNvSpPr/>
            <p:nvPr/>
          </p:nvSpPr>
          <p:spPr>
            <a:xfrm>
              <a:off x="6763989" y="3962263"/>
              <a:ext cx="3693222" cy="4571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ZoneTexte 16">
              <a:extLst>
                <a:ext uri="{FF2B5EF4-FFF2-40B4-BE49-F238E27FC236}">
                  <a16:creationId xmlns:a16="http://schemas.microsoft.com/office/drawing/2014/main" id="{2821978E-7D83-C44B-B343-868D392B0004}"/>
                </a:ext>
              </a:extLst>
            </p:cNvPr>
            <p:cNvSpPr txBox="1"/>
            <p:nvPr/>
          </p:nvSpPr>
          <p:spPr>
            <a:xfrm>
              <a:off x="7047220" y="3544528"/>
              <a:ext cx="733969" cy="369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 err="1">
                  <a:solidFill>
                    <a:srgbClr val="4472C4"/>
                  </a:solidFill>
                </a:rPr>
                <a:t>rms</a:t>
              </a:r>
              <a:endParaRPr lang="fr-FR" dirty="0">
                <a:solidFill>
                  <a:srgbClr val="4472C4"/>
                </a:solidFill>
              </a:endParaRPr>
            </a:p>
          </p:txBody>
        </p:sp>
      </p:grpSp>
      <p:grpSp>
        <p:nvGrpSpPr>
          <p:cNvPr id="32" name="Groupe 25">
            <a:extLst>
              <a:ext uri="{FF2B5EF4-FFF2-40B4-BE49-F238E27FC236}">
                <a16:creationId xmlns:a16="http://schemas.microsoft.com/office/drawing/2014/main" id="{8233B55C-4F70-4545-B55E-080E05F722FC}"/>
              </a:ext>
            </a:extLst>
          </p:cNvPr>
          <p:cNvGrpSpPr/>
          <p:nvPr/>
        </p:nvGrpSpPr>
        <p:grpSpPr>
          <a:xfrm>
            <a:off x="452941" y="1331011"/>
            <a:ext cx="5975182" cy="2500691"/>
            <a:chOff x="473927" y="1357375"/>
            <a:chExt cx="5975182" cy="2500691"/>
          </a:xfrm>
        </p:grpSpPr>
        <p:pic>
          <p:nvPicPr>
            <p:cNvPr id="33" name="Image 7">
              <a:extLst>
                <a:ext uri="{FF2B5EF4-FFF2-40B4-BE49-F238E27FC236}">
                  <a16:creationId xmlns:a16="http://schemas.microsoft.com/office/drawing/2014/main" id="{7D307ACA-3594-6D4D-9076-65189C6F20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45261"/>
            <a:stretch/>
          </p:blipFill>
          <p:spPr>
            <a:xfrm>
              <a:off x="473927" y="1770819"/>
              <a:ext cx="4340728" cy="1535090"/>
            </a:xfrm>
            <a:prstGeom prst="rect">
              <a:avLst/>
            </a:prstGeom>
          </p:spPr>
        </p:pic>
        <p:sp>
          <p:nvSpPr>
            <p:cNvPr id="34" name="ZoneTexte 18">
              <a:extLst>
                <a:ext uri="{FF2B5EF4-FFF2-40B4-BE49-F238E27FC236}">
                  <a16:creationId xmlns:a16="http://schemas.microsoft.com/office/drawing/2014/main" id="{89CCF473-7006-6B44-AC04-C03616FD7DDA}"/>
                </a:ext>
              </a:extLst>
            </p:cNvPr>
            <p:cNvSpPr txBox="1"/>
            <p:nvPr/>
          </p:nvSpPr>
          <p:spPr>
            <a:xfrm>
              <a:off x="3819158" y="2443386"/>
              <a:ext cx="262995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A(</a:t>
              </a:r>
              <a:r>
                <a:rPr lang="fr-FR" dirty="0" err="1"/>
                <a:t>t</a:t>
              </a:r>
              <a:r>
                <a:rPr lang="fr-FR" dirty="0"/>
                <a:t>), </a:t>
              </a:r>
              <a:r>
                <a:rPr lang="fr-FR" dirty="0" err="1"/>
                <a:t>Average</a:t>
              </a:r>
              <a:r>
                <a:rPr lang="fr-FR" dirty="0"/>
                <a:t> of </a:t>
              </a:r>
              <a:r>
                <a:rPr lang="fr-FR" dirty="0" err="1"/>
                <a:t>signals</a:t>
              </a:r>
              <a:endParaRPr lang="fr-FR" dirty="0"/>
            </a:p>
            <a:p>
              <a:r>
                <a:rPr lang="fr-FR" dirty="0"/>
                <a:t>of a </a:t>
              </a:r>
              <a:r>
                <a:rPr lang="fr-FR" dirty="0" err="1"/>
                <a:t>given</a:t>
              </a:r>
              <a:r>
                <a:rPr lang="fr-FR" dirty="0"/>
                <a:t> </a:t>
              </a:r>
              <a:r>
                <a:rPr lang="fr-FR" dirty="0" err="1"/>
                <a:t>particle</a:t>
              </a:r>
              <a:r>
                <a:rPr lang="fr-FR" dirty="0"/>
                <a:t> type </a:t>
              </a:r>
            </a:p>
          </p:txBody>
        </p:sp>
        <p:sp>
          <p:nvSpPr>
            <p:cNvPr id="35" name="ZoneTexte 19">
              <a:extLst>
                <a:ext uri="{FF2B5EF4-FFF2-40B4-BE49-F238E27FC236}">
                  <a16:creationId xmlns:a16="http://schemas.microsoft.com/office/drawing/2014/main" id="{BCD7521B-A594-0F46-B13D-AC808D1B639D}"/>
                </a:ext>
              </a:extLst>
            </p:cNvPr>
            <p:cNvSpPr txBox="1"/>
            <p:nvPr/>
          </p:nvSpPr>
          <p:spPr>
            <a:xfrm>
              <a:off x="3893368" y="1357375"/>
              <a:ext cx="13260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Signal, S(</a:t>
              </a:r>
              <a:r>
                <a:rPr lang="fr-FR" dirty="0" err="1"/>
                <a:t>t</a:t>
              </a:r>
              <a:r>
                <a:rPr lang="fr-FR" dirty="0"/>
                <a:t>)</a:t>
              </a:r>
            </a:p>
          </p:txBody>
        </p:sp>
        <p:cxnSp>
          <p:nvCxnSpPr>
            <p:cNvPr id="36" name="Connecteur droit avec flèche 21">
              <a:extLst>
                <a:ext uri="{FF2B5EF4-FFF2-40B4-BE49-F238E27FC236}">
                  <a16:creationId xmlns:a16="http://schemas.microsoft.com/office/drawing/2014/main" id="{12A93ED3-5BBB-F24A-AA47-9A1C77A1089D}"/>
                </a:ext>
              </a:extLst>
            </p:cNvPr>
            <p:cNvCxnSpPr>
              <a:cxnSpLocks/>
              <a:stCxn id="35" idx="1"/>
            </p:cNvCxnSpPr>
            <p:nvPr/>
          </p:nvCxnSpPr>
          <p:spPr>
            <a:xfrm flipH="1">
              <a:off x="3573194" y="1542041"/>
              <a:ext cx="320174" cy="28742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53D7A3CF-B3F3-1846-A23F-1FC81DC2EFB1}"/>
                </a:ext>
              </a:extLst>
            </p:cNvPr>
            <p:cNvSpPr/>
            <p:nvPr/>
          </p:nvSpPr>
          <p:spPr>
            <a:xfrm>
              <a:off x="2829360" y="3210950"/>
              <a:ext cx="661402" cy="6471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ZoneTexte 26">
                <a:extLst>
                  <a:ext uri="{FF2B5EF4-FFF2-40B4-BE49-F238E27FC236}">
                    <a16:creationId xmlns:a16="http://schemas.microsoft.com/office/drawing/2014/main" id="{A3646D73-53AC-8D49-9260-0B58CB3BDCD6}"/>
                  </a:ext>
                </a:extLst>
              </p:cNvPr>
              <p:cNvSpPr txBox="1"/>
              <p:nvPr/>
            </p:nvSpPr>
            <p:spPr>
              <a:xfrm>
                <a:off x="258274" y="4387857"/>
                <a:ext cx="4025013" cy="7287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fr-FR" sz="160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fr-FR" sz="16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𝜒</m:t>
                          </m:r>
                        </m:e>
                        <m:sub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𝑠𝑝𝑒𝑐𝑖𝑒𝑠</m:t>
                          </m:r>
                        </m:sub>
                        <m:sup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𝑑𝑡</m:t>
                      </m:r>
                      <m:r>
                        <a:rPr lang="fr-FR" sz="1600" b="0" i="1" smtClean="0">
                          <a:latin typeface="Cambria Math" panose="02040503050406030204" pitchFamily="18" charset="0"/>
                        </a:rPr>
                        <m:t>)=</m:t>
                      </m:r>
                      <m:f>
                        <m:fPr>
                          <m:ctrlPr>
                            <a:rPr lang="fr-FR" sz="1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fr-FR" sz="16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16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sSup>
                            <m:sSupPr>
                              <m:ctrlPr>
                                <a:rPr lang="fr-FR" sz="16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e>
                                <m:sub>
                                  <m: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  <m:t>𝑠𝑝𝑒𝑐𝑖𝑒𝑠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d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  <m:d>
                                <m:dPr>
                                  <m:ctrlPr>
                                    <a:rPr lang="fr-FR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fr-FR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fr-FR" sz="16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𝑑𝑡</m:t>
                                  </m:r>
                                </m:e>
                              </m:d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fr-FR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fr-FR" sz="1600" dirty="0"/>
              </a:p>
            </p:txBody>
          </p:sp>
        </mc:Choice>
        <mc:Fallback xmlns="">
          <p:sp>
            <p:nvSpPr>
              <p:cNvPr id="38" name="ZoneTexte 26">
                <a:extLst>
                  <a:ext uri="{FF2B5EF4-FFF2-40B4-BE49-F238E27FC236}">
                    <a16:creationId xmlns:a16="http://schemas.microsoft.com/office/drawing/2014/main" id="{A3646D73-53AC-8D49-9260-0B58CB3BDC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274" y="4387857"/>
                <a:ext cx="4025013" cy="728789"/>
              </a:xfrm>
              <a:prstGeom prst="rect">
                <a:avLst/>
              </a:prstGeom>
              <a:blipFill>
                <a:blip r:embed="rId6"/>
                <a:stretch>
                  <a:fillRect l="-629" t="-108621" b="-167241"/>
                </a:stretch>
              </a:blipFill>
            </p:spPr>
            <p:txBody>
              <a:bodyPr/>
              <a:lstStyle/>
              <a:p>
                <a:r>
                  <a:rPr lang="en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FBD8D5E-09FD-6849-8D7A-82DF731AD07D}"/>
                  </a:ext>
                </a:extLst>
              </p:cNvPr>
              <p:cNvSpPr txBox="1"/>
              <p:nvPr/>
            </p:nvSpPr>
            <p:spPr>
              <a:xfrm>
                <a:off x="131494" y="3589130"/>
                <a:ext cx="7487947" cy="669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dirty="0"/>
                  <a:t>Then 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00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χ</m:t>
                    </m:r>
                    <m:r>
                      <a:rPr lang="en-GB" sz="2000" b="0" i="0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GB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dirty="0"/>
                  <a:t>is calculated for every signal using both the electron template</a:t>
                </a:r>
              </a:p>
              <a:p>
                <a:r>
                  <a:rPr lang="en-GB" dirty="0"/>
                  <a:t>and the alpha </a:t>
                </a:r>
                <a:r>
                  <a:rPr lang="en-FR" dirty="0"/>
                  <a:t>template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FBD8D5E-09FD-6849-8D7A-82DF731AD0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494" y="3589130"/>
                <a:ext cx="7487947" cy="669992"/>
              </a:xfrm>
              <a:prstGeom prst="rect">
                <a:avLst/>
              </a:prstGeom>
              <a:blipFill>
                <a:blip r:embed="rId7"/>
                <a:stretch>
                  <a:fillRect l="-678" t="-1852" b="-12963"/>
                </a:stretch>
              </a:blipFill>
            </p:spPr>
            <p:txBody>
              <a:bodyPr/>
              <a:lstStyle/>
              <a:p>
                <a:r>
                  <a:rPr lang="en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>
            <a:extLst>
              <a:ext uri="{FF2B5EF4-FFF2-40B4-BE49-F238E27FC236}">
                <a16:creationId xmlns:a16="http://schemas.microsoft.com/office/drawing/2014/main" id="{1A5CE6D2-5400-EC48-B95A-7EC113FC6F85}"/>
              </a:ext>
            </a:extLst>
          </p:cNvPr>
          <p:cNvSpPr txBox="1"/>
          <p:nvPr/>
        </p:nvSpPr>
        <p:spPr>
          <a:xfrm>
            <a:off x="-55463" y="819723"/>
            <a:ext cx="89434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For a given energy (bin) the average signal is calculated for both electrons and alphas.</a:t>
            </a:r>
          </a:p>
        </p:txBody>
      </p:sp>
      <p:pic>
        <p:nvPicPr>
          <p:cNvPr id="44" name="Image 2">
            <a:extLst>
              <a:ext uri="{FF2B5EF4-FFF2-40B4-BE49-F238E27FC236}">
                <a16:creationId xmlns:a16="http://schemas.microsoft.com/office/drawing/2014/main" id="{3D938532-8A7C-8146-9086-C0034D0E71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27371" y="3326755"/>
            <a:ext cx="4184034" cy="3186370"/>
          </a:xfrm>
          <a:prstGeom prst="rect">
            <a:avLst/>
          </a:prstGeom>
        </p:spPr>
      </p:pic>
      <p:sp>
        <p:nvSpPr>
          <p:cNvPr id="46" name="ZoneTexte 8">
            <a:extLst>
              <a:ext uri="{FF2B5EF4-FFF2-40B4-BE49-F238E27FC236}">
                <a16:creationId xmlns:a16="http://schemas.microsoft.com/office/drawing/2014/main" id="{B3C5E19B-953E-C440-A145-D5F200DC8479}"/>
              </a:ext>
            </a:extLst>
          </p:cNvPr>
          <p:cNvSpPr txBox="1"/>
          <p:nvPr/>
        </p:nvSpPr>
        <p:spPr>
          <a:xfrm>
            <a:off x="10477271" y="5670386"/>
            <a:ext cx="13625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/>
              <a:t>e-@320 keV 130V 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53F0F62-9B4C-9E4F-95DA-29C2502CA96A}"/>
              </a:ext>
            </a:extLst>
          </p:cNvPr>
          <p:cNvCxnSpPr>
            <a:cxnSpLocks/>
          </p:cNvCxnSpPr>
          <p:nvPr/>
        </p:nvCxnSpPr>
        <p:spPr>
          <a:xfrm>
            <a:off x="2655382" y="4065373"/>
            <a:ext cx="5537148" cy="193749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92F7338D-A13B-DB47-9BCF-6B220D356D53}"/>
              </a:ext>
            </a:extLst>
          </p:cNvPr>
          <p:cNvCxnSpPr>
            <a:cxnSpLocks/>
          </p:cNvCxnSpPr>
          <p:nvPr/>
        </p:nvCxnSpPr>
        <p:spPr>
          <a:xfrm flipV="1">
            <a:off x="6428123" y="2656703"/>
            <a:ext cx="1984037" cy="945892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DB36718-7F52-8042-A435-384A4B91B996}"/>
              </a:ext>
            </a:extLst>
          </p:cNvPr>
          <p:cNvSpPr txBox="1"/>
          <p:nvPr/>
        </p:nvSpPr>
        <p:spPr>
          <a:xfrm>
            <a:off x="32878" y="5971220"/>
            <a:ext cx="7635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Excellent </a:t>
            </a:r>
            <a:r>
              <a:rPr lang="en-GB" dirty="0"/>
              <a:t>separation</a:t>
            </a:r>
            <a:r>
              <a:rPr lang="en-FR" dirty="0"/>
              <a:t>, works on both charge and current signals, (online?)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98998C9-13F7-4545-9116-134931E7282A}"/>
              </a:ext>
            </a:extLst>
          </p:cNvPr>
          <p:cNvSpPr txBox="1"/>
          <p:nvPr/>
        </p:nvSpPr>
        <p:spPr>
          <a:xfrm>
            <a:off x="3791801" y="4946516"/>
            <a:ext cx="38282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sz="1600" i="1" dirty="0"/>
              <a:t>M. Chabot, et al., NIM B 197 (2002) 155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0DAE39C-EF24-834B-B806-B20ABC37E7B7}"/>
              </a:ext>
            </a:extLst>
          </p:cNvPr>
          <p:cNvSpPr txBox="1"/>
          <p:nvPr/>
        </p:nvSpPr>
        <p:spPr>
          <a:xfrm>
            <a:off x="195208" y="6453000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>
                <a:solidFill>
                  <a:schemeClr val="bg1"/>
                </a:solidFill>
              </a:rPr>
              <a:t>Zakopane 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4938D8-7CF6-484F-AAB5-AE2DBCBB1D0A}"/>
              </a:ext>
            </a:extLst>
          </p:cNvPr>
          <p:cNvSpPr txBox="1"/>
          <p:nvPr/>
        </p:nvSpPr>
        <p:spPr>
          <a:xfrm>
            <a:off x="9088455" y="3294186"/>
            <a:ext cx="2552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</a:t>
            </a:r>
            <a:r>
              <a:rPr lang="en-FR" dirty="0"/>
              <a:t>ourtesy of M. Chabot</a:t>
            </a:r>
          </a:p>
        </p:txBody>
      </p:sp>
    </p:spTree>
    <p:extLst>
      <p:ext uri="{BB962C8B-B14F-4D97-AF65-F5344CB8AC3E}">
        <p14:creationId xmlns:p14="http://schemas.microsoft.com/office/powerpoint/2010/main" val="627501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2" grpId="0"/>
      <p:bldP spid="46" grpId="0"/>
      <p:bldP spid="17" grpId="0"/>
      <p:bldP spid="18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70601-2C2B-D54F-9612-6319D00B3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8267" y="135617"/>
            <a:ext cx="6438063" cy="488983"/>
          </a:xfrm>
        </p:spPr>
        <p:txBody>
          <a:bodyPr>
            <a:normAutofit/>
          </a:bodyPr>
          <a:lstStyle/>
          <a:p>
            <a:r>
              <a:rPr lang="en-FR" dirty="0"/>
              <a:t>Results from M2 intern T</a:t>
            </a:r>
            <a:r>
              <a:rPr lang="en-GB" dirty="0"/>
              <a:t>o</a:t>
            </a:r>
            <a:r>
              <a:rPr lang="en-FR" dirty="0"/>
              <a:t>hirbek MUSAEV</a:t>
            </a:r>
          </a:p>
        </p:txBody>
      </p:sp>
      <p:sp>
        <p:nvSpPr>
          <p:cNvPr id="12" name="TextBox 21">
            <a:extLst>
              <a:ext uri="{FF2B5EF4-FFF2-40B4-BE49-F238E27FC236}">
                <a16:creationId xmlns:a16="http://schemas.microsoft.com/office/drawing/2014/main" id="{0901E938-0732-0D4D-BF0F-38BFEB086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51234" y="1920876"/>
            <a:ext cx="468842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3867" tIns="33867" rIns="33867" bIns="33867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ts val="1650"/>
              </a:lnSpc>
            </a:pPr>
            <a:endParaRPr lang="en-US" altLang="en-US" sz="1200"/>
          </a:p>
        </p:txBody>
      </p:sp>
      <p:sp>
        <p:nvSpPr>
          <p:cNvPr id="14" name="TextBox 12">
            <a:extLst>
              <a:ext uri="{FF2B5EF4-FFF2-40B4-BE49-F238E27FC236}">
                <a16:creationId xmlns:a16="http://schemas.microsoft.com/office/drawing/2014/main" id="{87B0140C-C11B-7A46-AB29-C04D1477340B}"/>
              </a:ext>
            </a:extLst>
          </p:cNvPr>
          <p:cNvSpPr txBox="1"/>
          <p:nvPr/>
        </p:nvSpPr>
        <p:spPr>
          <a:xfrm>
            <a:off x="8454446" y="266808"/>
            <a:ext cx="3402542" cy="226600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r">
              <a:lnSpc>
                <a:spcPts val="1694"/>
              </a:lnSpc>
              <a:defRPr/>
            </a:pPr>
            <a:r>
              <a:rPr lang="en-US" sz="1867" spc="33" dirty="0">
                <a:solidFill>
                  <a:srgbClr val="0D1C38"/>
                </a:solidFill>
                <a:latin typeface="Assistant"/>
                <a:ea typeface="Assistant"/>
                <a:cs typeface="Assistant"/>
                <a:sym typeface="Assistant"/>
              </a:rPr>
              <a:t>Université Paris-Saclay </a:t>
            </a:r>
            <a:r>
              <a:rPr lang="en-US" sz="1694" spc="25" dirty="0">
                <a:solidFill>
                  <a:srgbClr val="0D1C38"/>
                </a:solidFill>
                <a:latin typeface="Assistant"/>
                <a:ea typeface="Assistant"/>
                <a:cs typeface="Assistant"/>
                <a:sym typeface="Assistant"/>
              </a:rPr>
              <a:t>| 2026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A9CDFF-6F49-0A4E-8004-2EA473820F68}"/>
              </a:ext>
            </a:extLst>
          </p:cNvPr>
          <p:cNvSpPr txBox="1"/>
          <p:nvPr/>
        </p:nvSpPr>
        <p:spPr>
          <a:xfrm>
            <a:off x="2762457" y="817130"/>
            <a:ext cx="937590" cy="2199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1666"/>
              </a:lnSpc>
              <a:defRPr/>
            </a:pPr>
            <a:r>
              <a:rPr lang="en-US" sz="1666" spc="25" dirty="0">
                <a:solidFill>
                  <a:srgbClr val="000000"/>
                </a:solidFill>
                <a:latin typeface="Roca One"/>
                <a:ea typeface="Roca One"/>
                <a:cs typeface="Roca One"/>
                <a:sym typeface="Roca One"/>
              </a:rPr>
              <a:t>130 V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AA27EBF-6737-3647-8BDC-89F80B6108EB}"/>
              </a:ext>
            </a:extLst>
          </p:cNvPr>
          <p:cNvSpPr txBox="1"/>
          <p:nvPr/>
        </p:nvSpPr>
        <p:spPr>
          <a:xfrm>
            <a:off x="9257445" y="802683"/>
            <a:ext cx="627223" cy="2199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1666"/>
              </a:lnSpc>
              <a:defRPr/>
            </a:pPr>
            <a:r>
              <a:rPr lang="en-US" sz="1666" spc="25" dirty="0">
                <a:solidFill>
                  <a:srgbClr val="000000"/>
                </a:solidFill>
                <a:latin typeface="Roca One"/>
                <a:ea typeface="Roca One"/>
                <a:cs typeface="Roca One"/>
                <a:sym typeface="Roca One"/>
              </a:rPr>
              <a:t>140 V</a:t>
            </a:r>
          </a:p>
        </p:txBody>
      </p:sp>
      <p:grpSp>
        <p:nvGrpSpPr>
          <p:cNvPr id="17" name="Group 34">
            <a:extLst>
              <a:ext uri="{FF2B5EF4-FFF2-40B4-BE49-F238E27FC236}">
                <a16:creationId xmlns:a16="http://schemas.microsoft.com/office/drawing/2014/main" id="{EA92BB81-E518-B747-8E41-F06116A7AA24}"/>
              </a:ext>
            </a:extLst>
          </p:cNvPr>
          <p:cNvGrpSpPr>
            <a:grpSpLocks/>
          </p:cNvGrpSpPr>
          <p:nvPr/>
        </p:nvGrpSpPr>
        <p:grpSpPr bwMode="auto">
          <a:xfrm>
            <a:off x="828676" y="1065107"/>
            <a:ext cx="4398433" cy="2760133"/>
            <a:chOff x="996302" y="1543371"/>
            <a:chExt cx="7182733" cy="4343176"/>
          </a:xfrm>
        </p:grpSpPr>
        <p:grpSp>
          <p:nvGrpSpPr>
            <p:cNvPr id="18" name="Group 26">
              <a:extLst>
                <a:ext uri="{FF2B5EF4-FFF2-40B4-BE49-F238E27FC236}">
                  <a16:creationId xmlns:a16="http://schemas.microsoft.com/office/drawing/2014/main" id="{4B9F9983-3BA2-C44E-92E8-F3E5CF1E6C4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16065" y="1543371"/>
              <a:ext cx="6562970" cy="4343176"/>
              <a:chOff x="1616065" y="1543371"/>
              <a:chExt cx="6562970" cy="4343176"/>
            </a:xfrm>
          </p:grpSpPr>
          <p:pic>
            <p:nvPicPr>
              <p:cNvPr id="20" name="Picture 9" descr="The diagram appears to be a plot of energy (in keV) on the x-axis, with corresponding values for different parameters (e.g., True alpha, True electron, K) on the y-axis, showing a downward trend in values as energy increases.&#10;&#10;AI-generated content may be incorrect.">
                <a:extLst>
                  <a:ext uri="{FF2B5EF4-FFF2-40B4-BE49-F238E27FC236}">
                    <a16:creationId xmlns:a16="http://schemas.microsoft.com/office/drawing/2014/main" id="{D4998675-8070-864B-BC8D-B912D8540C3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16065" y="1543371"/>
                <a:ext cx="6562970" cy="413999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" name="Picture 24" descr="Energy (keV)&#10;&#10;AI-generated content may be incorrect.">
                <a:extLst>
                  <a:ext uri="{FF2B5EF4-FFF2-40B4-BE49-F238E27FC236}">
                    <a16:creationId xmlns:a16="http://schemas.microsoft.com/office/drawing/2014/main" id="{AF1D2F5E-16C8-2543-80A2-0E661F2FE0F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80796" y="5382027"/>
                <a:ext cx="1905000" cy="5045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9" name="Picture 29" descr="e^-&#10;&#10;AI-generated content may be incorrect.">
              <a:extLst>
                <a:ext uri="{FF2B5EF4-FFF2-40B4-BE49-F238E27FC236}">
                  <a16:creationId xmlns:a16="http://schemas.microsoft.com/office/drawing/2014/main" id="{AB71C3C9-649C-9546-8A80-ACFA9F4C5A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6302" y="2269413"/>
              <a:ext cx="933860" cy="22042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2" name="Group 33">
            <a:extLst>
              <a:ext uri="{FF2B5EF4-FFF2-40B4-BE49-F238E27FC236}">
                <a16:creationId xmlns:a16="http://schemas.microsoft.com/office/drawing/2014/main" id="{DE8C093F-9CD2-B94C-A0B9-3F30471504C3}"/>
              </a:ext>
            </a:extLst>
          </p:cNvPr>
          <p:cNvGrpSpPr>
            <a:grpSpLocks/>
          </p:cNvGrpSpPr>
          <p:nvPr/>
        </p:nvGrpSpPr>
        <p:grpSpPr bwMode="auto">
          <a:xfrm>
            <a:off x="6938433" y="1000549"/>
            <a:ext cx="4462992" cy="2824691"/>
            <a:chOff x="9584802" y="1546184"/>
            <a:chExt cx="7210623" cy="4465816"/>
          </a:xfrm>
        </p:grpSpPr>
        <p:grpSp>
          <p:nvGrpSpPr>
            <p:cNvPr id="23" name="Group 27">
              <a:extLst>
                <a:ext uri="{FF2B5EF4-FFF2-40B4-BE49-F238E27FC236}">
                  <a16:creationId xmlns:a16="http://schemas.microsoft.com/office/drawing/2014/main" id="{3409C357-9BD2-D947-810A-852D3F06D14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363120" y="1546184"/>
              <a:ext cx="6432305" cy="4465816"/>
              <a:chOff x="10363120" y="1546184"/>
              <a:chExt cx="6432305" cy="4465816"/>
            </a:xfrm>
          </p:grpSpPr>
          <p:pic>
            <p:nvPicPr>
              <p:cNvPr id="25" name="Picture 11" descr="This is a scatter plot illustrating the relationship between electron energy (in keV) and the parameter K, which seems to be a measure of some physical quantity (possibly related to electron properties) plotted against a theoretical or model value (True alpha, True electron).&#10;&#10;AI-generated content may be incorrect.">
                <a:extLst>
                  <a:ext uri="{FF2B5EF4-FFF2-40B4-BE49-F238E27FC236}">
                    <a16:creationId xmlns:a16="http://schemas.microsoft.com/office/drawing/2014/main" id="{2BB0B10E-42AE-2E4B-8280-1A099064499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363120" y="1546184"/>
                <a:ext cx="6432305" cy="42329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6" name="Picture 22" descr="Energy (keV)&#10;&#10;AI-generated content may be incorrect.">
                <a:extLst>
                  <a:ext uri="{FF2B5EF4-FFF2-40B4-BE49-F238E27FC236}">
                    <a16:creationId xmlns:a16="http://schemas.microsoft.com/office/drawing/2014/main" id="{41773AB6-EB5C-4C44-9E27-1CBF836DD4B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877800" y="5507480"/>
                <a:ext cx="1905000" cy="5045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4" name="Picture 32" descr="e^-&#10;&#10;AI-generated content may be incorrect.">
              <a:extLst>
                <a:ext uri="{FF2B5EF4-FFF2-40B4-BE49-F238E27FC236}">
                  <a16:creationId xmlns:a16="http://schemas.microsoft.com/office/drawing/2014/main" id="{E6D99EDC-EAB3-164A-BDE7-01F99DC64F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584802" y="2484271"/>
              <a:ext cx="933860" cy="22042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7" name="Group 54">
            <a:extLst>
              <a:ext uri="{FF2B5EF4-FFF2-40B4-BE49-F238E27FC236}">
                <a16:creationId xmlns:a16="http://schemas.microsoft.com/office/drawing/2014/main" id="{3284BABE-D770-3D48-8857-F3F452402752}"/>
              </a:ext>
            </a:extLst>
          </p:cNvPr>
          <p:cNvGrpSpPr>
            <a:grpSpLocks/>
          </p:cNvGrpSpPr>
          <p:nvPr/>
        </p:nvGrpSpPr>
        <p:grpSpPr bwMode="auto">
          <a:xfrm>
            <a:off x="1540218" y="3883168"/>
            <a:ext cx="3204777" cy="2599841"/>
            <a:chOff x="1347361" y="5593895"/>
            <a:chExt cx="5788520" cy="3899859"/>
          </a:xfrm>
        </p:grpSpPr>
        <p:pic>
          <p:nvPicPr>
            <p:cNvPr id="28" name="Picture 36" descr="The image depicts a graph showing the figure of merit (FoM) for template matching, plotted against energy levels ranging from 100 keV to 350 keV.&#10;&#10;AI-generated content may be incorrect.">
              <a:extLst>
                <a:ext uri="{FF2B5EF4-FFF2-40B4-BE49-F238E27FC236}">
                  <a16:creationId xmlns:a16="http://schemas.microsoft.com/office/drawing/2014/main" id="{5C22AA98-A634-AB4F-9CEA-532322FE2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6008" y="5593895"/>
              <a:ext cx="5459873" cy="36235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40" descr="Energy (keV)&#10;&#10;AI-generated content may be incorrect.">
              <a:extLst>
                <a:ext uri="{FF2B5EF4-FFF2-40B4-BE49-F238E27FC236}">
                  <a16:creationId xmlns:a16="http://schemas.microsoft.com/office/drawing/2014/main" id="{2626E57D-992E-3E43-A84A-6E9B771C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57600" y="9029700"/>
              <a:ext cx="1705972" cy="4640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51" descr="The image depicts a figure of merit chart or graph, likely illustrating a comparison or measurement of different values or attributes.&#10;&#10;AI-generated content may be incorrect.">
              <a:extLst>
                <a:ext uri="{FF2B5EF4-FFF2-40B4-BE49-F238E27FC236}">
                  <a16:creationId xmlns:a16="http://schemas.microsoft.com/office/drawing/2014/main" id="{3067D511-FEA8-A945-AC1E-30ED7FAC63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7361" y="6325896"/>
              <a:ext cx="504895" cy="1848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1" name="Group 55">
            <a:extLst>
              <a:ext uri="{FF2B5EF4-FFF2-40B4-BE49-F238E27FC236}">
                <a16:creationId xmlns:a16="http://schemas.microsoft.com/office/drawing/2014/main" id="{02F3E761-06E5-6A43-BA7F-A959091E36F4}"/>
              </a:ext>
            </a:extLst>
          </p:cNvPr>
          <p:cNvGrpSpPr>
            <a:grpSpLocks/>
          </p:cNvGrpSpPr>
          <p:nvPr/>
        </p:nvGrpSpPr>
        <p:grpSpPr bwMode="auto">
          <a:xfrm>
            <a:off x="7578811" y="3800895"/>
            <a:ext cx="3410465" cy="2699050"/>
            <a:chOff x="10785135" y="5397992"/>
            <a:chExt cx="6084896" cy="4048421"/>
          </a:xfrm>
        </p:grpSpPr>
        <p:pic>
          <p:nvPicPr>
            <p:cNvPr id="32" name="Picture 42" descr="The image depicts a figure of merit (FoM) versus energy (keV) graph for a template-matching process, showing a linear relationship where the FoM increases as the energy increases.&#10;&#10;AI-generated content may be incorrect.">
              <a:extLst>
                <a:ext uri="{FF2B5EF4-FFF2-40B4-BE49-F238E27FC236}">
                  <a16:creationId xmlns:a16="http://schemas.microsoft.com/office/drawing/2014/main" id="{876E6A9F-81D8-3948-9C13-606D76EDDC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2121" y="5397992"/>
              <a:ext cx="5717910" cy="37947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44" descr="Energy (keV)&#10;&#10;AI-generated content may be incorrect.">
              <a:extLst>
                <a:ext uri="{FF2B5EF4-FFF2-40B4-BE49-F238E27FC236}">
                  <a16:creationId xmlns:a16="http://schemas.microsoft.com/office/drawing/2014/main" id="{E7C587C1-26D8-F049-94C4-C970AAA60D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68113" y="8982359"/>
              <a:ext cx="1705972" cy="4640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53" descr="The image depicts a figure of merit chart or graph, likely illustrating a comparison or measurement of different values or attributes.&#10;&#10;AI-generated content may be incorrect.">
              <a:extLst>
                <a:ext uri="{FF2B5EF4-FFF2-40B4-BE49-F238E27FC236}">
                  <a16:creationId xmlns:a16="http://schemas.microsoft.com/office/drawing/2014/main" id="{5E49739D-91F8-EB48-80D8-AF1FB2C085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85135" y="6341232"/>
              <a:ext cx="504895" cy="1848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F77ACEFD-1CC6-4447-939C-3ED1BC9259E6}"/>
              </a:ext>
            </a:extLst>
          </p:cNvPr>
          <p:cNvSpPr txBox="1"/>
          <p:nvPr/>
        </p:nvSpPr>
        <p:spPr>
          <a:xfrm>
            <a:off x="806317" y="3107198"/>
            <a:ext cx="4025900" cy="21993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>
              <a:lnSpc>
                <a:spcPts val="1666"/>
              </a:lnSpc>
              <a:defRPr/>
            </a:pPr>
            <a:r>
              <a:rPr lang="en-US" sz="1666" spc="25" dirty="0">
                <a:solidFill>
                  <a:srgbClr val="000000"/>
                </a:solidFill>
                <a:latin typeface="Roca One"/>
                <a:ea typeface="Roca One"/>
                <a:cs typeface="Roca One"/>
                <a:sym typeface="Roca One"/>
              </a:rPr>
              <a:t>80 % Electron,  77 % Alpha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82B1964-1658-4B43-BF6F-82E777F97027}"/>
              </a:ext>
            </a:extLst>
          </p:cNvPr>
          <p:cNvSpPr txBox="1"/>
          <p:nvPr/>
        </p:nvSpPr>
        <p:spPr>
          <a:xfrm>
            <a:off x="7013570" y="3143735"/>
            <a:ext cx="4025900" cy="219932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>
              <a:lnSpc>
                <a:spcPts val="1666"/>
              </a:lnSpc>
              <a:defRPr/>
            </a:pPr>
            <a:r>
              <a:rPr lang="en-US" sz="1666" spc="25" dirty="0">
                <a:solidFill>
                  <a:srgbClr val="000000"/>
                </a:solidFill>
                <a:latin typeface="Roca One"/>
                <a:ea typeface="Roca One"/>
                <a:cs typeface="Roca One"/>
                <a:sym typeface="Roca One"/>
              </a:rPr>
              <a:t>66 % Electron, 81 % Alpha</a:t>
            </a:r>
          </a:p>
        </p:txBody>
      </p:sp>
      <p:pic>
        <p:nvPicPr>
          <p:cNvPr id="38" name="Picture 37" descr="The image shows a mathematical expression with the formula for the Figure of Merit (FoM) equal to 2.355, where 0a and 0e are variables or coefficients, and the denominator is 2.&#10;&#10;AI-generated content may be incorrect.">
            <a:extLst>
              <a:ext uri="{FF2B5EF4-FFF2-40B4-BE49-F238E27FC236}">
                <a16:creationId xmlns:a16="http://schemas.microsoft.com/office/drawing/2014/main" id="{BE0FB826-FA29-5740-8551-3DCD8AC608B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29012" y="4074510"/>
            <a:ext cx="2358036" cy="670014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BA3A3069-2B25-8F43-866C-CD23909D80C7}"/>
              </a:ext>
            </a:extLst>
          </p:cNvPr>
          <p:cNvSpPr txBox="1"/>
          <p:nvPr/>
        </p:nvSpPr>
        <p:spPr>
          <a:xfrm>
            <a:off x="4859254" y="4973584"/>
            <a:ext cx="310854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Excellent </a:t>
            </a:r>
            <a:r>
              <a:rPr lang="en-GB" dirty="0"/>
              <a:t>separation,</a:t>
            </a:r>
            <a:endParaRPr lang="en-FR" dirty="0"/>
          </a:p>
          <a:p>
            <a:r>
              <a:rPr lang="en-FR" dirty="0"/>
              <a:t>single parameter,</a:t>
            </a:r>
          </a:p>
          <a:p>
            <a:r>
              <a:rPr lang="en-FR" dirty="0"/>
              <a:t>works on both Q and I signal</a:t>
            </a:r>
          </a:p>
          <a:p>
            <a:r>
              <a:rPr lang="en-FR" dirty="0"/>
              <a:t>BUT…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7A7AC86-14D9-6C45-869A-86CB1A0DE4BD}"/>
              </a:ext>
            </a:extLst>
          </p:cNvPr>
          <p:cNvSpPr txBox="1"/>
          <p:nvPr/>
        </p:nvSpPr>
        <p:spPr>
          <a:xfrm>
            <a:off x="195208" y="6453000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>
                <a:solidFill>
                  <a:schemeClr val="bg1"/>
                </a:solidFill>
              </a:rPr>
              <a:t>Zakopane 2026</a:t>
            </a:r>
          </a:p>
        </p:txBody>
      </p:sp>
      <p:sp>
        <p:nvSpPr>
          <p:cNvPr id="41" name="PlaceHolder 2">
            <a:extLst>
              <a:ext uri="{FF2B5EF4-FFF2-40B4-BE49-F238E27FC236}">
                <a16:creationId xmlns:a16="http://schemas.microsoft.com/office/drawing/2014/main" id="{C06E42CE-F2FF-304B-AD8F-2628D96CC94A}"/>
              </a:ext>
            </a:extLst>
          </p:cNvPr>
          <p:cNvSpPr txBox="1">
            <a:spLocks/>
          </p:cNvSpPr>
          <p:nvPr/>
        </p:nvSpPr>
        <p:spPr>
          <a:xfrm>
            <a:off x="9234360" y="6467760"/>
            <a:ext cx="274140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37" b="1" kern="120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1pPr>
            <a:lvl2pPr marL="38807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9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614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52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421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228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4035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2842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165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457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9719DB6-C5A8-42D4-B11E-7DC034DD4DA2}" type="slidenum">
              <a:rPr lang="en-FR" sz="16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6</a:t>
            </a:fld>
            <a:endParaRPr lang="en-FR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741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20C522B-D608-8841-A0D2-D49D1BB7A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049" y="148667"/>
            <a:ext cx="9907621" cy="488967"/>
          </a:xfrm>
        </p:spPr>
        <p:txBody>
          <a:bodyPr>
            <a:normAutofit/>
          </a:bodyPr>
          <a:lstStyle/>
          <a:p>
            <a:r>
              <a:rPr lang="en-GB" sz="2800" dirty="0">
                <a:sym typeface="Wingdings" pitchFamily="2" charset="2"/>
              </a:rPr>
              <a:t>S</a:t>
            </a:r>
            <a:r>
              <a:rPr lang="en-FR" sz="2800" dirty="0">
                <a:sym typeface="Wingdings" pitchFamily="2" charset="2"/>
              </a:rPr>
              <a:t>imple parameters </a:t>
            </a:r>
            <a:endParaRPr lang="en-FR" sz="2800" dirty="0"/>
          </a:p>
        </p:txBody>
      </p:sp>
      <p:pic>
        <p:nvPicPr>
          <p:cNvPr id="11" name="Content Placeholder 4">
            <a:extLst>
              <a:ext uri="{FF2B5EF4-FFF2-40B4-BE49-F238E27FC236}">
                <a16:creationId xmlns:a16="http://schemas.microsoft.com/office/drawing/2014/main" id="{8BD8C971-693A-9C41-B73F-ABFF0F2064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3176" y="857334"/>
            <a:ext cx="7431373" cy="5573531"/>
          </a:xfrm>
        </p:spPr>
      </p:pic>
      <p:pic>
        <p:nvPicPr>
          <p:cNvPr id="12" name="Content Placeholder 4">
            <a:extLst>
              <a:ext uri="{FF2B5EF4-FFF2-40B4-BE49-F238E27FC236}">
                <a16:creationId xmlns:a16="http://schemas.microsoft.com/office/drawing/2014/main" id="{F40281DC-8D04-1748-80F0-9CB5666582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5571" y="1009730"/>
            <a:ext cx="7431373" cy="5573531"/>
          </a:xfrm>
        </p:spPr>
      </p:pic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19DF87DE-43C1-7644-8087-997E09A54C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5245" y="933532"/>
            <a:ext cx="7431373" cy="5573531"/>
          </a:xfrm>
        </p:spPr>
      </p:pic>
      <p:pic>
        <p:nvPicPr>
          <p:cNvPr id="39" name="Image 5">
            <a:extLst>
              <a:ext uri="{FF2B5EF4-FFF2-40B4-BE49-F238E27FC236}">
                <a16:creationId xmlns:a16="http://schemas.microsoft.com/office/drawing/2014/main" id="{5E33B614-781D-9542-9F4D-DF4C329A946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53" b="53333"/>
          <a:stretch/>
        </p:blipFill>
        <p:spPr>
          <a:xfrm>
            <a:off x="72039" y="771774"/>
            <a:ext cx="5309616" cy="3148782"/>
          </a:xfrm>
          <a:prstGeom prst="rect">
            <a:avLst/>
          </a:prstGeom>
        </p:spPr>
      </p:pic>
      <p:sp>
        <p:nvSpPr>
          <p:cNvPr id="40" name="Flèche : double flèche horizontale 10">
            <a:extLst>
              <a:ext uri="{FF2B5EF4-FFF2-40B4-BE49-F238E27FC236}">
                <a16:creationId xmlns:a16="http://schemas.microsoft.com/office/drawing/2014/main" id="{42394BB8-C11B-8344-8620-1CCD751299EE}"/>
              </a:ext>
            </a:extLst>
          </p:cNvPr>
          <p:cNvSpPr/>
          <p:nvPr/>
        </p:nvSpPr>
        <p:spPr>
          <a:xfrm>
            <a:off x="2316251" y="2600577"/>
            <a:ext cx="537037" cy="1622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3" name="Connecteur droit 13">
            <a:extLst>
              <a:ext uri="{FF2B5EF4-FFF2-40B4-BE49-F238E27FC236}">
                <a16:creationId xmlns:a16="http://schemas.microsoft.com/office/drawing/2014/main" id="{C0EA726E-0DC5-CB45-9A2C-72B350BF0C13}"/>
              </a:ext>
            </a:extLst>
          </p:cNvPr>
          <p:cNvCxnSpPr/>
          <p:nvPr/>
        </p:nvCxnSpPr>
        <p:spPr>
          <a:xfrm>
            <a:off x="2323626" y="1096240"/>
            <a:ext cx="0" cy="282431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14">
            <a:extLst>
              <a:ext uri="{FF2B5EF4-FFF2-40B4-BE49-F238E27FC236}">
                <a16:creationId xmlns:a16="http://schemas.microsoft.com/office/drawing/2014/main" id="{F09FBD3C-2400-954C-B33F-B3D8E8CC7343}"/>
              </a:ext>
            </a:extLst>
          </p:cNvPr>
          <p:cNvCxnSpPr/>
          <p:nvPr/>
        </p:nvCxnSpPr>
        <p:spPr>
          <a:xfrm>
            <a:off x="2853290" y="1096239"/>
            <a:ext cx="0" cy="282431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ZoneTexte 16">
            <a:extLst>
              <a:ext uri="{FF2B5EF4-FFF2-40B4-BE49-F238E27FC236}">
                <a16:creationId xmlns:a16="http://schemas.microsoft.com/office/drawing/2014/main" id="{358EE076-CF96-794F-B2A4-3CC788B7D533}"/>
              </a:ext>
            </a:extLst>
          </p:cNvPr>
          <p:cNvSpPr txBox="1"/>
          <p:nvPr/>
        </p:nvSpPr>
        <p:spPr>
          <a:xfrm>
            <a:off x="2952837" y="2493097"/>
            <a:ext cx="2262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Δ</a:t>
            </a:r>
            <a:r>
              <a:rPr lang="fr-FR" dirty="0" err="1"/>
              <a:t>t</a:t>
            </a:r>
            <a:endParaRPr lang="fr-FR" dirty="0"/>
          </a:p>
          <a:p>
            <a:r>
              <a:rPr lang="fr-FR" dirty="0"/>
              <a:t>(optimum 20 / 80 %)</a:t>
            </a:r>
          </a:p>
        </p:txBody>
      </p:sp>
      <p:sp>
        <p:nvSpPr>
          <p:cNvPr id="49" name="ZoneTexte 19">
            <a:extLst>
              <a:ext uri="{FF2B5EF4-FFF2-40B4-BE49-F238E27FC236}">
                <a16:creationId xmlns:a16="http://schemas.microsoft.com/office/drawing/2014/main" id="{E39604C7-328B-D14D-8F8D-FDDDB658A228}"/>
              </a:ext>
            </a:extLst>
          </p:cNvPr>
          <p:cNvSpPr txBox="1"/>
          <p:nvPr/>
        </p:nvSpPr>
        <p:spPr>
          <a:xfrm>
            <a:off x="3955204" y="3651956"/>
            <a:ext cx="11496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e-@320 keV 130V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A99A61-3CD8-1942-A5BF-3D2B6DB32374}"/>
              </a:ext>
            </a:extLst>
          </p:cNvPr>
          <p:cNvSpPr txBox="1"/>
          <p:nvPr/>
        </p:nvSpPr>
        <p:spPr>
          <a:xfrm>
            <a:off x="5216709" y="1976833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dS/dT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125CCB3-3D51-224E-A3D5-3C001D096A51}"/>
              </a:ext>
            </a:extLst>
          </p:cNvPr>
          <p:cNvCxnSpPr/>
          <p:nvPr/>
        </p:nvCxnSpPr>
        <p:spPr>
          <a:xfrm>
            <a:off x="4994760" y="2346165"/>
            <a:ext cx="1320800" cy="0"/>
          </a:xfrm>
          <a:prstGeom prst="straightConnector1">
            <a:avLst/>
          </a:prstGeom>
          <a:ln w="3492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Image 2">
            <a:extLst>
              <a:ext uri="{FF2B5EF4-FFF2-40B4-BE49-F238E27FC236}">
                <a16:creationId xmlns:a16="http://schemas.microsoft.com/office/drawing/2014/main" id="{A5DC8D40-631F-BD4A-85B9-4AA8F468A00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5106"/>
          <a:stretch/>
        </p:blipFill>
        <p:spPr>
          <a:xfrm>
            <a:off x="6537509" y="771774"/>
            <a:ext cx="5309616" cy="3764628"/>
          </a:xfrm>
          <a:prstGeom prst="rect">
            <a:avLst/>
          </a:prstGeom>
        </p:spPr>
      </p:pic>
      <p:sp>
        <p:nvSpPr>
          <p:cNvPr id="51" name="Flèche : double flèche horizontale 11">
            <a:extLst>
              <a:ext uri="{FF2B5EF4-FFF2-40B4-BE49-F238E27FC236}">
                <a16:creationId xmlns:a16="http://schemas.microsoft.com/office/drawing/2014/main" id="{9E3BCC29-9540-E645-8158-1186E44DAC54}"/>
              </a:ext>
            </a:extLst>
          </p:cNvPr>
          <p:cNvSpPr/>
          <p:nvPr/>
        </p:nvSpPr>
        <p:spPr>
          <a:xfrm rot="16200000">
            <a:off x="8144861" y="2101101"/>
            <a:ext cx="1673942" cy="16164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ZoneTexte 15">
            <a:extLst>
              <a:ext uri="{FF2B5EF4-FFF2-40B4-BE49-F238E27FC236}">
                <a16:creationId xmlns:a16="http://schemas.microsoft.com/office/drawing/2014/main" id="{FD70419B-6762-1342-8C34-2804DFAB27D4}"/>
              </a:ext>
            </a:extLst>
          </p:cNvPr>
          <p:cNvSpPr txBox="1"/>
          <p:nvPr/>
        </p:nvSpPr>
        <p:spPr>
          <a:xfrm>
            <a:off x="7589912" y="3063193"/>
            <a:ext cx="634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Imax</a:t>
            </a:r>
          </a:p>
        </p:txBody>
      </p:sp>
      <p:sp>
        <p:nvSpPr>
          <p:cNvPr id="53" name="ZoneTexte 18">
            <a:extLst>
              <a:ext uri="{FF2B5EF4-FFF2-40B4-BE49-F238E27FC236}">
                <a16:creationId xmlns:a16="http://schemas.microsoft.com/office/drawing/2014/main" id="{9B574EE5-2BE7-C34E-9720-44D920D9786B}"/>
              </a:ext>
            </a:extLst>
          </p:cNvPr>
          <p:cNvSpPr txBox="1"/>
          <p:nvPr/>
        </p:nvSpPr>
        <p:spPr>
          <a:xfrm>
            <a:off x="10387445" y="3416700"/>
            <a:ext cx="11496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00" dirty="0"/>
              <a:t>e-@320 keV 130V </a:t>
            </a:r>
          </a:p>
        </p:txBody>
      </p:sp>
      <p:pic>
        <p:nvPicPr>
          <p:cNvPr id="54" name="Image 2">
            <a:extLst>
              <a:ext uri="{FF2B5EF4-FFF2-40B4-BE49-F238E27FC236}">
                <a16:creationId xmlns:a16="http://schemas.microsoft.com/office/drawing/2014/main" id="{125F7E52-D5FB-C94C-A623-01D5AF1AB20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117" t="88991"/>
          <a:stretch/>
        </p:blipFill>
        <p:spPr>
          <a:xfrm>
            <a:off x="927790" y="3868993"/>
            <a:ext cx="4453865" cy="75503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DAC917C-FE0D-3F41-91DC-DB283207C1FF}"/>
              </a:ext>
            </a:extLst>
          </p:cNvPr>
          <p:cNvSpPr/>
          <p:nvPr/>
        </p:nvSpPr>
        <p:spPr>
          <a:xfrm>
            <a:off x="7763899" y="1676017"/>
            <a:ext cx="882349" cy="92456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cxnSp>
        <p:nvCxnSpPr>
          <p:cNvPr id="58" name="Connecteur droit 13">
            <a:extLst>
              <a:ext uri="{FF2B5EF4-FFF2-40B4-BE49-F238E27FC236}">
                <a16:creationId xmlns:a16="http://schemas.microsoft.com/office/drawing/2014/main" id="{2FB0FD6D-816F-4147-AE67-61326900E145}"/>
              </a:ext>
            </a:extLst>
          </p:cNvPr>
          <p:cNvCxnSpPr/>
          <p:nvPr/>
        </p:nvCxnSpPr>
        <p:spPr>
          <a:xfrm>
            <a:off x="8712133" y="895980"/>
            <a:ext cx="0" cy="282431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14">
            <a:extLst>
              <a:ext uri="{FF2B5EF4-FFF2-40B4-BE49-F238E27FC236}">
                <a16:creationId xmlns:a16="http://schemas.microsoft.com/office/drawing/2014/main" id="{B4C15DED-FC25-C741-8C9E-19480BEB5A06}"/>
              </a:ext>
            </a:extLst>
          </p:cNvPr>
          <p:cNvCxnSpPr/>
          <p:nvPr/>
        </p:nvCxnSpPr>
        <p:spPr>
          <a:xfrm>
            <a:off x="9413173" y="838604"/>
            <a:ext cx="0" cy="282431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4B28FDE-2C0A-ED41-B0C7-FDE96FDB3F7B}"/>
              </a:ext>
            </a:extLst>
          </p:cNvPr>
          <p:cNvSpPr txBox="1"/>
          <p:nvPr/>
        </p:nvSpPr>
        <p:spPr>
          <a:xfrm>
            <a:off x="8309270" y="3416700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>
                <a:solidFill>
                  <a:srgbClr val="FF0000"/>
                </a:solidFill>
              </a:rPr>
              <a:t>t1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256B76D-F95D-7948-829E-3421CC3C0BFA}"/>
              </a:ext>
            </a:extLst>
          </p:cNvPr>
          <p:cNvSpPr txBox="1"/>
          <p:nvPr/>
        </p:nvSpPr>
        <p:spPr>
          <a:xfrm>
            <a:off x="9413990" y="3394559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>
                <a:solidFill>
                  <a:srgbClr val="FF0000"/>
                </a:solidFill>
              </a:rPr>
              <a:t>t2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348FCF9-F2AC-3747-9CFD-2B9C0D193CFA}"/>
              </a:ext>
            </a:extLst>
          </p:cNvPr>
          <p:cNvGrpSpPr/>
          <p:nvPr/>
        </p:nvGrpSpPr>
        <p:grpSpPr>
          <a:xfrm>
            <a:off x="8712133" y="1645154"/>
            <a:ext cx="2838884" cy="400195"/>
            <a:chOff x="8712133" y="1492754"/>
            <a:chExt cx="2838884" cy="400195"/>
          </a:xfrm>
        </p:grpSpPr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C01335DC-8E30-2A4A-B58E-A9218E7A00F9}"/>
                </a:ext>
              </a:extLst>
            </p:cNvPr>
            <p:cNvCxnSpPr/>
            <p:nvPr/>
          </p:nvCxnSpPr>
          <p:spPr>
            <a:xfrm>
              <a:off x="8712133" y="1492754"/>
              <a:ext cx="701040" cy="0"/>
            </a:xfrm>
            <a:prstGeom prst="straightConnector1">
              <a:avLst/>
            </a:prstGeom>
            <a:ln w="38100">
              <a:solidFill>
                <a:srgbClr val="C0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1D6B696-6DA7-444C-BB74-0FDC47E05823}"/>
                </a:ext>
              </a:extLst>
            </p:cNvPr>
            <p:cNvSpPr txBox="1"/>
            <p:nvPr/>
          </p:nvSpPr>
          <p:spPr>
            <a:xfrm>
              <a:off x="9323099" y="1523617"/>
              <a:ext cx="22279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>
                  <a:solidFill>
                    <a:srgbClr val="C00000"/>
                  </a:solidFill>
                </a:rPr>
                <a:t>T</a:t>
              </a:r>
              <a:r>
                <a:rPr lang="en-FR" dirty="0">
                  <a:solidFill>
                    <a:srgbClr val="C00000"/>
                  </a:solidFill>
                </a:rPr>
                <a:t>ime-over threshold</a:t>
              </a: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CC6E0B1-BC4A-8D48-8D54-4C105810D0B8}"/>
                  </a:ext>
                </a:extLst>
              </p:cNvPr>
              <p:cNvSpPr txBox="1"/>
              <p:nvPr/>
            </p:nvSpPr>
            <p:spPr>
              <a:xfrm>
                <a:off x="7417756" y="6068613"/>
                <a:ext cx="3128151" cy="3754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0" dirty="0"/>
                  <a:t>M</a:t>
                </a:r>
                <a:r>
                  <a:rPr lang="fr-FR" sz="1800" b="0" baseline="-25000" dirty="0"/>
                  <a:t>n</a:t>
                </a:r>
                <a14:m>
                  <m:oMath xmlns:m="http://schemas.openxmlformats.org/officeDocument/2006/math">
                    <m:r>
                      <a:rPr lang="fr-FR" sz="18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fr-FR" sz="180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GB" sz="1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fr-FR" sz="18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GB" sz="1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GB" sz="1800" b="0" i="1" smtClean="0">
                            <a:latin typeface="Cambria Math" panose="02040503050406030204" pitchFamily="18" charset="0"/>
                          </a:rPr>
                          <m:t>1+1</m:t>
                        </m:r>
                      </m:sub>
                      <m:sup>
                        <m:r>
                          <a:rPr lang="en-GB" sz="1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GB" sz="1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  <m:e>
                        <m:sSup>
                          <m:sSupPr>
                            <m:ctrlPr>
                              <a:rPr lang="fr-FR" sz="1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18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GB" sz="1800" b="0" i="1" smtClean="0">
                                <a:latin typeface="Cambria Math" panose="02040503050406030204" pitchFamily="18" charset="0"/>
                              </a:rPr>
                              <m:t>𝑑𝑆</m:t>
                            </m:r>
                            <m:d>
                              <m:dPr>
                                <m:ctrlPr>
                                  <a:rPr lang="fr-FR" sz="1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sz="18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en-GB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(</m:t>
                            </m:r>
                            <m:r>
                              <a:rPr lang="en-GB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GB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GB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1)</m:t>
                            </m:r>
                          </m:e>
                          <m:sup>
                            <m:r>
                              <a:rPr lang="en-GB" sz="1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e>
                    </m:nary>
                  </m:oMath>
                </a14:m>
                <a:endParaRPr lang="fr-FR" sz="1800" dirty="0"/>
              </a:p>
            </p:txBody>
          </p:sp>
        </mc:Choice>
        <mc:Fallback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CC6E0B1-BC4A-8D48-8D54-4C105810D0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7756" y="6068613"/>
                <a:ext cx="3128151" cy="375424"/>
              </a:xfrm>
              <a:prstGeom prst="rect">
                <a:avLst/>
              </a:prstGeom>
              <a:blipFill>
                <a:blip r:embed="rId6"/>
                <a:stretch>
                  <a:fillRect l="-2024" t="-110000" b="-166667"/>
                </a:stretch>
              </a:blipFill>
            </p:spPr>
            <p:txBody>
              <a:bodyPr/>
              <a:lstStyle/>
              <a:p>
                <a:r>
                  <a:rPr lang="en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0C212307-6C63-334A-93A3-8A7167F98FA8}"/>
              </a:ext>
            </a:extLst>
          </p:cNvPr>
          <p:cNvSpPr txBox="1"/>
          <p:nvPr/>
        </p:nvSpPr>
        <p:spPr>
          <a:xfrm>
            <a:off x="2987462" y="6047787"/>
            <a:ext cx="44550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Moments of the trigger (pseudo I) signal ?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7C246D-CDEB-9544-9DC2-7145D6C2A262}"/>
              </a:ext>
            </a:extLst>
          </p:cNvPr>
          <p:cNvSpPr/>
          <p:nvPr/>
        </p:nvSpPr>
        <p:spPr>
          <a:xfrm>
            <a:off x="1244906" y="1096239"/>
            <a:ext cx="958467" cy="54891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101925-93DA-C74D-8A00-DC9FBD4AE6D9}"/>
              </a:ext>
            </a:extLst>
          </p:cNvPr>
          <p:cNvSpPr txBox="1"/>
          <p:nvPr/>
        </p:nvSpPr>
        <p:spPr>
          <a:xfrm>
            <a:off x="7083846" y="4693186"/>
            <a:ext cx="1838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Signal rise-time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C4F3FE-D519-C54F-B03F-A4AFC3EDEE90}"/>
              </a:ext>
            </a:extLst>
          </p:cNvPr>
          <p:cNvSpPr txBox="1"/>
          <p:nvPr/>
        </p:nvSpPr>
        <p:spPr>
          <a:xfrm>
            <a:off x="7093992" y="5056531"/>
            <a:ext cx="1967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</a:t>
            </a:r>
            <a:r>
              <a:rPr lang="en-FR" dirty="0"/>
              <a:t>aximum current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DD9179-2F7F-AC48-ACA4-73A358824816}"/>
              </a:ext>
            </a:extLst>
          </p:cNvPr>
          <p:cNvSpPr txBox="1"/>
          <p:nvPr/>
        </p:nvSpPr>
        <p:spPr>
          <a:xfrm>
            <a:off x="7124328" y="5419876"/>
            <a:ext cx="18517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Current duration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4B584A0-7E50-C446-A461-B1974B14AC11}"/>
              </a:ext>
            </a:extLst>
          </p:cNvPr>
          <p:cNvSpPr txBox="1"/>
          <p:nvPr/>
        </p:nvSpPr>
        <p:spPr>
          <a:xfrm>
            <a:off x="195208" y="6453000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>
                <a:solidFill>
                  <a:schemeClr val="bg1"/>
                </a:solidFill>
              </a:rPr>
              <a:t>Zakopane 2026</a:t>
            </a:r>
          </a:p>
        </p:txBody>
      </p:sp>
      <p:sp>
        <p:nvSpPr>
          <p:cNvPr id="37" name="PlaceHolder 2">
            <a:extLst>
              <a:ext uri="{FF2B5EF4-FFF2-40B4-BE49-F238E27FC236}">
                <a16:creationId xmlns:a16="http://schemas.microsoft.com/office/drawing/2014/main" id="{675DA990-ACA2-A044-9E3D-EEFA72E156E4}"/>
              </a:ext>
            </a:extLst>
          </p:cNvPr>
          <p:cNvSpPr txBox="1">
            <a:spLocks/>
          </p:cNvSpPr>
          <p:nvPr/>
        </p:nvSpPr>
        <p:spPr>
          <a:xfrm>
            <a:off x="9234360" y="6467760"/>
            <a:ext cx="274140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37" b="1" kern="120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1pPr>
            <a:lvl2pPr marL="38807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9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614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52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421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228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4035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2842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165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457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9719DB6-C5A8-42D4-B11E-7DC034DD4DA2}" type="slidenum">
              <a:rPr lang="en-FR" sz="16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7</a:t>
            </a:fld>
            <a:endParaRPr lang="en-FR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4244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1" grpId="0" animBg="1"/>
      <p:bldP spid="52" grpId="0"/>
      <p:bldP spid="53" grpId="0"/>
      <p:bldP spid="6" grpId="0" animBg="1"/>
      <p:bldP spid="16" grpId="0"/>
      <p:bldP spid="18" grpId="0"/>
      <p:bldP spid="30" grpId="0"/>
      <p:bldP spid="4" grpId="0"/>
      <p:bldP spid="9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20C522B-D608-8841-A0D2-D49D1BB7A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049" y="148667"/>
            <a:ext cx="9907621" cy="488967"/>
          </a:xfrm>
        </p:spPr>
        <p:txBody>
          <a:bodyPr>
            <a:normAutofit/>
          </a:bodyPr>
          <a:lstStyle/>
          <a:p>
            <a:r>
              <a:rPr lang="en-GB" sz="2800" dirty="0">
                <a:sym typeface="Wingdings" pitchFamily="2" charset="2"/>
              </a:rPr>
              <a:t>S</a:t>
            </a:r>
            <a:r>
              <a:rPr lang="en-FR" sz="2800" dirty="0">
                <a:sym typeface="Wingdings" pitchFamily="2" charset="2"/>
              </a:rPr>
              <a:t>imple parameters plotted against one another</a:t>
            </a:r>
            <a:endParaRPr lang="en-FR" sz="2800" dirty="0"/>
          </a:p>
        </p:txBody>
      </p:sp>
      <p:pic>
        <p:nvPicPr>
          <p:cNvPr id="11" name="Content Placeholder 4">
            <a:extLst>
              <a:ext uri="{FF2B5EF4-FFF2-40B4-BE49-F238E27FC236}">
                <a16:creationId xmlns:a16="http://schemas.microsoft.com/office/drawing/2014/main" id="{8BD8C971-693A-9C41-B73F-ABFF0F2064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3176" y="857334"/>
            <a:ext cx="7431373" cy="5573531"/>
          </a:xfrm>
        </p:spPr>
      </p:pic>
      <p:pic>
        <p:nvPicPr>
          <p:cNvPr id="12" name="Content Placeholder 4">
            <a:extLst>
              <a:ext uri="{FF2B5EF4-FFF2-40B4-BE49-F238E27FC236}">
                <a16:creationId xmlns:a16="http://schemas.microsoft.com/office/drawing/2014/main" id="{F40281DC-8D04-1748-80F0-9CB5666582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5571" y="1009730"/>
            <a:ext cx="7431373" cy="5573531"/>
          </a:xfrm>
        </p:spPr>
      </p:pic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19DF87DE-43C1-7644-8087-997E09A54C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5245" y="933532"/>
            <a:ext cx="7431373" cy="5573531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66F0508-2AC8-6248-BE70-6CC3FFF6754D}"/>
              </a:ext>
            </a:extLst>
          </p:cNvPr>
          <p:cNvSpPr txBox="1"/>
          <p:nvPr/>
        </p:nvSpPr>
        <p:spPr>
          <a:xfrm>
            <a:off x="5082361" y="6050702"/>
            <a:ext cx="7109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What can a Neural Network bring to the party beyond simple cuts 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7FA8AE1-487D-8948-A8E7-C113B2E449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605" y="779901"/>
            <a:ext cx="9111055" cy="516100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9DA3F9F-B367-CA42-9756-DCC9D99F6499}"/>
              </a:ext>
            </a:extLst>
          </p:cNvPr>
          <p:cNvSpPr txBox="1"/>
          <p:nvPr/>
        </p:nvSpPr>
        <p:spPr>
          <a:xfrm>
            <a:off x="810873" y="1314759"/>
            <a:ext cx="75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I</a:t>
            </a:r>
            <a:r>
              <a:rPr lang="en-FR" baseline="-25000" dirty="0"/>
              <a:t>max</a:t>
            </a:r>
            <a:r>
              <a:rPr lang="en-FR" dirty="0"/>
              <a:t>/E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956D9D6-2740-4248-AFD9-3C17CDC29516}"/>
              </a:ext>
            </a:extLst>
          </p:cNvPr>
          <p:cNvSpPr txBox="1"/>
          <p:nvPr/>
        </p:nvSpPr>
        <p:spPr>
          <a:xfrm>
            <a:off x="2302196" y="5714871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energy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3080573-D8F7-5F46-B30F-4981E02CD0E7}"/>
              </a:ext>
            </a:extLst>
          </p:cNvPr>
          <p:cNvSpPr txBox="1"/>
          <p:nvPr/>
        </p:nvSpPr>
        <p:spPr>
          <a:xfrm>
            <a:off x="8162155" y="5688037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energy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42814B7-E0E4-5948-BC74-393AE6D76617}"/>
              </a:ext>
            </a:extLst>
          </p:cNvPr>
          <p:cNvSpPr txBox="1"/>
          <p:nvPr/>
        </p:nvSpPr>
        <p:spPr>
          <a:xfrm>
            <a:off x="8274314" y="4168878"/>
            <a:ext cx="3531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/>
              <a:t>FWHM(e-) ~ 7keV [FS ~17 MeV]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1E52EC9-5848-1749-AD57-26684FE4B0A4}"/>
              </a:ext>
            </a:extLst>
          </p:cNvPr>
          <p:cNvSpPr txBox="1"/>
          <p:nvPr/>
        </p:nvSpPr>
        <p:spPr>
          <a:xfrm>
            <a:off x="195208" y="6453000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>
                <a:solidFill>
                  <a:schemeClr val="bg1"/>
                </a:solidFill>
              </a:rPr>
              <a:t>Zakopane 2026</a:t>
            </a:r>
          </a:p>
        </p:txBody>
      </p:sp>
      <p:sp>
        <p:nvSpPr>
          <p:cNvPr id="46" name="PlaceHolder 2">
            <a:extLst>
              <a:ext uri="{FF2B5EF4-FFF2-40B4-BE49-F238E27FC236}">
                <a16:creationId xmlns:a16="http://schemas.microsoft.com/office/drawing/2014/main" id="{4AAD5B04-FD8C-C24E-B1A7-32B55242A013}"/>
              </a:ext>
            </a:extLst>
          </p:cNvPr>
          <p:cNvSpPr txBox="1">
            <a:spLocks/>
          </p:cNvSpPr>
          <p:nvPr/>
        </p:nvSpPr>
        <p:spPr>
          <a:xfrm>
            <a:off x="9234360" y="6467760"/>
            <a:ext cx="274140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37" b="1" kern="120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1pPr>
            <a:lvl2pPr marL="38807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9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614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52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421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228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4035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2842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165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457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9719DB6-C5A8-42D4-B11E-7DC034DD4DA2}" type="slidenum">
              <a:rPr lang="en-FR" sz="16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8</a:t>
            </a:fld>
            <a:endParaRPr lang="en-FR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849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20C522B-D608-8841-A0D2-D49D1BB7A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5049" y="148667"/>
            <a:ext cx="9907621" cy="488967"/>
          </a:xfrm>
        </p:spPr>
        <p:txBody>
          <a:bodyPr>
            <a:normAutofit/>
          </a:bodyPr>
          <a:lstStyle/>
          <a:p>
            <a:r>
              <a:rPr lang="en-US" sz="2800" dirty="0">
                <a:sym typeface="Wingdings" pitchFamily="2" charset="2"/>
              </a:rPr>
              <a:t>Binary classifier Network architecture </a:t>
            </a:r>
            <a:endParaRPr lang="en-FR" sz="2800" dirty="0"/>
          </a:p>
        </p:txBody>
      </p:sp>
      <p:pic>
        <p:nvPicPr>
          <p:cNvPr id="11" name="Content Placeholder 4">
            <a:extLst>
              <a:ext uri="{FF2B5EF4-FFF2-40B4-BE49-F238E27FC236}">
                <a16:creationId xmlns:a16="http://schemas.microsoft.com/office/drawing/2014/main" id="{8BD8C971-693A-9C41-B73F-ABFF0F2064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3176" y="857334"/>
            <a:ext cx="7431373" cy="5573531"/>
          </a:xfrm>
        </p:spPr>
      </p:pic>
      <p:pic>
        <p:nvPicPr>
          <p:cNvPr id="12" name="Content Placeholder 4">
            <a:extLst>
              <a:ext uri="{FF2B5EF4-FFF2-40B4-BE49-F238E27FC236}">
                <a16:creationId xmlns:a16="http://schemas.microsoft.com/office/drawing/2014/main" id="{F40281DC-8D04-1748-80F0-9CB5666582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5571" y="1009730"/>
            <a:ext cx="7431373" cy="5573531"/>
          </a:xfrm>
        </p:spPr>
      </p:pic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19DF87DE-43C1-7644-8087-997E09A54C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5245" y="933532"/>
            <a:ext cx="7431373" cy="5573531"/>
          </a:xfrm>
        </p:spPr>
      </p:pic>
      <p:sp>
        <p:nvSpPr>
          <p:cNvPr id="8" name="TextBox 21">
            <a:extLst>
              <a:ext uri="{FF2B5EF4-FFF2-40B4-BE49-F238E27FC236}">
                <a16:creationId xmlns:a16="http://schemas.microsoft.com/office/drawing/2014/main" id="{9E8A9285-CBEC-BF40-94AF-640ECC0609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26850" y="2881313"/>
            <a:ext cx="703263" cy="642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2475"/>
              </a:lnSpc>
            </a:pPr>
            <a:endParaRPr lang="en-US" altLang="en-US"/>
          </a:p>
        </p:txBody>
      </p:sp>
      <p:pic>
        <p:nvPicPr>
          <p:cNvPr id="9" name="Picture 10" descr="The image depicts a neural network architecture, showcasing input layers, hidden layers, and an output layer for binary classification, with neuron connections and activation functions such as ReLU and Sigmoid.&#10;&#10;AI-generated content may be incorrect.">
            <a:extLst>
              <a:ext uri="{FF2B5EF4-FFF2-40B4-BE49-F238E27FC236}">
                <a16:creationId xmlns:a16="http://schemas.microsoft.com/office/drawing/2014/main" id="{98FD9E03-A807-FA42-B1AE-B2B6AC3284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451" y="2022190"/>
            <a:ext cx="7175605" cy="4289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29">
            <a:extLst>
              <a:ext uri="{FF2B5EF4-FFF2-40B4-BE49-F238E27FC236}">
                <a16:creationId xmlns:a16="http://schemas.microsoft.com/office/drawing/2014/main" id="{03C710EC-8675-C84D-9B63-A2363F148F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882" y="2474357"/>
            <a:ext cx="24384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4000"/>
              </a:lnSpc>
            </a:pPr>
            <a:r>
              <a:rPr lang="en-US" altLang="en-US" sz="2000" dirty="0">
                <a:solidFill>
                  <a:srgbClr val="0E182F"/>
                </a:solidFill>
                <a:latin typeface="Roca One" charset="0"/>
                <a:cs typeface="Roca One" charset="0"/>
                <a:sym typeface="Roca One" charset="0"/>
              </a:rPr>
              <a:t>Imax/Energy</a:t>
            </a:r>
          </a:p>
        </p:txBody>
      </p:sp>
      <p:sp>
        <p:nvSpPr>
          <p:cNvPr id="15" name="TextBox 29">
            <a:extLst>
              <a:ext uri="{FF2B5EF4-FFF2-40B4-BE49-F238E27FC236}">
                <a16:creationId xmlns:a16="http://schemas.microsoft.com/office/drawing/2014/main" id="{771E522D-0432-8A47-918A-4891AF8AA7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114" y="2948202"/>
            <a:ext cx="24384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4000"/>
              </a:lnSpc>
            </a:pPr>
            <a:r>
              <a:rPr lang="en-US" altLang="en-US" sz="2000" dirty="0" err="1">
                <a:solidFill>
                  <a:srgbClr val="0E182F"/>
                </a:solidFill>
                <a:latin typeface="Roca One" charset="0"/>
                <a:cs typeface="Roca One" charset="0"/>
                <a:sym typeface="Roca One" charset="0"/>
              </a:rPr>
              <a:t>ToT</a:t>
            </a:r>
            <a:r>
              <a:rPr lang="en-US" altLang="en-US" sz="2000" dirty="0">
                <a:solidFill>
                  <a:srgbClr val="0E182F"/>
                </a:solidFill>
                <a:latin typeface="Roca One" charset="0"/>
                <a:cs typeface="Roca One" charset="0"/>
                <a:sym typeface="Roca One" charset="0"/>
              </a:rPr>
              <a:t> (Width)</a:t>
            </a:r>
          </a:p>
        </p:txBody>
      </p:sp>
      <p:sp>
        <p:nvSpPr>
          <p:cNvPr id="16" name="TextBox 29">
            <a:extLst>
              <a:ext uri="{FF2B5EF4-FFF2-40B4-BE49-F238E27FC236}">
                <a16:creationId xmlns:a16="http://schemas.microsoft.com/office/drawing/2014/main" id="{9151770C-B07F-6F45-AC28-A64B4450A2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438" y="3457367"/>
            <a:ext cx="24384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4000"/>
              </a:lnSpc>
            </a:pPr>
            <a:r>
              <a:rPr lang="en-US" altLang="en-US" sz="2000" dirty="0">
                <a:solidFill>
                  <a:srgbClr val="0E182F"/>
                </a:solidFill>
                <a:latin typeface="Roca One" charset="0"/>
                <a:cs typeface="Roca One" charset="0"/>
                <a:sym typeface="Roca One" charset="0"/>
              </a:rPr>
              <a:t>Energy</a:t>
            </a:r>
          </a:p>
        </p:txBody>
      </p:sp>
      <p:sp>
        <p:nvSpPr>
          <p:cNvPr id="17" name="TextBox 29">
            <a:extLst>
              <a:ext uri="{FF2B5EF4-FFF2-40B4-BE49-F238E27FC236}">
                <a16:creationId xmlns:a16="http://schemas.microsoft.com/office/drawing/2014/main" id="{2505CB1C-0C78-E241-9837-6C37E7D26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220" y="3932956"/>
            <a:ext cx="24384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4000"/>
              </a:lnSpc>
            </a:pPr>
            <a:r>
              <a:rPr lang="en-US" altLang="en-US" sz="2000" dirty="0">
                <a:solidFill>
                  <a:srgbClr val="0E182F"/>
                </a:solidFill>
                <a:latin typeface="Roca One" charset="0"/>
                <a:cs typeface="Roca One" charset="0"/>
                <a:sym typeface="Roca One" charset="0"/>
              </a:rPr>
              <a:t>Rise time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2F1A1C22-267A-8A4C-B88D-7D6FBCE03070}"/>
              </a:ext>
            </a:extLst>
          </p:cNvPr>
          <p:cNvCxnSpPr>
            <a:cxnSpLocks/>
          </p:cNvCxnSpPr>
          <p:nvPr/>
        </p:nvCxnSpPr>
        <p:spPr>
          <a:xfrm>
            <a:off x="4572000" y="3619500"/>
            <a:ext cx="38100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1BF7CEA-48A5-D84A-BCC1-41F919B2B3F1}"/>
              </a:ext>
            </a:extLst>
          </p:cNvPr>
          <p:cNvCxnSpPr>
            <a:cxnSpLocks/>
          </p:cNvCxnSpPr>
          <p:nvPr/>
        </p:nvCxnSpPr>
        <p:spPr>
          <a:xfrm>
            <a:off x="4572000" y="4457700"/>
            <a:ext cx="38100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F53571D-6A7E-D741-AB99-04C706B577CE}"/>
              </a:ext>
            </a:extLst>
          </p:cNvPr>
          <p:cNvCxnSpPr>
            <a:cxnSpLocks/>
          </p:cNvCxnSpPr>
          <p:nvPr/>
        </p:nvCxnSpPr>
        <p:spPr>
          <a:xfrm>
            <a:off x="4572000" y="5372100"/>
            <a:ext cx="38100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DB3EA9CE-2FE7-794B-82F3-CD4D244A8641}"/>
              </a:ext>
            </a:extLst>
          </p:cNvPr>
          <p:cNvCxnSpPr>
            <a:cxnSpLocks/>
          </p:cNvCxnSpPr>
          <p:nvPr/>
        </p:nvCxnSpPr>
        <p:spPr>
          <a:xfrm>
            <a:off x="4572000" y="6210300"/>
            <a:ext cx="381000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15">
            <a:extLst>
              <a:ext uri="{FF2B5EF4-FFF2-40B4-BE49-F238E27FC236}">
                <a16:creationId xmlns:a16="http://schemas.microsoft.com/office/drawing/2014/main" id="{3247455C-FAB4-8247-BFA4-60AEAE102B35}"/>
              </a:ext>
            </a:extLst>
          </p:cNvPr>
          <p:cNvSpPr txBox="1"/>
          <p:nvPr/>
        </p:nvSpPr>
        <p:spPr>
          <a:xfrm>
            <a:off x="228399" y="1127165"/>
            <a:ext cx="10594271" cy="6422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69874" lvl="1" eaLnBrk="1" fontAlgn="auto" hangingPunct="1">
              <a:lnSpc>
                <a:spcPts val="249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spc="37" dirty="0">
                <a:solidFill>
                  <a:srgbClr val="000000"/>
                </a:solidFill>
                <a:latin typeface="Roca One"/>
                <a:ea typeface="Roca One"/>
                <a:cs typeface="Roca One"/>
                <a:sym typeface="Roca One"/>
              </a:rPr>
              <a:t>KH: </a:t>
            </a:r>
            <a:r>
              <a:rPr lang="en-US" sz="2400" spc="37" dirty="0" err="1">
                <a:solidFill>
                  <a:srgbClr val="000000"/>
                </a:solidFill>
                <a:latin typeface="Roca One"/>
                <a:ea typeface="Roca One"/>
                <a:cs typeface="Roca One"/>
                <a:sym typeface="Roca One"/>
              </a:rPr>
              <a:t>TMultiLayerPerceptron</a:t>
            </a:r>
            <a:r>
              <a:rPr lang="en-US" sz="2400" spc="37" dirty="0">
                <a:solidFill>
                  <a:srgbClr val="000000"/>
                </a:solidFill>
                <a:latin typeface="Roca One"/>
                <a:ea typeface="Roca One"/>
                <a:cs typeface="Roca One"/>
                <a:sym typeface="Roca One"/>
              </a:rPr>
              <a:t> (ROOT ):  [4I, 4H, 1O]</a:t>
            </a:r>
          </a:p>
          <a:p>
            <a:pPr marL="269874" lvl="1" eaLnBrk="1" fontAlgn="auto" hangingPunct="1">
              <a:lnSpc>
                <a:spcPts val="2499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spc="37" dirty="0">
                <a:solidFill>
                  <a:srgbClr val="000000"/>
                </a:solidFill>
                <a:latin typeface="Roca One"/>
                <a:ea typeface="Roca One"/>
                <a:cs typeface="Roca One"/>
                <a:sym typeface="Roca One"/>
              </a:rPr>
              <a:t>TM:  Multi Layer Perceptron and </a:t>
            </a:r>
            <a:r>
              <a:rPr lang="en-US" sz="2400" spc="37" dirty="0" err="1">
                <a:solidFill>
                  <a:srgbClr val="000000"/>
                </a:solidFill>
                <a:latin typeface="Roca One"/>
                <a:ea typeface="Roca One"/>
                <a:cs typeface="Roca One"/>
                <a:sym typeface="Roca One"/>
              </a:rPr>
              <a:t>Keras</a:t>
            </a:r>
            <a:r>
              <a:rPr lang="en-US" sz="2400" spc="37" dirty="0">
                <a:solidFill>
                  <a:srgbClr val="000000"/>
                </a:solidFill>
                <a:latin typeface="Roca One"/>
                <a:ea typeface="Roca One"/>
                <a:cs typeface="Roca One"/>
                <a:sym typeface="Roca One"/>
              </a:rPr>
              <a:t> Sequential API Model: [4I, 4H, 4H, 1O]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15AF2C-08A9-2E4C-AF78-3CB88768CBAF}"/>
              </a:ext>
            </a:extLst>
          </p:cNvPr>
          <p:cNvSpPr txBox="1"/>
          <p:nvPr/>
        </p:nvSpPr>
        <p:spPr>
          <a:xfrm>
            <a:off x="9481763" y="3320933"/>
            <a:ext cx="13965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>
                <a:solidFill>
                  <a:srgbClr val="FF0000"/>
                </a:solidFill>
              </a:rPr>
              <a:t>0 = alpha</a:t>
            </a:r>
          </a:p>
          <a:p>
            <a:r>
              <a:rPr lang="en-FR" dirty="0">
                <a:solidFill>
                  <a:srgbClr val="FF0000"/>
                </a:solidFill>
              </a:rPr>
              <a:t>1 = electron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9AD77F6-1C15-2C42-97DD-DB9D55AE38F6}"/>
              </a:ext>
            </a:extLst>
          </p:cNvPr>
          <p:cNvSpPr txBox="1"/>
          <p:nvPr/>
        </p:nvSpPr>
        <p:spPr>
          <a:xfrm>
            <a:off x="195208" y="6453000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FR" dirty="0">
                <a:solidFill>
                  <a:schemeClr val="bg1"/>
                </a:solidFill>
              </a:rPr>
              <a:t>Zakopane 2026</a:t>
            </a:r>
          </a:p>
        </p:txBody>
      </p:sp>
      <p:sp>
        <p:nvSpPr>
          <p:cNvPr id="24" name="PlaceHolder 2">
            <a:extLst>
              <a:ext uri="{FF2B5EF4-FFF2-40B4-BE49-F238E27FC236}">
                <a16:creationId xmlns:a16="http://schemas.microsoft.com/office/drawing/2014/main" id="{C1E0F8D6-D382-B444-8C50-22CA008EA8E4}"/>
              </a:ext>
            </a:extLst>
          </p:cNvPr>
          <p:cNvSpPr txBox="1">
            <a:spLocks/>
          </p:cNvSpPr>
          <p:nvPr/>
        </p:nvSpPr>
        <p:spPr>
          <a:xfrm>
            <a:off x="9234360" y="6467760"/>
            <a:ext cx="2741400" cy="364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37" b="1" kern="1200">
                <a:solidFill>
                  <a:srgbClr val="00294B"/>
                </a:solidFill>
                <a:latin typeface="+mn-lt"/>
                <a:ea typeface="+mn-ea"/>
                <a:cs typeface="+mn-cs"/>
              </a:defRPr>
            </a:lvl1pPr>
            <a:lvl2pPr marL="38807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9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76143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52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4214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2285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940357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28428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165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04571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358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F9719DB6-C5A8-42D4-B11E-7DC034DD4DA2}" type="slidenum">
              <a:rPr lang="en-FR" sz="160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/>
              <a:t>9</a:t>
            </a:fld>
            <a:endParaRPr lang="en-FR" sz="16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427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22" grpId="0"/>
      <p:bldP spid="3" grpId="0"/>
    </p:bldLst>
  </p:timing>
</p:sld>
</file>

<file path=ppt/theme/theme1.xml><?xml version="1.0" encoding="utf-8"?>
<a:theme xmlns:a="http://schemas.openxmlformats.org/drawingml/2006/main" name="IJCLAB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JCLAB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41829</TotalTime>
  <Words>1304</Words>
  <Application>Microsoft Macintosh PowerPoint</Application>
  <PresentationFormat>Widescreen</PresentationFormat>
  <Paragraphs>231</Paragraphs>
  <Slides>13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7" baseType="lpstr">
      <vt:lpstr>Arial</vt:lpstr>
      <vt:lpstr>Assistant</vt:lpstr>
      <vt:lpstr>Calibri</vt:lpstr>
      <vt:lpstr>Calibri Light</vt:lpstr>
      <vt:lpstr>Cambria Math</vt:lpstr>
      <vt:lpstr>Charcoal</vt:lpstr>
      <vt:lpstr>Comic Sans MS</vt:lpstr>
      <vt:lpstr>Georgia</vt:lpstr>
      <vt:lpstr>Roca One</vt:lpstr>
      <vt:lpstr>Symbol</vt:lpstr>
      <vt:lpstr>Times New Roman</vt:lpstr>
      <vt:lpstr>Wingdings</vt:lpstr>
      <vt:lpstr>IJCLAB</vt:lpstr>
      <vt:lpstr>IJCLAB</vt:lpstr>
      <vt:lpstr>(SHEXI)  PSA</vt:lpstr>
      <vt:lpstr>PowerPoint Presentation</vt:lpstr>
      <vt:lpstr>Why PSA ? </vt:lpstr>
      <vt:lpstr>Tests using a GRIT prototype</vt:lpstr>
      <vt:lpstr>“template” matching  particle discrimination </vt:lpstr>
      <vt:lpstr>Results from M2 intern Tohirbek MUSAEV</vt:lpstr>
      <vt:lpstr>Simple parameters </vt:lpstr>
      <vt:lpstr>Simple parameters plotted against one another</vt:lpstr>
      <vt:lpstr>Binary classifier Network architecture </vt:lpstr>
      <vt:lpstr>Non-destructive thresholding  cleanliness vs statistics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frederic chautard</dc:creator>
  <dc:description/>
  <cp:lastModifiedBy>Karl Hauschild</cp:lastModifiedBy>
  <cp:revision>173</cp:revision>
  <cp:lastPrinted>2024-08-24T21:22:08Z</cp:lastPrinted>
  <dcterms:created xsi:type="dcterms:W3CDTF">2021-06-15T17:37:30Z</dcterms:created>
  <dcterms:modified xsi:type="dcterms:W3CDTF">2026-09-04T13:25:31Z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15</vt:r8>
  </property>
  <property fmtid="{D5CDD505-2E9C-101B-9397-08002B2CF9AE}" pid="3" name="PresentationFormat">
    <vt:lpwstr>Widescreen</vt:lpwstr>
  </property>
  <property fmtid="{D5CDD505-2E9C-101B-9397-08002B2CF9AE}" pid="4" name="Slides">
    <vt:r8>15</vt:r8>
  </property>
</Properties>
</file>