
<file path=[Content_Types].xml><?xml version="1.0" encoding="utf-8"?>
<Types xmlns="http://schemas.openxmlformats.org/package/2006/content-types">
  <Default Extension="jpeg" ContentType="image/jpeg"/>
  <Default Extension="jpg" ContentType="image/jpeg"/>
  <Default Extension="org&amp;utm_campaign=index&amp;utm_content=original" ContentType="image/pn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72" r:id="rId3"/>
    <p:sldId id="300" r:id="rId4"/>
    <p:sldId id="274" r:id="rId5"/>
    <p:sldId id="275" r:id="rId6"/>
    <p:sldId id="301" r:id="rId7"/>
    <p:sldId id="292" r:id="rId8"/>
    <p:sldId id="262" r:id="rId9"/>
    <p:sldId id="291" r:id="rId10"/>
    <p:sldId id="290" r:id="rId11"/>
    <p:sldId id="304" r:id="rId12"/>
    <p:sldId id="305" r:id="rId13"/>
    <p:sldId id="306" r:id="rId14"/>
    <p:sldId id="307" r:id="rId15"/>
    <p:sldId id="308" r:id="rId16"/>
    <p:sldId id="309" r:id="rId17"/>
    <p:sldId id="321" r:id="rId18"/>
    <p:sldId id="276" r:id="rId19"/>
    <p:sldId id="277" r:id="rId20"/>
    <p:sldId id="278" r:id="rId21"/>
    <p:sldId id="279" r:id="rId22"/>
    <p:sldId id="311" r:id="rId23"/>
    <p:sldId id="320" r:id="rId24"/>
    <p:sldId id="289" r:id="rId25"/>
    <p:sldId id="286" r:id="rId26"/>
    <p:sldId id="283" r:id="rId27"/>
    <p:sldId id="296" r:id="rId28"/>
    <p:sldId id="297" r:id="rId29"/>
    <p:sldId id="298" r:id="rId30"/>
    <p:sldId id="268" r:id="rId31"/>
    <p:sldId id="312" r:id="rId32"/>
    <p:sldId id="264" r:id="rId33"/>
    <p:sldId id="313" r:id="rId34"/>
    <p:sldId id="314" r:id="rId35"/>
    <p:sldId id="316" r:id="rId36"/>
    <p:sldId id="317" r:id="rId37"/>
    <p:sldId id="265" r:id="rId38"/>
    <p:sldId id="315" r:id="rId39"/>
    <p:sldId id="318" r:id="rId40"/>
    <p:sldId id="319" r:id="rId41"/>
    <p:sldId id="273" r:id="rId42"/>
    <p:sldId id="299" r:id="rId43"/>
    <p:sldId id="288" r:id="rId44"/>
    <p:sldId id="295" r:id="rId45"/>
    <p:sldId id="282" r:id="rId4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222CA98-4FEB-43E1-B6BF-29711D47006F}">
          <p14:sldIdLst>
            <p14:sldId id="256"/>
            <p14:sldId id="272"/>
            <p14:sldId id="300"/>
            <p14:sldId id="274"/>
            <p14:sldId id="275"/>
            <p14:sldId id="301"/>
            <p14:sldId id="292"/>
            <p14:sldId id="262"/>
            <p14:sldId id="291"/>
            <p14:sldId id="290"/>
            <p14:sldId id="304"/>
            <p14:sldId id="305"/>
            <p14:sldId id="306"/>
            <p14:sldId id="307"/>
            <p14:sldId id="308"/>
            <p14:sldId id="309"/>
            <p14:sldId id="321"/>
            <p14:sldId id="276"/>
            <p14:sldId id="277"/>
            <p14:sldId id="278"/>
            <p14:sldId id="279"/>
            <p14:sldId id="311"/>
            <p14:sldId id="320"/>
            <p14:sldId id="289"/>
            <p14:sldId id="286"/>
            <p14:sldId id="283"/>
            <p14:sldId id="296"/>
            <p14:sldId id="297"/>
            <p14:sldId id="298"/>
            <p14:sldId id="268"/>
            <p14:sldId id="312"/>
            <p14:sldId id="264"/>
            <p14:sldId id="313"/>
            <p14:sldId id="314"/>
            <p14:sldId id="316"/>
            <p14:sldId id="317"/>
            <p14:sldId id="265"/>
            <p14:sldId id="315"/>
            <p14:sldId id="318"/>
            <p14:sldId id="319"/>
          </p14:sldIdLst>
        </p14:section>
        <p14:section name="bckp" id="{39374F0D-1811-462A-8EFB-8407DF3DBA24}">
          <p14:sldIdLst>
            <p14:sldId id="273"/>
            <p14:sldId id="299"/>
            <p14:sldId id="288"/>
            <p14:sldId id="295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FAC3F9-8649-4DC8-987D-16910EFB2251}" v="59" dt="2026-09-02T21:28:26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entin HIVER" userId="36e1ca1018ad5470" providerId="LiveId" clId="{5AD25BEA-C746-45CB-BB10-38C3C9F717C2}"/>
    <pc:docChg chg="undo custSel addSld delSld modSld modSection">
      <pc:chgData name="Corentin HIVER" userId="36e1ca1018ad5470" providerId="LiveId" clId="{5AD25BEA-C746-45CB-BB10-38C3C9F717C2}" dt="2026-09-03T09:19:32.424" v="1191" actId="47"/>
      <pc:docMkLst>
        <pc:docMk/>
      </pc:docMkLst>
      <pc:sldChg chg="modSp mod">
        <pc:chgData name="Corentin HIVER" userId="36e1ca1018ad5470" providerId="LiveId" clId="{5AD25BEA-C746-45CB-BB10-38C3C9F717C2}" dt="2026-09-02T18:02:51.937" v="879" actId="20577"/>
        <pc:sldMkLst>
          <pc:docMk/>
          <pc:sldMk cId="719855151" sldId="256"/>
        </pc:sldMkLst>
        <pc:spChg chg="mod">
          <ac:chgData name="Corentin HIVER" userId="36e1ca1018ad5470" providerId="LiveId" clId="{5AD25BEA-C746-45CB-BB10-38C3C9F717C2}" dt="2026-09-02T18:02:51.937" v="879" actId="20577"/>
          <ac:spMkLst>
            <pc:docMk/>
            <pc:sldMk cId="719855151" sldId="256"/>
            <ac:spMk id="2" creationId="{13718B39-9898-03C8-31E5-3AB30FCC46CB}"/>
          </ac:spMkLst>
        </pc:spChg>
      </pc:sldChg>
      <pc:sldChg chg="addSp modSp mod">
        <pc:chgData name="Corentin HIVER" userId="36e1ca1018ad5470" providerId="LiveId" clId="{5AD25BEA-C746-45CB-BB10-38C3C9F717C2}" dt="2026-09-02T18:10:29.320" v="1022" actId="1076"/>
        <pc:sldMkLst>
          <pc:docMk/>
          <pc:sldMk cId="972392852" sldId="264"/>
        </pc:sldMkLst>
        <pc:spChg chg="add mod">
          <ac:chgData name="Corentin HIVER" userId="36e1ca1018ad5470" providerId="LiveId" clId="{5AD25BEA-C746-45CB-BB10-38C3C9F717C2}" dt="2026-09-02T18:00:55.474" v="778" actId="1076"/>
          <ac:spMkLst>
            <pc:docMk/>
            <pc:sldMk cId="972392852" sldId="264"/>
            <ac:spMk id="3" creationId="{E60AF049-1B22-6B2A-0AEF-975C5D40F800}"/>
          </ac:spMkLst>
        </pc:spChg>
        <pc:picChg chg="mod">
          <ac:chgData name="Corentin HIVER" userId="36e1ca1018ad5470" providerId="LiveId" clId="{5AD25BEA-C746-45CB-BB10-38C3C9F717C2}" dt="2026-09-02T18:10:29.320" v="1022" actId="1076"/>
          <ac:picMkLst>
            <pc:docMk/>
            <pc:sldMk cId="972392852" sldId="264"/>
            <ac:picMk id="5" creationId="{18BCD2B4-79E6-1374-6FDB-89DDBE5B9C02}"/>
          </ac:picMkLst>
        </pc:picChg>
        <pc:picChg chg="ord">
          <ac:chgData name="Corentin HIVER" userId="36e1ca1018ad5470" providerId="LiveId" clId="{5AD25BEA-C746-45CB-BB10-38C3C9F717C2}" dt="2026-09-02T17:43:47.870" v="504" actId="167"/>
          <ac:picMkLst>
            <pc:docMk/>
            <pc:sldMk cId="972392852" sldId="264"/>
            <ac:picMk id="32" creationId="{D991F656-3159-5BBD-AE7B-031AD2D5F2DB}"/>
          </ac:picMkLst>
        </pc:picChg>
        <pc:picChg chg="ord">
          <ac:chgData name="Corentin HIVER" userId="36e1ca1018ad5470" providerId="LiveId" clId="{5AD25BEA-C746-45CB-BB10-38C3C9F717C2}" dt="2026-09-02T17:42:11.991" v="446" actId="167"/>
          <ac:picMkLst>
            <pc:docMk/>
            <pc:sldMk cId="972392852" sldId="264"/>
            <ac:picMk id="36" creationId="{5EA19FE3-297C-83B2-6227-B3C0D9582256}"/>
          </ac:picMkLst>
        </pc:picChg>
        <pc:picChg chg="ord">
          <ac:chgData name="Corentin HIVER" userId="36e1ca1018ad5470" providerId="LiveId" clId="{5AD25BEA-C746-45CB-BB10-38C3C9F717C2}" dt="2026-09-02T17:43:29.561" v="463" actId="167"/>
          <ac:picMkLst>
            <pc:docMk/>
            <pc:sldMk cId="972392852" sldId="264"/>
            <ac:picMk id="38" creationId="{88F61995-4521-A1F5-FFF6-6B8F3CDA8558}"/>
          </ac:picMkLst>
        </pc:picChg>
        <pc:cxnChg chg="mod">
          <ac:chgData name="Corentin HIVER" userId="36e1ca1018ad5470" providerId="LiveId" clId="{5AD25BEA-C746-45CB-BB10-38C3C9F717C2}" dt="2026-09-02T17:44:15.161" v="511" actId="692"/>
          <ac:cxnSpMkLst>
            <pc:docMk/>
            <pc:sldMk cId="972392852" sldId="264"/>
            <ac:cxnSpMk id="18" creationId="{DE0BA26E-DA2F-3219-EFE2-2CA82610A136}"/>
          </ac:cxnSpMkLst>
        </pc:cxnChg>
        <pc:cxnChg chg="mod ord">
          <ac:chgData name="Corentin HIVER" userId="36e1ca1018ad5470" providerId="LiveId" clId="{5AD25BEA-C746-45CB-BB10-38C3C9F717C2}" dt="2026-09-02T09:47:26.459" v="277" actId="1582"/>
          <ac:cxnSpMkLst>
            <pc:docMk/>
            <pc:sldMk cId="972392852" sldId="264"/>
            <ac:cxnSpMk id="21" creationId="{B5FB1E5B-38C0-9001-B572-B298F4FC5551}"/>
          </ac:cxnSpMkLst>
        </pc:cxnChg>
        <pc:cxnChg chg="mod">
          <ac:chgData name="Corentin HIVER" userId="36e1ca1018ad5470" providerId="LiveId" clId="{5AD25BEA-C746-45CB-BB10-38C3C9F717C2}" dt="2026-09-02T17:44:25.532" v="516" actId="1036"/>
          <ac:cxnSpMkLst>
            <pc:docMk/>
            <pc:sldMk cId="972392852" sldId="264"/>
            <ac:cxnSpMk id="22" creationId="{97B91A39-2C6E-B94F-FAB5-E8C229B2779F}"/>
          </ac:cxnSpMkLst>
        </pc:cxnChg>
        <pc:cxnChg chg="mod">
          <ac:chgData name="Corentin HIVER" userId="36e1ca1018ad5470" providerId="LiveId" clId="{5AD25BEA-C746-45CB-BB10-38C3C9F717C2}" dt="2026-09-02T17:43:07.565" v="461" actId="692"/>
          <ac:cxnSpMkLst>
            <pc:docMk/>
            <pc:sldMk cId="972392852" sldId="264"/>
            <ac:cxnSpMk id="23" creationId="{3AB2F236-888D-38B8-17CD-5FD3B67B8330}"/>
          </ac:cxnSpMkLst>
        </pc:cxnChg>
      </pc:sldChg>
      <pc:sldChg chg="modSp mod">
        <pc:chgData name="Corentin HIVER" userId="36e1ca1018ad5470" providerId="LiveId" clId="{5AD25BEA-C746-45CB-BB10-38C3C9F717C2}" dt="2026-09-02T09:48:57.288" v="321" actId="5793"/>
        <pc:sldMkLst>
          <pc:docMk/>
          <pc:sldMk cId="3557520436" sldId="265"/>
        </pc:sldMkLst>
        <pc:spChg chg="mod">
          <ac:chgData name="Corentin HIVER" userId="36e1ca1018ad5470" providerId="LiveId" clId="{5AD25BEA-C746-45CB-BB10-38C3C9F717C2}" dt="2026-09-02T09:48:57.288" v="321" actId="5793"/>
          <ac:spMkLst>
            <pc:docMk/>
            <pc:sldMk cId="3557520436" sldId="265"/>
            <ac:spMk id="3" creationId="{9F96A229-0AA2-E2BD-5055-4E3D32BDE388}"/>
          </ac:spMkLst>
        </pc:spChg>
      </pc:sldChg>
      <pc:sldChg chg="addSp delSp modSp mod">
        <pc:chgData name="Corentin HIVER" userId="36e1ca1018ad5470" providerId="LiveId" clId="{5AD25BEA-C746-45CB-BB10-38C3C9F717C2}" dt="2026-09-02T18:08:26.523" v="1010" actId="14100"/>
        <pc:sldMkLst>
          <pc:docMk/>
          <pc:sldMk cId="152121634" sldId="268"/>
        </pc:sldMkLst>
        <pc:spChg chg="mod">
          <ac:chgData name="Corentin HIVER" userId="36e1ca1018ad5470" providerId="LiveId" clId="{5AD25BEA-C746-45CB-BB10-38C3C9F717C2}" dt="2026-09-02T17:34:41.641" v="387"/>
          <ac:spMkLst>
            <pc:docMk/>
            <pc:sldMk cId="152121634" sldId="268"/>
            <ac:spMk id="9" creationId="{3F3EADD5-54BA-B971-88DE-F74E0161F0DA}"/>
          </ac:spMkLst>
        </pc:spChg>
        <pc:spChg chg="add">
          <ac:chgData name="Corentin HIVER" userId="36e1ca1018ad5470" providerId="LiveId" clId="{5AD25BEA-C746-45CB-BB10-38C3C9F717C2}" dt="2026-09-02T17:59:12.608" v="708" actId="22"/>
          <ac:spMkLst>
            <pc:docMk/>
            <pc:sldMk cId="152121634" sldId="268"/>
            <ac:spMk id="17" creationId="{F427A5BC-4AAE-C98F-BBA9-1C5B7321E6E7}"/>
          </ac:spMkLst>
        </pc:spChg>
        <pc:spChg chg="add">
          <ac:chgData name="Corentin HIVER" userId="36e1ca1018ad5470" providerId="LiveId" clId="{5AD25BEA-C746-45CB-BB10-38C3C9F717C2}" dt="2026-09-02T17:59:20.069" v="710" actId="22"/>
          <ac:spMkLst>
            <pc:docMk/>
            <pc:sldMk cId="152121634" sldId="268"/>
            <ac:spMk id="25" creationId="{186ABAC1-CF84-F0E2-DF3F-734931FDEE22}"/>
          </ac:spMkLst>
        </pc:spChg>
        <pc:spChg chg="del">
          <ac:chgData name="Corentin HIVER" userId="36e1ca1018ad5470" providerId="LiveId" clId="{5AD25BEA-C746-45CB-BB10-38C3C9F717C2}" dt="2026-09-02T17:47:30.033" v="537" actId="478"/>
          <ac:spMkLst>
            <pc:docMk/>
            <pc:sldMk cId="152121634" sldId="268"/>
            <ac:spMk id="62" creationId="{DCDD51ED-7FBA-8A4F-B662-D043CF56C51E}"/>
          </ac:spMkLst>
        </pc:spChg>
        <pc:spChg chg="del">
          <ac:chgData name="Corentin HIVER" userId="36e1ca1018ad5470" providerId="LiveId" clId="{5AD25BEA-C746-45CB-BB10-38C3C9F717C2}" dt="2026-09-02T17:59:19.707" v="709" actId="478"/>
          <ac:spMkLst>
            <pc:docMk/>
            <pc:sldMk cId="152121634" sldId="268"/>
            <ac:spMk id="64" creationId="{784612FD-B8F5-BD30-1224-9ECA88A4FBCC}"/>
          </ac:spMkLst>
        </pc:spChg>
        <pc:grpChg chg="add mod ord">
          <ac:chgData name="Corentin HIVER" userId="36e1ca1018ad5470" providerId="LiveId" clId="{5AD25BEA-C746-45CB-BB10-38C3C9F717C2}" dt="2026-09-02T17:35:12.767" v="390" actId="1076"/>
          <ac:grpSpMkLst>
            <pc:docMk/>
            <pc:sldMk cId="152121634" sldId="268"/>
            <ac:grpSpMk id="4" creationId="{412662D2-3BE8-7CDD-F9AB-54F2349079C5}"/>
          </ac:grpSpMkLst>
        </pc:grpChg>
        <pc:grpChg chg="mod ord">
          <ac:chgData name="Corentin HIVER" userId="36e1ca1018ad5470" providerId="LiveId" clId="{5AD25BEA-C746-45CB-BB10-38C3C9F717C2}" dt="2026-09-02T18:08:26.523" v="1010" actId="14100"/>
          <ac:grpSpMkLst>
            <pc:docMk/>
            <pc:sldMk cId="152121634" sldId="268"/>
            <ac:grpSpMk id="49" creationId="{6AA8BE6A-740C-C325-296F-92C3A594B493}"/>
          </ac:grpSpMkLst>
        </pc:grpChg>
        <pc:picChg chg="add del mod">
          <ac:chgData name="Corentin HIVER" userId="36e1ca1018ad5470" providerId="LiveId" clId="{5AD25BEA-C746-45CB-BB10-38C3C9F717C2}" dt="2026-09-02T17:34:36.419" v="386" actId="478"/>
          <ac:picMkLst>
            <pc:docMk/>
            <pc:sldMk cId="152121634" sldId="268"/>
            <ac:picMk id="5" creationId="{35C83EC7-99DC-9590-F71A-EB7C49E2FF38}"/>
          </ac:picMkLst>
        </pc:picChg>
        <pc:picChg chg="mod">
          <ac:chgData name="Corentin HIVER" userId="36e1ca1018ad5470" providerId="LiveId" clId="{5AD25BEA-C746-45CB-BB10-38C3C9F717C2}" dt="2026-09-02T17:34:41.641" v="387"/>
          <ac:picMkLst>
            <pc:docMk/>
            <pc:sldMk cId="152121634" sldId="268"/>
            <ac:picMk id="6" creationId="{8B0497C1-2E0F-8ECB-C2FB-42657EE2FB7F}"/>
          </ac:picMkLst>
        </pc:picChg>
        <pc:picChg chg="mod modCrop">
          <ac:chgData name="Corentin HIVER" userId="36e1ca1018ad5470" providerId="LiveId" clId="{5AD25BEA-C746-45CB-BB10-38C3C9F717C2}" dt="2026-09-02T17:48:14.829" v="556" actId="732"/>
          <ac:picMkLst>
            <pc:docMk/>
            <pc:sldMk cId="152121634" sldId="268"/>
            <ac:picMk id="23" creationId="{169CCC28-BB6A-323F-68EF-011F57EE194A}"/>
          </ac:picMkLst>
        </pc:picChg>
        <pc:picChg chg="mod modCrop">
          <ac:chgData name="Corentin HIVER" userId="36e1ca1018ad5470" providerId="LiveId" clId="{5AD25BEA-C746-45CB-BB10-38C3C9F717C2}" dt="2026-09-02T17:48:22.474" v="557" actId="732"/>
          <ac:picMkLst>
            <pc:docMk/>
            <pc:sldMk cId="152121634" sldId="268"/>
            <ac:picMk id="40" creationId="{D51A5DF8-9B06-F4EB-26D7-90E143BDEA74}"/>
          </ac:picMkLst>
        </pc:picChg>
        <pc:picChg chg="mod modCrop">
          <ac:chgData name="Corentin HIVER" userId="36e1ca1018ad5470" providerId="LiveId" clId="{5AD25BEA-C746-45CB-BB10-38C3C9F717C2}" dt="2026-09-02T17:48:31.513" v="558" actId="732"/>
          <ac:picMkLst>
            <pc:docMk/>
            <pc:sldMk cId="152121634" sldId="268"/>
            <ac:picMk id="48" creationId="{EAB1B888-0189-3C54-B308-725CF421AB57}"/>
          </ac:picMkLst>
        </pc:picChg>
        <pc:cxnChg chg="add mod">
          <ac:chgData name="Corentin HIVER" userId="36e1ca1018ad5470" providerId="LiveId" clId="{5AD25BEA-C746-45CB-BB10-38C3C9F717C2}" dt="2026-09-02T17:35:19.762" v="391" actId="14100"/>
          <ac:cxnSpMkLst>
            <pc:docMk/>
            <pc:sldMk cId="152121634" sldId="268"/>
            <ac:cxnSpMk id="7" creationId="{488B74BF-3229-841E-93A1-A5AE65805B15}"/>
          </ac:cxnSpMkLst>
        </pc:cxnChg>
        <pc:cxnChg chg="add mod">
          <ac:chgData name="Corentin HIVER" userId="36e1ca1018ad5470" providerId="LiveId" clId="{5AD25BEA-C746-45CB-BB10-38C3C9F717C2}" dt="2026-09-02T17:59:29.412" v="725" actId="14100"/>
          <ac:cxnSpMkLst>
            <pc:docMk/>
            <pc:sldMk cId="152121634" sldId="268"/>
            <ac:cxnSpMk id="8" creationId="{5EA6AB51-D499-34C8-8AA4-12D55F81EE80}"/>
          </ac:cxnSpMkLst>
        </pc:cxnChg>
      </pc:sldChg>
      <pc:sldChg chg="del">
        <pc:chgData name="Corentin HIVER" userId="36e1ca1018ad5470" providerId="LiveId" clId="{5AD25BEA-C746-45CB-BB10-38C3C9F717C2}" dt="2026-09-02T17:52:03.021" v="642" actId="47"/>
        <pc:sldMkLst>
          <pc:docMk/>
          <pc:sldMk cId="3460192083" sldId="271"/>
        </pc:sldMkLst>
      </pc:sldChg>
      <pc:sldChg chg="addSp modSp mod">
        <pc:chgData name="Corentin HIVER" userId="36e1ca1018ad5470" providerId="LiveId" clId="{5AD25BEA-C746-45CB-BB10-38C3C9F717C2}" dt="2026-09-02T18:14:18.708" v="1066" actId="1036"/>
        <pc:sldMkLst>
          <pc:docMk/>
          <pc:sldMk cId="2724601897" sldId="272"/>
        </pc:sldMkLst>
        <pc:spChg chg="add mod">
          <ac:chgData name="Corentin HIVER" userId="36e1ca1018ad5470" providerId="LiveId" clId="{5AD25BEA-C746-45CB-BB10-38C3C9F717C2}" dt="2026-09-02T18:13:48.756" v="1042" actId="1076"/>
          <ac:spMkLst>
            <pc:docMk/>
            <pc:sldMk cId="2724601897" sldId="272"/>
            <ac:spMk id="3" creationId="{7996531F-145D-E8AD-C9B2-80D39404AEE4}"/>
          </ac:spMkLst>
        </pc:spChg>
        <pc:spChg chg="add mod">
          <ac:chgData name="Corentin HIVER" userId="36e1ca1018ad5470" providerId="LiveId" clId="{5AD25BEA-C746-45CB-BB10-38C3C9F717C2}" dt="2026-09-02T18:13:42.427" v="1039" actId="1076"/>
          <ac:spMkLst>
            <pc:docMk/>
            <pc:sldMk cId="2724601897" sldId="272"/>
            <ac:spMk id="6" creationId="{565A1762-2EBB-E150-27A5-CA7D2D818EE8}"/>
          </ac:spMkLst>
        </pc:spChg>
        <pc:spChg chg="add mod">
          <ac:chgData name="Corentin HIVER" userId="36e1ca1018ad5470" providerId="LiveId" clId="{5AD25BEA-C746-45CB-BB10-38C3C9F717C2}" dt="2026-09-02T18:14:18.708" v="1066" actId="1036"/>
          <ac:spMkLst>
            <pc:docMk/>
            <pc:sldMk cId="2724601897" sldId="272"/>
            <ac:spMk id="16" creationId="{78458D0D-CCE8-A67F-D155-4D5EC01B4D5F}"/>
          </ac:spMkLst>
        </pc:spChg>
        <pc:spChg chg="add mod">
          <ac:chgData name="Corentin HIVER" userId="36e1ca1018ad5470" providerId="LiveId" clId="{5AD25BEA-C746-45CB-BB10-38C3C9F717C2}" dt="2026-09-02T18:14:14.562" v="1058" actId="1038"/>
          <ac:spMkLst>
            <pc:docMk/>
            <pc:sldMk cId="2724601897" sldId="272"/>
            <ac:spMk id="18" creationId="{A968D5DF-A049-D902-A99B-F5A5E4DE5FDA}"/>
          </ac:spMkLst>
        </pc:spChg>
        <pc:picChg chg="mod">
          <ac:chgData name="Corentin HIVER" userId="36e1ca1018ad5470" providerId="LiveId" clId="{5AD25BEA-C746-45CB-BB10-38C3C9F717C2}" dt="2026-09-02T18:13:44.920" v="1041" actId="1076"/>
          <ac:picMkLst>
            <pc:docMk/>
            <pc:sldMk cId="2724601897" sldId="272"/>
            <ac:picMk id="13" creationId="{BC7EE06B-3CFC-972A-763A-9CF1FC55F132}"/>
          </ac:picMkLst>
        </pc:picChg>
        <pc:cxnChg chg="add">
          <ac:chgData name="Corentin HIVER" userId="36e1ca1018ad5470" providerId="LiveId" clId="{5AD25BEA-C746-45CB-BB10-38C3C9F717C2}" dt="2026-09-02T18:13:31.288" v="1035" actId="11529"/>
          <ac:cxnSpMkLst>
            <pc:docMk/>
            <pc:sldMk cId="2724601897" sldId="272"/>
            <ac:cxnSpMk id="9" creationId="{EE6D53BD-A602-3F77-EBBC-F79DD8B11161}"/>
          </ac:cxnSpMkLst>
        </pc:cxnChg>
        <pc:cxnChg chg="add mod">
          <ac:chgData name="Corentin HIVER" userId="36e1ca1018ad5470" providerId="LiveId" clId="{5AD25BEA-C746-45CB-BB10-38C3C9F717C2}" dt="2026-09-02T18:13:39.182" v="1038" actId="14100"/>
          <ac:cxnSpMkLst>
            <pc:docMk/>
            <pc:sldMk cId="2724601897" sldId="272"/>
            <ac:cxnSpMk id="11" creationId="{1244F63A-8D5A-3231-08D2-CE804936D36B}"/>
          </ac:cxnSpMkLst>
        </pc:cxnChg>
      </pc:sldChg>
      <pc:sldChg chg="modSp mod">
        <pc:chgData name="Corentin HIVER" userId="36e1ca1018ad5470" providerId="LiveId" clId="{5AD25BEA-C746-45CB-BB10-38C3C9F717C2}" dt="2026-09-02T21:27:04.107" v="1174" actId="20577"/>
        <pc:sldMkLst>
          <pc:docMk/>
          <pc:sldMk cId="814320143" sldId="274"/>
        </pc:sldMkLst>
        <pc:spChg chg="mod">
          <ac:chgData name="Corentin HIVER" userId="36e1ca1018ad5470" providerId="LiveId" clId="{5AD25BEA-C746-45CB-BB10-38C3C9F717C2}" dt="2026-09-02T21:27:04.107" v="1174" actId="20577"/>
          <ac:spMkLst>
            <pc:docMk/>
            <pc:sldMk cId="814320143" sldId="274"/>
            <ac:spMk id="3" creationId="{0524599D-0AC1-308B-A1FB-4FCCE35115E3}"/>
          </ac:spMkLst>
        </pc:spChg>
      </pc:sldChg>
      <pc:sldChg chg="addSp delSp modSp mod">
        <pc:chgData name="Corentin HIVER" userId="36e1ca1018ad5470" providerId="LiveId" clId="{5AD25BEA-C746-45CB-BB10-38C3C9F717C2}" dt="2026-09-02T21:26:36.410" v="1150" actId="20577"/>
        <pc:sldMkLst>
          <pc:docMk/>
          <pc:sldMk cId="159226141" sldId="275"/>
        </pc:sldMkLst>
        <pc:spChg chg="mod">
          <ac:chgData name="Corentin HIVER" userId="36e1ca1018ad5470" providerId="LiveId" clId="{5AD25BEA-C746-45CB-BB10-38C3C9F717C2}" dt="2026-09-02T20:32:53.525" v="1088" actId="1076"/>
          <ac:spMkLst>
            <pc:docMk/>
            <pc:sldMk cId="159226141" sldId="275"/>
            <ac:spMk id="7" creationId="{364BDD7F-7951-54F4-42CF-C2A03AB65305}"/>
          </ac:spMkLst>
        </pc:spChg>
        <pc:spChg chg="mod">
          <ac:chgData name="Corentin HIVER" userId="36e1ca1018ad5470" providerId="LiveId" clId="{5AD25BEA-C746-45CB-BB10-38C3C9F717C2}" dt="2026-09-02T20:32:53.525" v="1088" actId="1076"/>
          <ac:spMkLst>
            <pc:docMk/>
            <pc:sldMk cId="159226141" sldId="275"/>
            <ac:spMk id="9" creationId="{ACD7CF98-1539-7260-937E-026E6980B162}"/>
          </ac:spMkLst>
        </pc:spChg>
        <pc:spChg chg="mod">
          <ac:chgData name="Corentin HIVER" userId="36e1ca1018ad5470" providerId="LiveId" clId="{5AD25BEA-C746-45CB-BB10-38C3C9F717C2}" dt="2026-09-02T21:26:30.884" v="1143" actId="14100"/>
          <ac:spMkLst>
            <pc:docMk/>
            <pc:sldMk cId="159226141" sldId="275"/>
            <ac:spMk id="13" creationId="{F6BCF194-BE1A-25AD-C0C0-69C4697B7893}"/>
          </ac:spMkLst>
        </pc:spChg>
        <pc:spChg chg="mod">
          <ac:chgData name="Corentin HIVER" userId="36e1ca1018ad5470" providerId="LiveId" clId="{5AD25BEA-C746-45CB-BB10-38C3C9F717C2}" dt="2026-09-02T21:26:36.410" v="1150" actId="20577"/>
          <ac:spMkLst>
            <pc:docMk/>
            <pc:sldMk cId="159226141" sldId="275"/>
            <ac:spMk id="15" creationId="{F0DA57BC-97F0-3602-48DE-9DA1A925D780}"/>
          </ac:spMkLst>
        </pc:spChg>
        <pc:spChg chg="mod">
          <ac:chgData name="Corentin HIVER" userId="36e1ca1018ad5470" providerId="LiveId" clId="{5AD25BEA-C746-45CB-BB10-38C3C9F717C2}" dt="2026-09-02T17:32:32.616" v="384"/>
          <ac:spMkLst>
            <pc:docMk/>
            <pc:sldMk cId="159226141" sldId="275"/>
            <ac:spMk id="17" creationId="{B1379037-CD39-E9D8-9B42-F4728E8944B0}"/>
          </ac:spMkLst>
        </pc:spChg>
        <pc:grpChg chg="add mod ord">
          <ac:chgData name="Corentin HIVER" userId="36e1ca1018ad5470" providerId="LiveId" clId="{5AD25BEA-C746-45CB-BB10-38C3C9F717C2}" dt="2026-09-02T20:32:53.525" v="1088" actId="1076"/>
          <ac:grpSpMkLst>
            <pc:docMk/>
            <pc:sldMk cId="159226141" sldId="275"/>
            <ac:grpSpMk id="12" creationId="{EB8214B9-0518-5F06-EC16-7D43D0E7C841}"/>
          </ac:grpSpMkLst>
        </pc:grpChg>
        <pc:grpChg chg="mod">
          <ac:chgData name="Corentin HIVER" userId="36e1ca1018ad5470" providerId="LiveId" clId="{5AD25BEA-C746-45CB-BB10-38C3C9F717C2}" dt="2026-09-02T21:26:30.884" v="1143" actId="14100"/>
          <ac:grpSpMkLst>
            <pc:docMk/>
            <pc:sldMk cId="159226141" sldId="275"/>
            <ac:grpSpMk id="14" creationId="{7F000F5C-3CC8-B73B-1CAD-595BE0F45337}"/>
          </ac:grpSpMkLst>
        </pc:grpChg>
        <pc:picChg chg="add del mod">
          <ac:chgData name="Corentin HIVER" userId="36e1ca1018ad5470" providerId="LiveId" clId="{5AD25BEA-C746-45CB-BB10-38C3C9F717C2}" dt="2026-09-02T17:32:32.280" v="383" actId="478"/>
          <ac:picMkLst>
            <pc:docMk/>
            <pc:sldMk cId="159226141" sldId="275"/>
            <ac:picMk id="4" creationId="{55689046-3CA2-2417-81A0-A776058BCC22}"/>
          </ac:picMkLst>
        </pc:picChg>
        <pc:picChg chg="mod">
          <ac:chgData name="Corentin HIVER" userId="36e1ca1018ad5470" providerId="LiveId" clId="{5AD25BEA-C746-45CB-BB10-38C3C9F717C2}" dt="2026-09-02T20:32:53.525" v="1088" actId="1076"/>
          <ac:picMkLst>
            <pc:docMk/>
            <pc:sldMk cId="159226141" sldId="275"/>
            <ac:picMk id="5" creationId="{6637F70A-CEE3-7B35-8BD9-598177ED3FB4}"/>
          </ac:picMkLst>
        </pc:picChg>
        <pc:picChg chg="mod">
          <ac:chgData name="Corentin HIVER" userId="36e1ca1018ad5470" providerId="LiveId" clId="{5AD25BEA-C746-45CB-BB10-38C3C9F717C2}" dt="2026-09-02T21:26:30.884" v="1143" actId="14100"/>
          <ac:picMkLst>
            <pc:docMk/>
            <pc:sldMk cId="159226141" sldId="275"/>
            <ac:picMk id="11" creationId="{BD054637-BFD0-15F9-DD8B-48CAEBB89B71}"/>
          </ac:picMkLst>
        </pc:picChg>
        <pc:picChg chg="mod">
          <ac:chgData name="Corentin HIVER" userId="36e1ca1018ad5470" providerId="LiveId" clId="{5AD25BEA-C746-45CB-BB10-38C3C9F717C2}" dt="2026-09-02T17:32:32.616" v="384"/>
          <ac:picMkLst>
            <pc:docMk/>
            <pc:sldMk cId="159226141" sldId="275"/>
            <ac:picMk id="16" creationId="{7D0A58EA-FDBF-5A82-3A12-5D584C2C2A95}"/>
          </ac:picMkLst>
        </pc:picChg>
        <pc:cxnChg chg="add mod">
          <ac:chgData name="Corentin HIVER" userId="36e1ca1018ad5470" providerId="LiveId" clId="{5AD25BEA-C746-45CB-BB10-38C3C9F717C2}" dt="2026-09-02T20:33:00.246" v="1090" actId="14100"/>
          <ac:cxnSpMkLst>
            <pc:docMk/>
            <pc:sldMk cId="159226141" sldId="275"/>
            <ac:cxnSpMk id="8" creationId="{DE0BC132-7502-E453-8934-4B4ABFF792AD}"/>
          </ac:cxnSpMkLst>
        </pc:cxnChg>
      </pc:sldChg>
      <pc:sldChg chg="modSp mod">
        <pc:chgData name="Corentin HIVER" userId="36e1ca1018ad5470" providerId="LiveId" clId="{5AD25BEA-C746-45CB-BB10-38C3C9F717C2}" dt="2026-09-02T18:06:48.079" v="926" actId="1035"/>
        <pc:sldMkLst>
          <pc:docMk/>
          <pc:sldMk cId="541269831" sldId="277"/>
        </pc:sldMkLst>
        <pc:spChg chg="mod">
          <ac:chgData name="Corentin HIVER" userId="36e1ca1018ad5470" providerId="LiveId" clId="{5AD25BEA-C746-45CB-BB10-38C3C9F717C2}" dt="2026-09-02T18:06:48.079" v="926" actId="1035"/>
          <ac:spMkLst>
            <pc:docMk/>
            <pc:sldMk cId="541269831" sldId="277"/>
            <ac:spMk id="14" creationId="{BB55D225-F4DF-F415-1DBE-0731392A04DF}"/>
          </ac:spMkLst>
        </pc:spChg>
        <pc:grpChg chg="mod">
          <ac:chgData name="Corentin HIVER" userId="36e1ca1018ad5470" providerId="LiveId" clId="{5AD25BEA-C746-45CB-BB10-38C3C9F717C2}" dt="2026-09-02T18:06:48.079" v="926" actId="1035"/>
          <ac:grpSpMkLst>
            <pc:docMk/>
            <pc:sldMk cId="541269831" sldId="277"/>
            <ac:grpSpMk id="10" creationId="{3075B586-C361-B2CB-F422-5C501A578147}"/>
          </ac:grpSpMkLst>
        </pc:grpChg>
        <pc:picChg chg="mod">
          <ac:chgData name="Corentin HIVER" userId="36e1ca1018ad5470" providerId="LiveId" clId="{5AD25BEA-C746-45CB-BB10-38C3C9F717C2}" dt="2026-09-02T18:06:48.079" v="926" actId="1035"/>
          <ac:picMkLst>
            <pc:docMk/>
            <pc:sldMk cId="541269831" sldId="277"/>
            <ac:picMk id="5" creationId="{2362A683-EFDC-6446-C7CC-8D30D3B1DF3F}"/>
          </ac:picMkLst>
        </pc:picChg>
      </pc:sldChg>
      <pc:sldChg chg="addSp delSp modSp mod">
        <pc:chgData name="Corentin HIVER" userId="36e1ca1018ad5470" providerId="LiveId" clId="{5AD25BEA-C746-45CB-BB10-38C3C9F717C2}" dt="2026-09-02T21:28:42.412" v="1189" actId="478"/>
        <pc:sldMkLst>
          <pc:docMk/>
          <pc:sldMk cId="2124682513" sldId="279"/>
        </pc:sldMkLst>
        <pc:spChg chg="add del mod">
          <ac:chgData name="Corentin HIVER" userId="36e1ca1018ad5470" providerId="LiveId" clId="{5AD25BEA-C746-45CB-BB10-38C3C9F717C2}" dt="2026-09-02T21:28:42.412" v="1189" actId="478"/>
          <ac:spMkLst>
            <pc:docMk/>
            <pc:sldMk cId="2124682513" sldId="279"/>
            <ac:spMk id="7" creationId="{A0889C57-DA55-1312-3E16-E2EAA2D4B9B4}"/>
          </ac:spMkLst>
        </pc:spChg>
        <pc:spChg chg="mod">
          <ac:chgData name="Corentin HIVER" userId="36e1ca1018ad5470" providerId="LiveId" clId="{5AD25BEA-C746-45CB-BB10-38C3C9F717C2}" dt="2026-09-02T18:07:01.054" v="942" actId="1035"/>
          <ac:spMkLst>
            <pc:docMk/>
            <pc:sldMk cId="2124682513" sldId="279"/>
            <ac:spMk id="8" creationId="{A5F7780D-D93B-F5A9-716E-08EC0E93F3C5}"/>
          </ac:spMkLst>
        </pc:spChg>
        <pc:spChg chg="mod">
          <ac:chgData name="Corentin HIVER" userId="36e1ca1018ad5470" providerId="LiveId" clId="{5AD25BEA-C746-45CB-BB10-38C3C9F717C2}" dt="2026-09-02T18:07:01.054" v="942" actId="1035"/>
          <ac:spMkLst>
            <pc:docMk/>
            <pc:sldMk cId="2124682513" sldId="279"/>
            <ac:spMk id="10" creationId="{90D30A0A-7487-2CDA-C2D3-78AD2506CDFE}"/>
          </ac:spMkLst>
        </pc:spChg>
        <pc:picChg chg="mod">
          <ac:chgData name="Corentin HIVER" userId="36e1ca1018ad5470" providerId="LiveId" clId="{5AD25BEA-C746-45CB-BB10-38C3C9F717C2}" dt="2026-09-02T18:07:01.054" v="942" actId="1035"/>
          <ac:picMkLst>
            <pc:docMk/>
            <pc:sldMk cId="2124682513" sldId="279"/>
            <ac:picMk id="5" creationId="{E021DC80-E0E1-547E-257A-536CBAF51AE5}"/>
          </ac:picMkLst>
        </pc:picChg>
      </pc:sldChg>
      <pc:sldChg chg="del">
        <pc:chgData name="Corentin HIVER" userId="36e1ca1018ad5470" providerId="LiveId" clId="{5AD25BEA-C746-45CB-BB10-38C3C9F717C2}" dt="2026-09-03T09:19:32.424" v="1191" actId="47"/>
        <pc:sldMkLst>
          <pc:docMk/>
          <pc:sldMk cId="1752614576" sldId="281"/>
        </pc:sldMkLst>
      </pc:sldChg>
      <pc:sldChg chg="delSp modSp mod">
        <pc:chgData name="Corentin HIVER" userId="36e1ca1018ad5470" providerId="LiveId" clId="{5AD25BEA-C746-45CB-BB10-38C3C9F717C2}" dt="2026-09-02T21:28:49.893" v="1190" actId="20577"/>
        <pc:sldMkLst>
          <pc:docMk/>
          <pc:sldMk cId="3556209497" sldId="283"/>
        </pc:sldMkLst>
        <pc:spChg chg="mod">
          <ac:chgData name="Corentin HIVER" userId="36e1ca1018ad5470" providerId="LiveId" clId="{5AD25BEA-C746-45CB-BB10-38C3C9F717C2}" dt="2026-09-02T21:28:49.893" v="1190" actId="20577"/>
          <ac:spMkLst>
            <pc:docMk/>
            <pc:sldMk cId="3556209497" sldId="283"/>
            <ac:spMk id="3" creationId="{B81F3F33-844D-AA1D-00B9-749177497CA4}"/>
          </ac:spMkLst>
        </pc:spChg>
        <pc:spChg chg="del">
          <ac:chgData name="Corentin HIVER" userId="36e1ca1018ad5470" providerId="LiveId" clId="{5AD25BEA-C746-45CB-BB10-38C3C9F717C2}" dt="2026-09-02T18:05:51.032" v="880" actId="478"/>
          <ac:spMkLst>
            <pc:docMk/>
            <pc:sldMk cId="3556209497" sldId="283"/>
            <ac:spMk id="8" creationId="{B02A54F1-D6D1-FCED-8156-3A95163935AE}"/>
          </ac:spMkLst>
        </pc:spChg>
      </pc:sldChg>
      <pc:sldChg chg="addSp delSp modSp mod">
        <pc:chgData name="Corentin HIVER" userId="36e1ca1018ad5470" providerId="LiveId" clId="{5AD25BEA-C746-45CB-BB10-38C3C9F717C2}" dt="2026-09-02T18:07:55.397" v="1005" actId="1037"/>
        <pc:sldMkLst>
          <pc:docMk/>
          <pc:sldMk cId="257648924" sldId="286"/>
        </pc:sldMkLst>
        <pc:spChg chg="add mod">
          <ac:chgData name="Corentin HIVER" userId="36e1ca1018ad5470" providerId="LiveId" clId="{5AD25BEA-C746-45CB-BB10-38C3C9F717C2}" dt="2026-09-02T18:07:55.397" v="1005" actId="1037"/>
          <ac:spMkLst>
            <pc:docMk/>
            <pc:sldMk cId="257648924" sldId="286"/>
            <ac:spMk id="5" creationId="{7FFAD59F-AA5D-9926-678E-68D91BF14ED5}"/>
          </ac:spMkLst>
        </pc:spChg>
        <pc:spChg chg="add del mod">
          <ac:chgData name="Corentin HIVER" userId="36e1ca1018ad5470" providerId="LiveId" clId="{5AD25BEA-C746-45CB-BB10-38C3C9F717C2}" dt="2026-09-02T18:07:43.645" v="957" actId="478"/>
          <ac:spMkLst>
            <pc:docMk/>
            <pc:sldMk cId="257648924" sldId="286"/>
            <ac:spMk id="7" creationId="{34103835-CB1B-9FF5-12A9-794FAF46AD70}"/>
          </ac:spMkLst>
        </pc:spChg>
        <pc:spChg chg="del">
          <ac:chgData name="Corentin HIVER" userId="36e1ca1018ad5470" providerId="LiveId" clId="{5AD25BEA-C746-45CB-BB10-38C3C9F717C2}" dt="2026-09-02T18:07:43.645" v="957" actId="478"/>
          <ac:spMkLst>
            <pc:docMk/>
            <pc:sldMk cId="257648924" sldId="286"/>
            <ac:spMk id="9" creationId="{E5681150-8112-A2AA-A43F-57215B52DC2F}"/>
          </ac:spMkLst>
        </pc:spChg>
        <pc:spChg chg="add mod">
          <ac:chgData name="Corentin HIVER" userId="36e1ca1018ad5470" providerId="LiveId" clId="{5AD25BEA-C746-45CB-BB10-38C3C9F717C2}" dt="2026-09-02T18:07:48.320" v="989" actId="1037"/>
          <ac:spMkLst>
            <pc:docMk/>
            <pc:sldMk cId="257648924" sldId="286"/>
            <ac:spMk id="11" creationId="{C27539C7-B97E-B0D1-E568-EA958C8BCF0C}"/>
          </ac:spMkLst>
        </pc:spChg>
        <pc:spChg chg="add">
          <ac:chgData name="Corentin HIVER" userId="36e1ca1018ad5470" providerId="LiveId" clId="{5AD25BEA-C746-45CB-BB10-38C3C9F717C2}" dt="2026-09-02T18:07:44.361" v="958" actId="22"/>
          <ac:spMkLst>
            <pc:docMk/>
            <pc:sldMk cId="257648924" sldId="286"/>
            <ac:spMk id="13" creationId="{4D9B3680-2D98-5A32-A985-F47B213FA376}"/>
          </ac:spMkLst>
        </pc:spChg>
        <pc:spChg chg="add">
          <ac:chgData name="Corentin HIVER" userId="36e1ca1018ad5470" providerId="LiveId" clId="{5AD25BEA-C746-45CB-BB10-38C3C9F717C2}" dt="2026-09-02T18:07:44.361" v="958" actId="22"/>
          <ac:spMkLst>
            <pc:docMk/>
            <pc:sldMk cId="257648924" sldId="286"/>
            <ac:spMk id="15" creationId="{8B80EFFC-54AD-6C75-BE50-94502627CDE5}"/>
          </ac:spMkLst>
        </pc:spChg>
        <pc:spChg chg="del">
          <ac:chgData name="Corentin HIVER" userId="36e1ca1018ad5470" providerId="LiveId" clId="{5AD25BEA-C746-45CB-BB10-38C3C9F717C2}" dt="2026-09-02T18:07:43.645" v="957" actId="478"/>
          <ac:spMkLst>
            <pc:docMk/>
            <pc:sldMk cId="257648924" sldId="286"/>
            <ac:spMk id="39" creationId="{4BF0E4B9-CACC-DE33-5D89-22AFDBFDDF64}"/>
          </ac:spMkLst>
        </pc:spChg>
        <pc:spChg chg="del mod">
          <ac:chgData name="Corentin HIVER" userId="36e1ca1018ad5470" providerId="LiveId" clId="{5AD25BEA-C746-45CB-BB10-38C3C9F717C2}" dt="2026-09-02T17:53:21.728" v="647" actId="478"/>
          <ac:spMkLst>
            <pc:docMk/>
            <pc:sldMk cId="257648924" sldId="286"/>
            <ac:spMk id="40" creationId="{512D73EB-1C72-CB78-CEF3-7FA7F5B52032}"/>
          </ac:spMkLst>
        </pc:spChg>
        <pc:picChg chg="mod">
          <ac:chgData name="Corentin HIVER" userId="36e1ca1018ad5470" providerId="LiveId" clId="{5AD25BEA-C746-45CB-BB10-38C3C9F717C2}" dt="2026-09-02T18:07:55.397" v="1005" actId="1037"/>
          <ac:picMkLst>
            <pc:docMk/>
            <pc:sldMk cId="257648924" sldId="286"/>
            <ac:picMk id="23" creationId="{B35DDDC6-5F31-D655-B82F-1444A889BD4E}"/>
          </ac:picMkLst>
        </pc:picChg>
      </pc:sldChg>
      <pc:sldChg chg="addSp delSp modSp mod">
        <pc:chgData name="Corentin HIVER" userId="36e1ca1018ad5470" providerId="LiveId" clId="{5AD25BEA-C746-45CB-BB10-38C3C9F717C2}" dt="2026-09-02T18:07:33.824" v="956" actId="1035"/>
        <pc:sldMkLst>
          <pc:docMk/>
          <pc:sldMk cId="1520896752" sldId="289"/>
        </pc:sldMkLst>
        <pc:spChg chg="add">
          <ac:chgData name="Corentin HIVER" userId="36e1ca1018ad5470" providerId="LiveId" clId="{5AD25BEA-C746-45CB-BB10-38C3C9F717C2}" dt="2026-09-02T17:53:12.311" v="646" actId="22"/>
          <ac:spMkLst>
            <pc:docMk/>
            <pc:sldMk cId="1520896752" sldId="289"/>
            <ac:spMk id="5" creationId="{C05EABC5-4395-0F1C-7F0C-2C94AD4E0DFF}"/>
          </ac:spMkLst>
        </pc:spChg>
        <pc:spChg chg="add mod">
          <ac:chgData name="Corentin HIVER" userId="36e1ca1018ad5470" providerId="LiveId" clId="{5AD25BEA-C746-45CB-BB10-38C3C9F717C2}" dt="2026-09-02T18:07:33.824" v="956" actId="1035"/>
          <ac:spMkLst>
            <pc:docMk/>
            <pc:sldMk cId="1520896752" sldId="289"/>
            <ac:spMk id="8" creationId="{2708CB82-C0D4-222E-34F2-9C2ABA63622F}"/>
          </ac:spMkLst>
        </pc:spChg>
        <pc:spChg chg="del">
          <ac:chgData name="Corentin HIVER" userId="36e1ca1018ad5470" providerId="LiveId" clId="{5AD25BEA-C746-45CB-BB10-38C3C9F717C2}" dt="2026-09-02T17:53:11.901" v="645" actId="478"/>
          <ac:spMkLst>
            <pc:docMk/>
            <pc:sldMk cId="1520896752" sldId="289"/>
            <ac:spMk id="9" creationId="{FCAB8DA8-22B9-7A8B-7B70-541BD024FA51}"/>
          </ac:spMkLst>
        </pc:spChg>
        <pc:spChg chg="del">
          <ac:chgData name="Corentin HIVER" userId="36e1ca1018ad5470" providerId="LiveId" clId="{5AD25BEA-C746-45CB-BB10-38C3C9F717C2}" dt="2026-09-02T17:53:11.901" v="645" actId="478"/>
          <ac:spMkLst>
            <pc:docMk/>
            <pc:sldMk cId="1520896752" sldId="289"/>
            <ac:spMk id="39" creationId="{D659C6C2-443C-8D9C-035C-A6093404490F}"/>
          </ac:spMkLst>
        </pc:spChg>
        <pc:spChg chg="mod">
          <ac:chgData name="Corentin HIVER" userId="36e1ca1018ad5470" providerId="LiveId" clId="{5AD25BEA-C746-45CB-BB10-38C3C9F717C2}" dt="2026-09-02T18:07:33.824" v="956" actId="1035"/>
          <ac:spMkLst>
            <pc:docMk/>
            <pc:sldMk cId="1520896752" sldId="289"/>
            <ac:spMk id="40" creationId="{F140E16E-1FF1-0ADD-599A-92AF28CF3219}"/>
          </ac:spMkLst>
        </pc:spChg>
      </pc:sldChg>
      <pc:sldChg chg="modSp mod">
        <pc:chgData name="Corentin HIVER" userId="36e1ca1018ad5470" providerId="LiveId" clId="{5AD25BEA-C746-45CB-BB10-38C3C9F717C2}" dt="2026-09-02T20:34:40.659" v="1094" actId="14100"/>
        <pc:sldMkLst>
          <pc:docMk/>
          <pc:sldMk cId="4289351295" sldId="291"/>
        </pc:sldMkLst>
        <pc:cxnChg chg="mod">
          <ac:chgData name="Corentin HIVER" userId="36e1ca1018ad5470" providerId="LiveId" clId="{5AD25BEA-C746-45CB-BB10-38C3C9F717C2}" dt="2026-09-02T20:34:40.659" v="1094" actId="14100"/>
          <ac:cxnSpMkLst>
            <pc:docMk/>
            <pc:sldMk cId="4289351295" sldId="291"/>
            <ac:cxnSpMk id="8" creationId="{E8EC9FCC-3E8E-975D-2138-BFA4DCE5DC97}"/>
          </ac:cxnSpMkLst>
        </pc:cxnChg>
      </pc:sldChg>
      <pc:sldChg chg="addSp delSp modSp mod">
        <pc:chgData name="Corentin HIVER" userId="36e1ca1018ad5470" providerId="LiveId" clId="{5AD25BEA-C746-45CB-BB10-38C3C9F717C2}" dt="2026-09-02T17:39:06.276" v="439" actId="14100"/>
        <pc:sldMkLst>
          <pc:docMk/>
          <pc:sldMk cId="1400381821" sldId="296"/>
        </pc:sldMkLst>
        <pc:spChg chg="add del mod">
          <ac:chgData name="Corentin HIVER" userId="36e1ca1018ad5470" providerId="LiveId" clId="{5AD25BEA-C746-45CB-BB10-38C3C9F717C2}" dt="2026-09-02T17:36:08.273" v="392" actId="478"/>
          <ac:spMkLst>
            <pc:docMk/>
            <pc:sldMk cId="1400381821" sldId="296"/>
            <ac:spMk id="5" creationId="{DF1C0037-F653-0D3B-858E-64B7802002FA}"/>
          </ac:spMkLst>
        </pc:spChg>
        <pc:spChg chg="add mod">
          <ac:chgData name="Corentin HIVER" userId="36e1ca1018ad5470" providerId="LiveId" clId="{5AD25BEA-C746-45CB-BB10-38C3C9F717C2}" dt="2026-09-02T17:36:26.014" v="410" actId="1076"/>
          <ac:spMkLst>
            <pc:docMk/>
            <pc:sldMk cId="1400381821" sldId="296"/>
            <ac:spMk id="8" creationId="{81DBECC6-88CE-0DCF-4F9C-7508E820028B}"/>
          </ac:spMkLst>
        </pc:spChg>
        <pc:picChg chg="mod">
          <ac:chgData name="Corentin HIVER" userId="36e1ca1018ad5470" providerId="LiveId" clId="{5AD25BEA-C746-45CB-BB10-38C3C9F717C2}" dt="2026-09-02T17:39:06.276" v="439" actId="14100"/>
          <ac:picMkLst>
            <pc:docMk/>
            <pc:sldMk cId="1400381821" sldId="296"/>
            <ac:picMk id="12" creationId="{78D3A016-321E-AC90-5BF1-C652FC6115C9}"/>
          </ac:picMkLst>
        </pc:picChg>
      </pc:sldChg>
      <pc:sldChg chg="addSp modSp mod">
        <pc:chgData name="Corentin HIVER" userId="36e1ca1018ad5470" providerId="LiveId" clId="{5AD25BEA-C746-45CB-BB10-38C3C9F717C2}" dt="2026-09-02T18:08:09.932" v="1006" actId="22"/>
        <pc:sldMkLst>
          <pc:docMk/>
          <pc:sldMk cId="970644703" sldId="297"/>
        </pc:sldMkLst>
        <pc:spChg chg="add">
          <ac:chgData name="Corentin HIVER" userId="36e1ca1018ad5470" providerId="LiveId" clId="{5AD25BEA-C746-45CB-BB10-38C3C9F717C2}" dt="2026-09-02T18:08:09.932" v="1006" actId="22"/>
          <ac:spMkLst>
            <pc:docMk/>
            <pc:sldMk cId="970644703" sldId="297"/>
            <ac:spMk id="14" creationId="{1FF42D24-3EB6-E7B8-7768-12696AF79E5D}"/>
          </ac:spMkLst>
        </pc:spChg>
        <pc:picChg chg="mod">
          <ac:chgData name="Corentin HIVER" userId="36e1ca1018ad5470" providerId="LiveId" clId="{5AD25BEA-C746-45CB-BB10-38C3C9F717C2}" dt="2026-09-02T17:38:19.491" v="433" actId="1076"/>
          <ac:picMkLst>
            <pc:docMk/>
            <pc:sldMk cId="970644703" sldId="297"/>
            <ac:picMk id="15" creationId="{0C016B28-10B6-03CC-AB71-BDD1190544F9}"/>
          </ac:picMkLst>
        </pc:picChg>
      </pc:sldChg>
      <pc:sldChg chg="addSp modSp mod">
        <pc:chgData name="Corentin HIVER" userId="36e1ca1018ad5470" providerId="LiveId" clId="{5AD25BEA-C746-45CB-BB10-38C3C9F717C2}" dt="2026-09-02T18:08:11.169" v="1007" actId="22"/>
        <pc:sldMkLst>
          <pc:docMk/>
          <pc:sldMk cId="3515768565" sldId="298"/>
        </pc:sldMkLst>
        <pc:spChg chg="add">
          <ac:chgData name="Corentin HIVER" userId="36e1ca1018ad5470" providerId="LiveId" clId="{5AD25BEA-C746-45CB-BB10-38C3C9F717C2}" dt="2026-09-02T18:08:11.169" v="1007" actId="22"/>
          <ac:spMkLst>
            <pc:docMk/>
            <pc:sldMk cId="3515768565" sldId="298"/>
            <ac:spMk id="15" creationId="{152C888D-33F5-7F4E-ED93-07B8830FEFB0}"/>
          </ac:spMkLst>
        </pc:spChg>
        <pc:picChg chg="mod">
          <ac:chgData name="Corentin HIVER" userId="36e1ca1018ad5470" providerId="LiveId" clId="{5AD25BEA-C746-45CB-BB10-38C3C9F717C2}" dt="2026-09-02T17:38:52.940" v="438" actId="1076"/>
          <ac:picMkLst>
            <pc:docMk/>
            <pc:sldMk cId="3515768565" sldId="298"/>
            <ac:picMk id="14" creationId="{4EAE4EFE-7377-9F26-A993-8AC54FF7198E}"/>
          </ac:picMkLst>
        </pc:picChg>
      </pc:sldChg>
      <pc:sldChg chg="addSp modSp mod">
        <pc:chgData name="Corentin HIVER" userId="36e1ca1018ad5470" providerId="LiveId" clId="{5AD25BEA-C746-45CB-BB10-38C3C9F717C2}" dt="2026-09-02T21:06:02.044" v="1142" actId="1038"/>
        <pc:sldMkLst>
          <pc:docMk/>
          <pc:sldMk cId="418927152" sldId="300"/>
        </pc:sldMkLst>
        <pc:spChg chg="mod">
          <ac:chgData name="Corentin HIVER" userId="36e1ca1018ad5470" providerId="LiveId" clId="{5AD25BEA-C746-45CB-BB10-38C3C9F717C2}" dt="2026-09-02T17:32:29.209" v="382" actId="164"/>
          <ac:spMkLst>
            <pc:docMk/>
            <pc:sldMk cId="418927152" sldId="300"/>
            <ac:spMk id="11" creationId="{982EC720-C8ED-E40F-9E31-0E1C564C1BAF}"/>
          </ac:spMkLst>
        </pc:spChg>
        <pc:spChg chg="mod">
          <ac:chgData name="Corentin HIVER" userId="36e1ca1018ad5470" providerId="LiveId" clId="{5AD25BEA-C746-45CB-BB10-38C3C9F717C2}" dt="2026-09-02T17:50:21.563" v="566" actId="1076"/>
          <ac:spMkLst>
            <pc:docMk/>
            <pc:sldMk cId="418927152" sldId="300"/>
            <ac:spMk id="23" creationId="{8839E50E-3136-E0FD-0822-11A5D3FAE85B}"/>
          </ac:spMkLst>
        </pc:spChg>
        <pc:spChg chg="mod">
          <ac:chgData name="Corentin HIVER" userId="36e1ca1018ad5470" providerId="LiveId" clId="{5AD25BEA-C746-45CB-BB10-38C3C9F717C2}" dt="2026-09-02T21:06:02.044" v="1142" actId="1038"/>
          <ac:spMkLst>
            <pc:docMk/>
            <pc:sldMk cId="418927152" sldId="300"/>
            <ac:spMk id="25" creationId="{1382CA82-A1B7-E79B-ABD1-42C6F7BA01CE}"/>
          </ac:spMkLst>
        </pc:spChg>
        <pc:grpChg chg="add mod">
          <ac:chgData name="Corentin HIVER" userId="36e1ca1018ad5470" providerId="LiveId" clId="{5AD25BEA-C746-45CB-BB10-38C3C9F717C2}" dt="2026-09-02T17:32:29.209" v="382" actId="164"/>
          <ac:grpSpMkLst>
            <pc:docMk/>
            <pc:sldMk cId="418927152" sldId="300"/>
            <ac:grpSpMk id="4" creationId="{4163AD55-F919-0901-280A-CC59A01956DF}"/>
          </ac:grpSpMkLst>
        </pc:grpChg>
        <pc:picChg chg="mod">
          <ac:chgData name="Corentin HIVER" userId="36e1ca1018ad5470" providerId="LiveId" clId="{5AD25BEA-C746-45CB-BB10-38C3C9F717C2}" dt="2026-09-02T17:32:29.209" v="382" actId="164"/>
          <ac:picMkLst>
            <pc:docMk/>
            <pc:sldMk cId="418927152" sldId="300"/>
            <ac:picMk id="9" creationId="{E44BB167-6BBD-EC36-E41B-326C45767536}"/>
          </ac:picMkLst>
        </pc:picChg>
        <pc:cxnChg chg="mod">
          <ac:chgData name="Corentin HIVER" userId="36e1ca1018ad5470" providerId="LiveId" clId="{5AD25BEA-C746-45CB-BB10-38C3C9F717C2}" dt="2026-09-02T17:50:29.120" v="583" actId="1035"/>
          <ac:cxnSpMkLst>
            <pc:docMk/>
            <pc:sldMk cId="418927152" sldId="300"/>
            <ac:cxnSpMk id="24" creationId="{50EC30CE-355B-F8CB-852B-6411A764FCAE}"/>
          </ac:cxnSpMkLst>
        </pc:cxnChg>
        <pc:cxnChg chg="mod">
          <ac:chgData name="Corentin HIVER" userId="36e1ca1018ad5470" providerId="LiveId" clId="{5AD25BEA-C746-45CB-BB10-38C3C9F717C2}" dt="2026-09-02T21:06:02.044" v="1142" actId="1038"/>
          <ac:cxnSpMkLst>
            <pc:docMk/>
            <pc:sldMk cId="418927152" sldId="300"/>
            <ac:cxnSpMk id="26" creationId="{F11D0AA8-944C-ED01-0B19-A96E866B62C3}"/>
          </ac:cxnSpMkLst>
        </pc:cxnChg>
      </pc:sldChg>
      <pc:sldChg chg="modSp mod">
        <pc:chgData name="Corentin HIVER" userId="36e1ca1018ad5470" providerId="LiveId" clId="{5AD25BEA-C746-45CB-BB10-38C3C9F717C2}" dt="2026-09-02T21:27:27.757" v="1185" actId="21"/>
        <pc:sldMkLst>
          <pc:docMk/>
          <pc:sldMk cId="974593571" sldId="301"/>
        </pc:sldMkLst>
        <pc:spChg chg="mod">
          <ac:chgData name="Corentin HIVER" userId="36e1ca1018ad5470" providerId="LiveId" clId="{5AD25BEA-C746-45CB-BB10-38C3C9F717C2}" dt="2026-09-02T21:27:27.757" v="1185" actId="21"/>
          <ac:spMkLst>
            <pc:docMk/>
            <pc:sldMk cId="974593571" sldId="301"/>
            <ac:spMk id="3" creationId="{198B5721-C2EF-74F4-9BBF-357BBFBD9649}"/>
          </ac:spMkLst>
        </pc:spChg>
      </pc:sldChg>
      <pc:sldChg chg="modSp del mod">
        <pc:chgData name="Corentin HIVER" userId="36e1ca1018ad5470" providerId="LiveId" clId="{5AD25BEA-C746-45CB-BB10-38C3C9F717C2}" dt="2026-09-02T09:33:28.028" v="26" actId="47"/>
        <pc:sldMkLst>
          <pc:docMk/>
          <pc:sldMk cId="3836576290" sldId="310"/>
        </pc:sldMkLst>
        <pc:spChg chg="mod">
          <ac:chgData name="Corentin HIVER" userId="36e1ca1018ad5470" providerId="LiveId" clId="{5AD25BEA-C746-45CB-BB10-38C3C9F717C2}" dt="2026-09-02T09:33:12.309" v="17" actId="21"/>
          <ac:spMkLst>
            <pc:docMk/>
            <pc:sldMk cId="3836576290" sldId="310"/>
            <ac:spMk id="4" creationId="{4D5D50C3-E34B-3EAE-290D-95010AB4888B}"/>
          </ac:spMkLst>
        </pc:spChg>
      </pc:sldChg>
      <pc:sldChg chg="modSp mod">
        <pc:chgData name="Corentin HIVER" userId="36e1ca1018ad5470" providerId="LiveId" clId="{5AD25BEA-C746-45CB-BB10-38C3C9F717C2}" dt="2026-09-02T17:40:28.821" v="443" actId="20577"/>
        <pc:sldMkLst>
          <pc:docMk/>
          <pc:sldMk cId="2539022757" sldId="311"/>
        </pc:sldMkLst>
        <pc:spChg chg="mod">
          <ac:chgData name="Corentin HIVER" userId="36e1ca1018ad5470" providerId="LiveId" clId="{5AD25BEA-C746-45CB-BB10-38C3C9F717C2}" dt="2026-09-02T17:40:28.821" v="443" actId="20577"/>
          <ac:spMkLst>
            <pc:docMk/>
            <pc:sldMk cId="2539022757" sldId="311"/>
            <ac:spMk id="4" creationId="{28D48D0B-327B-B054-1887-C4373DF87B3E}"/>
          </ac:spMkLst>
        </pc:spChg>
      </pc:sldChg>
      <pc:sldChg chg="addSp delSp modSp mod">
        <pc:chgData name="Corentin HIVER" userId="36e1ca1018ad5470" providerId="LiveId" clId="{5AD25BEA-C746-45CB-BB10-38C3C9F717C2}" dt="2026-09-02T18:10:37.508" v="1025" actId="478"/>
        <pc:sldMkLst>
          <pc:docMk/>
          <pc:sldMk cId="577260671" sldId="313"/>
        </pc:sldMkLst>
        <pc:spChg chg="add del mod">
          <ac:chgData name="Corentin HIVER" userId="36e1ca1018ad5470" providerId="LiveId" clId="{5AD25BEA-C746-45CB-BB10-38C3C9F717C2}" dt="2026-09-02T18:01:01.928" v="780" actId="478"/>
          <ac:spMkLst>
            <pc:docMk/>
            <pc:sldMk cId="577260671" sldId="313"/>
            <ac:spMk id="4" creationId="{87BDE729-2552-8FA8-FB1C-27E3DDE7CB4E}"/>
          </ac:spMkLst>
        </pc:spChg>
        <pc:spChg chg="add mod">
          <ac:chgData name="Corentin HIVER" userId="36e1ca1018ad5470" providerId="LiveId" clId="{5AD25BEA-C746-45CB-BB10-38C3C9F717C2}" dt="2026-09-02T18:01:34.669" v="821" actId="1076"/>
          <ac:spMkLst>
            <pc:docMk/>
            <pc:sldMk cId="577260671" sldId="313"/>
            <ac:spMk id="10" creationId="{A1F97C93-908A-1D9E-6291-2F89328DB912}"/>
          </ac:spMkLst>
        </pc:spChg>
        <pc:spChg chg="add del mod">
          <ac:chgData name="Corentin HIVER" userId="36e1ca1018ad5470" providerId="LiveId" clId="{5AD25BEA-C746-45CB-BB10-38C3C9F717C2}" dt="2026-09-02T18:10:37.508" v="1025" actId="478"/>
          <ac:spMkLst>
            <pc:docMk/>
            <pc:sldMk cId="577260671" sldId="313"/>
            <ac:spMk id="13" creationId="{FA1B6D71-1D54-5545-6427-F825F1DB3BEF}"/>
          </ac:spMkLst>
        </pc:spChg>
        <pc:picChg chg="del">
          <ac:chgData name="Corentin HIVER" userId="36e1ca1018ad5470" providerId="LiveId" clId="{5AD25BEA-C746-45CB-BB10-38C3C9F717C2}" dt="2026-09-02T18:10:33.051" v="1023" actId="478"/>
          <ac:picMkLst>
            <pc:docMk/>
            <pc:sldMk cId="577260671" sldId="313"/>
            <ac:picMk id="5" creationId="{EEE4759E-1E23-6DE5-01B4-1E7DB7642E98}"/>
          </ac:picMkLst>
        </pc:picChg>
        <pc:picChg chg="add mod">
          <ac:chgData name="Corentin HIVER" userId="36e1ca1018ad5470" providerId="LiveId" clId="{5AD25BEA-C746-45CB-BB10-38C3C9F717C2}" dt="2026-09-02T18:10:33.421" v="1024"/>
          <ac:picMkLst>
            <pc:docMk/>
            <pc:sldMk cId="577260671" sldId="313"/>
            <ac:picMk id="14" creationId="{3B6ABB20-2B72-EB48-AF5F-98982FC28BC0}"/>
          </ac:picMkLst>
        </pc:picChg>
        <pc:picChg chg="mod">
          <ac:chgData name="Corentin HIVER" userId="36e1ca1018ad5470" providerId="LiveId" clId="{5AD25BEA-C746-45CB-BB10-38C3C9F717C2}" dt="2026-09-02T17:44:50.884" v="522" actId="1035"/>
          <ac:picMkLst>
            <pc:docMk/>
            <pc:sldMk cId="577260671" sldId="313"/>
            <ac:picMk id="57" creationId="{C3A12F17-953A-54B2-7104-392532B500AA}"/>
          </ac:picMkLst>
        </pc:picChg>
        <pc:picChg chg="mod">
          <ac:chgData name="Corentin HIVER" userId="36e1ca1018ad5470" providerId="LiveId" clId="{5AD25BEA-C746-45CB-BB10-38C3C9F717C2}" dt="2026-09-02T17:46:11.556" v="533" actId="1038"/>
          <ac:picMkLst>
            <pc:docMk/>
            <pc:sldMk cId="577260671" sldId="313"/>
            <ac:picMk id="59" creationId="{77B5F750-AEB3-48C4-8177-9BFD80E13397}"/>
          </ac:picMkLst>
        </pc:picChg>
        <pc:cxnChg chg="add mod">
          <ac:chgData name="Corentin HIVER" userId="36e1ca1018ad5470" providerId="LiveId" clId="{5AD25BEA-C746-45CB-BB10-38C3C9F717C2}" dt="2026-09-02T17:44:45.610" v="518"/>
          <ac:cxnSpMkLst>
            <pc:docMk/>
            <pc:sldMk cId="577260671" sldId="313"/>
            <ac:cxnSpMk id="3" creationId="{A2749D65-15A0-EB70-566F-D1C3A78D7D2D}"/>
          </ac:cxnSpMkLst>
        </pc:cxnChg>
        <pc:cxnChg chg="add mod">
          <ac:chgData name="Corentin HIVER" userId="36e1ca1018ad5470" providerId="LiveId" clId="{5AD25BEA-C746-45CB-BB10-38C3C9F717C2}" dt="2026-09-02T17:44:45.610" v="518"/>
          <ac:cxnSpMkLst>
            <pc:docMk/>
            <pc:sldMk cId="577260671" sldId="313"/>
            <ac:cxnSpMk id="6" creationId="{32CF34F9-9AD8-2D02-0BCC-603F7AE33EA0}"/>
          </ac:cxnSpMkLst>
        </pc:cxnChg>
        <pc:cxnChg chg="add mod">
          <ac:chgData name="Corentin HIVER" userId="36e1ca1018ad5470" providerId="LiveId" clId="{5AD25BEA-C746-45CB-BB10-38C3C9F717C2}" dt="2026-09-02T17:44:45.610" v="518"/>
          <ac:cxnSpMkLst>
            <pc:docMk/>
            <pc:sldMk cId="577260671" sldId="313"/>
            <ac:cxnSpMk id="7" creationId="{66370554-2529-3908-1987-5F7526E86906}"/>
          </ac:cxnSpMkLst>
        </pc:cxnChg>
        <pc:cxnChg chg="add mod">
          <ac:chgData name="Corentin HIVER" userId="36e1ca1018ad5470" providerId="LiveId" clId="{5AD25BEA-C746-45CB-BB10-38C3C9F717C2}" dt="2026-09-02T17:44:45.610" v="518"/>
          <ac:cxnSpMkLst>
            <pc:docMk/>
            <pc:sldMk cId="577260671" sldId="313"/>
            <ac:cxnSpMk id="8" creationId="{2CC260E5-E142-CEE0-4C62-E3A680CA791E}"/>
          </ac:cxnSpMkLst>
        </pc:cxnChg>
        <pc:cxnChg chg="del">
          <ac:chgData name="Corentin HIVER" userId="36e1ca1018ad5470" providerId="LiveId" clId="{5AD25BEA-C746-45CB-BB10-38C3C9F717C2}" dt="2026-09-02T17:44:45.326" v="517" actId="478"/>
          <ac:cxnSpMkLst>
            <pc:docMk/>
            <pc:sldMk cId="577260671" sldId="313"/>
            <ac:cxnSpMk id="18" creationId="{30C4494B-4B3E-0D95-5BD7-CB5B83DDA2F7}"/>
          </ac:cxnSpMkLst>
        </pc:cxnChg>
        <pc:cxnChg chg="del">
          <ac:chgData name="Corentin HIVER" userId="36e1ca1018ad5470" providerId="LiveId" clId="{5AD25BEA-C746-45CB-BB10-38C3C9F717C2}" dt="2026-09-02T17:44:45.326" v="517" actId="478"/>
          <ac:cxnSpMkLst>
            <pc:docMk/>
            <pc:sldMk cId="577260671" sldId="313"/>
            <ac:cxnSpMk id="21" creationId="{359906F6-E440-ED62-834F-D34AA7F647CD}"/>
          </ac:cxnSpMkLst>
        </pc:cxnChg>
        <pc:cxnChg chg="del">
          <ac:chgData name="Corentin HIVER" userId="36e1ca1018ad5470" providerId="LiveId" clId="{5AD25BEA-C746-45CB-BB10-38C3C9F717C2}" dt="2026-09-02T17:44:45.326" v="517" actId="478"/>
          <ac:cxnSpMkLst>
            <pc:docMk/>
            <pc:sldMk cId="577260671" sldId="313"/>
            <ac:cxnSpMk id="22" creationId="{5DEBA21C-15D3-D6D0-1B4A-1F4743D9281F}"/>
          </ac:cxnSpMkLst>
        </pc:cxnChg>
        <pc:cxnChg chg="del">
          <ac:chgData name="Corentin HIVER" userId="36e1ca1018ad5470" providerId="LiveId" clId="{5AD25BEA-C746-45CB-BB10-38C3C9F717C2}" dt="2026-09-02T17:44:45.326" v="517" actId="478"/>
          <ac:cxnSpMkLst>
            <pc:docMk/>
            <pc:sldMk cId="577260671" sldId="313"/>
            <ac:cxnSpMk id="23" creationId="{1BA8AEFD-D816-FFD0-422B-777E360C4E77}"/>
          </ac:cxnSpMkLst>
        </pc:cxnChg>
      </pc:sldChg>
      <pc:sldChg chg="addSp delSp modSp mod">
        <pc:chgData name="Corentin HIVER" userId="36e1ca1018ad5470" providerId="LiveId" clId="{5AD25BEA-C746-45CB-BB10-38C3C9F717C2}" dt="2026-09-02T18:10:42.838" v="1028" actId="478"/>
        <pc:sldMkLst>
          <pc:docMk/>
          <pc:sldMk cId="1402859745" sldId="314"/>
        </pc:sldMkLst>
        <pc:spChg chg="add del mod">
          <ac:chgData name="Corentin HIVER" userId="36e1ca1018ad5470" providerId="LiveId" clId="{5AD25BEA-C746-45CB-BB10-38C3C9F717C2}" dt="2026-09-02T18:10:42.838" v="1028" actId="478"/>
          <ac:spMkLst>
            <pc:docMk/>
            <pc:sldMk cId="1402859745" sldId="314"/>
            <ac:spMk id="20" creationId="{FFE77861-AA69-B2D8-DDCC-58C259815DFE}"/>
          </ac:spMkLst>
        </pc:spChg>
        <pc:picChg chg="del">
          <ac:chgData name="Corentin HIVER" userId="36e1ca1018ad5470" providerId="LiveId" clId="{5AD25BEA-C746-45CB-BB10-38C3C9F717C2}" dt="2026-09-02T18:10:40.124" v="1026" actId="478"/>
          <ac:picMkLst>
            <pc:docMk/>
            <pc:sldMk cId="1402859745" sldId="314"/>
            <ac:picMk id="5" creationId="{323C320F-7691-8C95-13D0-8631348AB756}"/>
          </ac:picMkLst>
        </pc:picChg>
        <pc:picChg chg="mod">
          <ac:chgData name="Corentin HIVER" userId="36e1ca1018ad5470" providerId="LiveId" clId="{5AD25BEA-C746-45CB-BB10-38C3C9F717C2}" dt="2026-09-02T17:46:03.044" v="530" actId="1035"/>
          <ac:picMkLst>
            <pc:docMk/>
            <pc:sldMk cId="1402859745" sldId="314"/>
            <ac:picMk id="7" creationId="{E4784C5B-6069-E171-4445-3782A9DC41C3}"/>
          </ac:picMkLst>
        </pc:picChg>
        <pc:picChg chg="add mod">
          <ac:chgData name="Corentin HIVER" userId="36e1ca1018ad5470" providerId="LiveId" clId="{5AD25BEA-C746-45CB-BB10-38C3C9F717C2}" dt="2026-09-02T18:10:40.555" v="1027"/>
          <ac:picMkLst>
            <pc:docMk/>
            <pc:sldMk cId="1402859745" sldId="314"/>
            <ac:picMk id="24" creationId="{D50DDA30-D56E-0909-DF8F-37302F905ADD}"/>
          </ac:picMkLst>
        </pc:picChg>
        <pc:cxnChg chg="add mod">
          <ac:chgData name="Corentin HIVER" userId="36e1ca1018ad5470" providerId="LiveId" clId="{5AD25BEA-C746-45CB-BB10-38C3C9F717C2}" dt="2026-09-02T17:45:57.822" v="525"/>
          <ac:cxnSpMkLst>
            <pc:docMk/>
            <pc:sldMk cId="1402859745" sldId="314"/>
            <ac:cxnSpMk id="3" creationId="{E0747E06-AABD-CED4-DC27-48574DD2E78A}"/>
          </ac:cxnSpMkLst>
        </pc:cxnChg>
        <pc:cxnChg chg="add mod">
          <ac:chgData name="Corentin HIVER" userId="36e1ca1018ad5470" providerId="LiveId" clId="{5AD25BEA-C746-45CB-BB10-38C3C9F717C2}" dt="2026-09-02T17:45:57.822" v="525"/>
          <ac:cxnSpMkLst>
            <pc:docMk/>
            <pc:sldMk cId="1402859745" sldId="314"/>
            <ac:cxnSpMk id="6" creationId="{C00907F7-178E-9779-3842-7DF1CAAE5661}"/>
          </ac:cxnSpMkLst>
        </pc:cxnChg>
        <pc:cxnChg chg="add mod">
          <ac:chgData name="Corentin HIVER" userId="36e1ca1018ad5470" providerId="LiveId" clId="{5AD25BEA-C746-45CB-BB10-38C3C9F717C2}" dt="2026-09-02T17:45:57.822" v="525"/>
          <ac:cxnSpMkLst>
            <pc:docMk/>
            <pc:sldMk cId="1402859745" sldId="314"/>
            <ac:cxnSpMk id="8" creationId="{72F8CBDF-CBA6-92A7-4813-736CECD77B37}"/>
          </ac:cxnSpMkLst>
        </pc:cxnChg>
        <pc:cxnChg chg="add mod">
          <ac:chgData name="Corentin HIVER" userId="36e1ca1018ad5470" providerId="LiveId" clId="{5AD25BEA-C746-45CB-BB10-38C3C9F717C2}" dt="2026-09-02T17:45:57.822" v="525"/>
          <ac:cxnSpMkLst>
            <pc:docMk/>
            <pc:sldMk cId="1402859745" sldId="314"/>
            <ac:cxnSpMk id="10" creationId="{2E555F10-3AB9-AC5B-E9C4-F5F9B810E105}"/>
          </ac:cxnSpMkLst>
        </pc:cxnChg>
        <pc:cxnChg chg="del">
          <ac:chgData name="Corentin HIVER" userId="36e1ca1018ad5470" providerId="LiveId" clId="{5AD25BEA-C746-45CB-BB10-38C3C9F717C2}" dt="2026-09-02T17:45:57.506" v="524" actId="478"/>
          <ac:cxnSpMkLst>
            <pc:docMk/>
            <pc:sldMk cId="1402859745" sldId="314"/>
            <ac:cxnSpMk id="18" creationId="{B3D5BA38-0800-8134-D921-8AF5AB519C4C}"/>
          </ac:cxnSpMkLst>
        </pc:cxnChg>
        <pc:cxnChg chg="del">
          <ac:chgData name="Corentin HIVER" userId="36e1ca1018ad5470" providerId="LiveId" clId="{5AD25BEA-C746-45CB-BB10-38C3C9F717C2}" dt="2026-09-02T17:45:57.506" v="524" actId="478"/>
          <ac:cxnSpMkLst>
            <pc:docMk/>
            <pc:sldMk cId="1402859745" sldId="314"/>
            <ac:cxnSpMk id="21" creationId="{CCFE42D5-DC25-A0B5-EB7A-B616F26AFD0A}"/>
          </ac:cxnSpMkLst>
        </pc:cxnChg>
        <pc:cxnChg chg="del">
          <ac:chgData name="Corentin HIVER" userId="36e1ca1018ad5470" providerId="LiveId" clId="{5AD25BEA-C746-45CB-BB10-38C3C9F717C2}" dt="2026-09-02T17:45:57.506" v="524" actId="478"/>
          <ac:cxnSpMkLst>
            <pc:docMk/>
            <pc:sldMk cId="1402859745" sldId="314"/>
            <ac:cxnSpMk id="22" creationId="{A4CD957B-ACE7-4A0B-AE11-2A5BC93E205B}"/>
          </ac:cxnSpMkLst>
        </pc:cxnChg>
        <pc:cxnChg chg="del">
          <ac:chgData name="Corentin HIVER" userId="36e1ca1018ad5470" providerId="LiveId" clId="{5AD25BEA-C746-45CB-BB10-38C3C9F717C2}" dt="2026-09-02T17:45:57.506" v="524" actId="478"/>
          <ac:cxnSpMkLst>
            <pc:docMk/>
            <pc:sldMk cId="1402859745" sldId="314"/>
            <ac:cxnSpMk id="23" creationId="{2AD1007F-DCF7-7AD4-229E-9AC421B9CB08}"/>
          </ac:cxnSpMkLst>
        </pc:cxnChg>
      </pc:sldChg>
      <pc:sldChg chg="modSp mod">
        <pc:chgData name="Corentin HIVER" userId="36e1ca1018ad5470" providerId="LiveId" clId="{5AD25BEA-C746-45CB-BB10-38C3C9F717C2}" dt="2026-09-02T09:44:31.730" v="263" actId="20577"/>
        <pc:sldMkLst>
          <pc:docMk/>
          <pc:sldMk cId="2061891353" sldId="315"/>
        </pc:sldMkLst>
        <pc:spChg chg="mod">
          <ac:chgData name="Corentin HIVER" userId="36e1ca1018ad5470" providerId="LiveId" clId="{5AD25BEA-C746-45CB-BB10-38C3C9F717C2}" dt="2026-09-02T09:44:31.730" v="263" actId="20577"/>
          <ac:spMkLst>
            <pc:docMk/>
            <pc:sldMk cId="2061891353" sldId="315"/>
            <ac:spMk id="3" creationId="{7A83EDC1-9175-FA5C-AAE5-2822938BC03E}"/>
          </ac:spMkLst>
        </pc:spChg>
      </pc:sldChg>
      <pc:sldChg chg="addSp delSp modSp mod">
        <pc:chgData name="Corentin HIVER" userId="36e1ca1018ad5470" providerId="LiveId" clId="{5AD25BEA-C746-45CB-BB10-38C3C9F717C2}" dt="2026-09-02T17:59:07.917" v="706" actId="1076"/>
        <pc:sldMkLst>
          <pc:docMk/>
          <pc:sldMk cId="3524229821" sldId="316"/>
        </pc:sldMkLst>
        <pc:spChg chg="mod">
          <ac:chgData name="Corentin HIVER" userId="36e1ca1018ad5470" providerId="LiveId" clId="{5AD25BEA-C746-45CB-BB10-38C3C9F717C2}" dt="2026-09-02T17:47:14.618" v="535"/>
          <ac:spMkLst>
            <pc:docMk/>
            <pc:sldMk cId="3524229821" sldId="316"/>
            <ac:spMk id="6" creationId="{F7C28C33-88CC-30F6-E352-CBD675FAF136}"/>
          </ac:spMkLst>
        </pc:spChg>
        <pc:spChg chg="add mod">
          <ac:chgData name="Corentin HIVER" userId="36e1ca1018ad5470" providerId="LiveId" clId="{5AD25BEA-C746-45CB-BB10-38C3C9F717C2}" dt="2026-09-02T17:59:07.917" v="706" actId="1076"/>
          <ac:spMkLst>
            <pc:docMk/>
            <pc:sldMk cId="3524229821" sldId="316"/>
            <ac:spMk id="9" creationId="{3417A018-9B4D-9E7A-C9CE-B40359B2914F}"/>
          </ac:spMkLst>
        </pc:spChg>
        <pc:grpChg chg="add mod">
          <ac:chgData name="Corentin HIVER" userId="36e1ca1018ad5470" providerId="LiveId" clId="{5AD25BEA-C746-45CB-BB10-38C3C9F717C2}" dt="2026-09-02T17:47:14.618" v="535"/>
          <ac:grpSpMkLst>
            <pc:docMk/>
            <pc:sldMk cId="3524229821" sldId="316"/>
            <ac:grpSpMk id="3" creationId="{1680D616-9B63-39F7-7AE7-51280945E71D}"/>
          </ac:grpSpMkLst>
        </pc:grpChg>
        <pc:grpChg chg="mod">
          <ac:chgData name="Corentin HIVER" userId="36e1ca1018ad5470" providerId="LiveId" clId="{5AD25BEA-C746-45CB-BB10-38C3C9F717C2}" dt="2026-09-02T17:57:55.091" v="699" actId="14100"/>
          <ac:grpSpMkLst>
            <pc:docMk/>
            <pc:sldMk cId="3524229821" sldId="316"/>
            <ac:grpSpMk id="111" creationId="{F4ECC4E7-B8D8-149B-AA61-A0A0B3EA12C4}"/>
          </ac:grpSpMkLst>
        </pc:grpChg>
        <pc:picChg chg="add del">
          <ac:chgData name="Corentin HIVER" userId="36e1ca1018ad5470" providerId="LiveId" clId="{5AD25BEA-C746-45CB-BB10-38C3C9F717C2}" dt="2026-09-02T17:47:14.391" v="534" actId="478"/>
          <ac:picMkLst>
            <pc:docMk/>
            <pc:sldMk cId="3524229821" sldId="316"/>
            <ac:picMk id="4" creationId="{663776B5-19AB-C5CD-7D32-E5E4F1FD3690}"/>
          </ac:picMkLst>
        </pc:picChg>
        <pc:picChg chg="mod">
          <ac:chgData name="Corentin HIVER" userId="36e1ca1018ad5470" providerId="LiveId" clId="{5AD25BEA-C746-45CB-BB10-38C3C9F717C2}" dt="2026-09-02T17:47:14.618" v="535"/>
          <ac:picMkLst>
            <pc:docMk/>
            <pc:sldMk cId="3524229821" sldId="316"/>
            <ac:picMk id="5" creationId="{4B88F86C-3C0B-558E-94D5-6C834C9DB05F}"/>
          </ac:picMkLst>
        </pc:picChg>
        <pc:cxnChg chg="add mod">
          <ac:chgData name="Corentin HIVER" userId="36e1ca1018ad5470" providerId="LiveId" clId="{5AD25BEA-C746-45CB-BB10-38C3C9F717C2}" dt="2026-09-02T17:47:21.444" v="536"/>
          <ac:cxnSpMkLst>
            <pc:docMk/>
            <pc:sldMk cId="3524229821" sldId="316"/>
            <ac:cxnSpMk id="7" creationId="{D0E58B42-F92E-50F6-AA74-D4D694E563B1}"/>
          </ac:cxnSpMkLst>
        </pc:cxnChg>
        <pc:cxnChg chg="add mod">
          <ac:chgData name="Corentin HIVER" userId="36e1ca1018ad5470" providerId="LiveId" clId="{5AD25BEA-C746-45CB-BB10-38C3C9F717C2}" dt="2026-09-02T17:47:21.444" v="536"/>
          <ac:cxnSpMkLst>
            <pc:docMk/>
            <pc:sldMk cId="3524229821" sldId="316"/>
            <ac:cxnSpMk id="8" creationId="{A2058B8C-964F-E87E-E125-CD5333726107}"/>
          </ac:cxnSpMkLst>
        </pc:cxnChg>
      </pc:sldChg>
      <pc:sldChg chg="addSp delSp modSp mod">
        <pc:chgData name="Corentin HIVER" userId="36e1ca1018ad5470" providerId="LiveId" clId="{5AD25BEA-C746-45CB-BB10-38C3C9F717C2}" dt="2026-09-02T17:59:09.925" v="707" actId="22"/>
        <pc:sldMkLst>
          <pc:docMk/>
          <pc:sldMk cId="4066531454" sldId="317"/>
        </pc:sldMkLst>
        <pc:spChg chg="mod">
          <ac:chgData name="Corentin HIVER" userId="36e1ca1018ad5470" providerId="LiveId" clId="{5AD25BEA-C746-45CB-BB10-38C3C9F717C2}" dt="2026-09-02T17:49:07.987" v="562"/>
          <ac:spMkLst>
            <pc:docMk/>
            <pc:sldMk cId="4066531454" sldId="317"/>
            <ac:spMk id="9" creationId="{501B07E4-76A1-CC9A-4FE8-3C154CEC8290}"/>
          </ac:spMkLst>
        </pc:spChg>
        <pc:spChg chg="add">
          <ac:chgData name="Corentin HIVER" userId="36e1ca1018ad5470" providerId="LiveId" clId="{5AD25BEA-C746-45CB-BB10-38C3C9F717C2}" dt="2026-09-02T17:59:09.925" v="707" actId="22"/>
          <ac:spMkLst>
            <pc:docMk/>
            <pc:sldMk cId="4066531454" sldId="317"/>
            <ac:spMk id="21" creationId="{18201875-B9EB-6AAF-05EA-F9621ECAE246}"/>
          </ac:spMkLst>
        </pc:spChg>
        <pc:grpChg chg="add mod">
          <ac:chgData name="Corentin HIVER" userId="36e1ca1018ad5470" providerId="LiveId" clId="{5AD25BEA-C746-45CB-BB10-38C3C9F717C2}" dt="2026-09-02T17:49:07.987" v="562"/>
          <ac:grpSpMkLst>
            <pc:docMk/>
            <pc:sldMk cId="4066531454" sldId="317"/>
            <ac:grpSpMk id="3" creationId="{B4307405-DE85-1B5C-00E1-13189AD4167A}"/>
          </ac:grpSpMkLst>
        </pc:grpChg>
        <pc:picChg chg="add del">
          <ac:chgData name="Corentin HIVER" userId="36e1ca1018ad5470" providerId="LiveId" clId="{5AD25BEA-C746-45CB-BB10-38C3C9F717C2}" dt="2026-09-02T17:49:07.739" v="561" actId="478"/>
          <ac:picMkLst>
            <pc:docMk/>
            <pc:sldMk cId="4066531454" sldId="317"/>
            <ac:picMk id="5" creationId="{DD3E568B-7BCC-6AE5-B4F7-AF9B1126DEAD}"/>
          </ac:picMkLst>
        </pc:picChg>
        <pc:picChg chg="mod">
          <ac:chgData name="Corentin HIVER" userId="36e1ca1018ad5470" providerId="LiveId" clId="{5AD25BEA-C746-45CB-BB10-38C3C9F717C2}" dt="2026-09-02T17:49:07.987" v="562"/>
          <ac:picMkLst>
            <pc:docMk/>
            <pc:sldMk cId="4066531454" sldId="317"/>
            <ac:picMk id="7" creationId="{5475C00B-6658-6A37-C347-967609339B9E}"/>
          </ac:picMkLst>
        </pc:picChg>
        <pc:cxnChg chg="add mod">
          <ac:chgData name="Corentin HIVER" userId="36e1ca1018ad5470" providerId="LiveId" clId="{5AD25BEA-C746-45CB-BB10-38C3C9F717C2}" dt="2026-09-02T17:49:14.207" v="563"/>
          <ac:cxnSpMkLst>
            <pc:docMk/>
            <pc:sldMk cId="4066531454" sldId="317"/>
            <ac:cxnSpMk id="11" creationId="{8E23E22D-EEAC-215C-422B-9F9175DE5BF1}"/>
          </ac:cxnSpMkLst>
        </pc:cxnChg>
        <pc:cxnChg chg="add mod">
          <ac:chgData name="Corentin HIVER" userId="36e1ca1018ad5470" providerId="LiveId" clId="{5AD25BEA-C746-45CB-BB10-38C3C9F717C2}" dt="2026-09-02T17:49:14.207" v="563"/>
          <ac:cxnSpMkLst>
            <pc:docMk/>
            <pc:sldMk cId="4066531454" sldId="317"/>
            <ac:cxnSpMk id="15" creationId="{A128DB37-69B9-D970-5FFE-B98996D4D5A7}"/>
          </ac:cxnSpMkLst>
        </pc:cxnChg>
      </pc:sldChg>
      <pc:sldChg chg="addSp delSp modSp add del mod">
        <pc:chgData name="Corentin HIVER" userId="36e1ca1018ad5470" providerId="LiveId" clId="{5AD25BEA-C746-45CB-BB10-38C3C9F717C2}" dt="2026-09-02T09:24:49.125" v="7" actId="2890"/>
        <pc:sldMkLst>
          <pc:docMk/>
          <pc:sldMk cId="2497851931" sldId="320"/>
        </pc:sldMkLst>
        <pc:spChg chg="mod">
          <ac:chgData name="Corentin HIVER" userId="36e1ca1018ad5470" providerId="LiveId" clId="{5AD25BEA-C746-45CB-BB10-38C3C9F717C2}" dt="2026-09-02T09:24:46.692" v="6" actId="1076"/>
          <ac:spMkLst>
            <pc:docMk/>
            <pc:sldMk cId="2497851931" sldId="320"/>
            <ac:spMk id="4" creationId="{612CD762-3B13-82B6-7853-F52B46D96330}"/>
          </ac:spMkLst>
        </pc:spChg>
        <pc:picChg chg="add del mod">
          <ac:chgData name="Corentin HIVER" userId="36e1ca1018ad5470" providerId="LiveId" clId="{5AD25BEA-C746-45CB-BB10-38C3C9F717C2}" dt="2026-09-02T09:24:45.722" v="5" actId="22"/>
          <ac:picMkLst>
            <pc:docMk/>
            <pc:sldMk cId="2497851931" sldId="320"/>
            <ac:picMk id="7" creationId="{689C6FE9-0430-6C79-5665-C6F2AC821E2D}"/>
          </ac:picMkLst>
        </pc:picChg>
      </pc:sldChg>
      <pc:sldChg chg="addSp modSp add mod">
        <pc:chgData name="Corentin HIVER" userId="36e1ca1018ad5470" providerId="LiveId" clId="{5AD25BEA-C746-45CB-BB10-38C3C9F717C2}" dt="2026-09-02T18:07:22.759" v="944" actId="1076"/>
        <pc:sldMkLst>
          <pc:docMk/>
          <pc:sldMk cId="3480006935" sldId="320"/>
        </pc:sldMkLst>
        <pc:picChg chg="add mod">
          <ac:chgData name="Corentin HIVER" userId="36e1ca1018ad5470" providerId="LiveId" clId="{5AD25BEA-C746-45CB-BB10-38C3C9F717C2}" dt="2026-09-02T18:07:22.759" v="944" actId="1076"/>
          <ac:picMkLst>
            <pc:docMk/>
            <pc:sldMk cId="3480006935" sldId="320"/>
            <ac:picMk id="7" creationId="{BAF58842-D715-E7C3-D1CB-086C944702F7}"/>
          </ac:picMkLst>
        </pc:picChg>
      </pc:sldChg>
      <pc:sldChg chg="addSp modSp add mod">
        <pc:chgData name="Corentin HIVER" userId="36e1ca1018ad5470" providerId="LiveId" clId="{5AD25BEA-C746-45CB-BB10-38C3C9F717C2}" dt="2026-09-02T09:33:25.482" v="25" actId="1076"/>
        <pc:sldMkLst>
          <pc:docMk/>
          <pc:sldMk cId="3791777951" sldId="321"/>
        </pc:sldMkLst>
        <pc:spChg chg="add mod">
          <ac:chgData name="Corentin HIVER" userId="36e1ca1018ad5470" providerId="LiveId" clId="{5AD25BEA-C746-45CB-BB10-38C3C9F717C2}" dt="2026-09-02T09:33:25.482" v="25" actId="1076"/>
          <ac:spMkLst>
            <pc:docMk/>
            <pc:sldMk cId="3791777951" sldId="321"/>
            <ac:spMk id="4" creationId="{4D5DC23A-1BB1-5B21-C157-3835AA5E2A1D}"/>
          </ac:spMkLst>
        </pc:spChg>
      </pc:sldChg>
      <pc:sldChg chg="add del">
        <pc:chgData name="Corentin HIVER" userId="36e1ca1018ad5470" providerId="LiveId" clId="{5AD25BEA-C746-45CB-BB10-38C3C9F717C2}" dt="2026-09-02T20:34:58.074" v="1095" actId="47"/>
        <pc:sldMkLst>
          <pc:docMk/>
          <pc:sldMk cId="3563469644" sldId="322"/>
        </pc:sldMkLst>
      </pc:sldChg>
      <pc:sldChg chg="add del">
        <pc:chgData name="Corentin HIVER" userId="36e1ca1018ad5470" providerId="LiveId" clId="{5AD25BEA-C746-45CB-BB10-38C3C9F717C2}" dt="2026-09-02T20:34:58.719" v="1096" actId="47"/>
        <pc:sldMkLst>
          <pc:docMk/>
          <pc:sldMk cId="1241784910" sldId="32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1819F-6650-481E-B1C1-9E2EA60C73FA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B8E77-FB1A-40C6-A38E-840106D9F7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46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B8E77-FB1A-40C6-A38E-840106D9F74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487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B8E77-FB1A-40C6-A38E-840106D9F74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090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B8E77-FB1A-40C6-A38E-840106D9F74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919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5CDF7-0EB9-C0ED-BF0B-1212747FA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003ED5-255B-D20F-E564-EFC0B97BA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EAFCF3-272B-BD77-F4ED-8C27882DD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D4F6-A381-4A06-BF24-F0E13D81F2C2}" type="datetime1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C67A3D-8D18-D390-BC02-84A7A809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CB0060-E52B-5875-B848-3C306314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3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B02065-CA00-D741-BF8C-75F08BA85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34E2A1-B33E-063B-8288-43C863D3E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647616-BB51-EDF1-1192-596A75F6C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7C6E-BCB4-4B6C-BC61-07672C4E0B10}" type="datetime1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93968-46D4-CD5E-3400-CF51A6610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08DFBD-6387-162A-4F22-05BD8E70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80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05D1088-1AD5-80F6-73B8-AE93589979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DB8CE2-400C-C3C1-A594-BB3916C1D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77734B-4B29-A2D8-BF51-CE89936C8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981C-AD4B-4E8C-BD73-4C82B391EF12}" type="datetime1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C789C6-4B0E-11C3-42DB-08E174F4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7FCC9D-E3A7-2D53-B174-745700007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7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44565-D3DF-4844-3D40-81319BF5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DCE0C3-4056-3C19-7702-8E0D46240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42A44-A74C-1ADB-F195-B2C1E80EE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85A6-2126-4C31-B00B-91C6B586B403}" type="datetime1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5C87D6-128F-A08A-6EE3-3C6F759A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B08E5E-C479-A036-32DA-E45DE963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7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EDB31-7DB2-97B2-7F81-931CF96CF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F14E80-0DFE-7B03-E112-3D9C65112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4F2C54-3095-A07C-95E6-E92183B0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5C9-6C9B-4BFC-8A04-E13BCC36BAAC}" type="datetime1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C03A45-C187-5138-963C-B06357F21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8F5D6-85E9-210F-C9CB-50BCBB45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8064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D96EEA-34DA-A060-7D0D-1B7E2C5CF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0BA044-36C7-DE9B-B87C-E36E0D836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C8DF5F0-3196-2F34-6EC1-9083756E2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11B2F8-CD2F-EDFA-0B5E-17701EBD7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D4010-A0A9-4FFF-8785-AB49EF29A028}" type="datetime1">
              <a:rPr lang="fr-FR" smtClean="0"/>
              <a:t>03/09/2026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92CCB4-871C-8C9D-DCA6-607FB643E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96125A-DE29-DB53-2D21-204CF2EE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02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20BD4-9D18-A9C5-02BC-261EE85D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2CA861-D9B7-D435-1E41-F40E4BC9F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45A318-49CB-5C12-7DFF-F9493800C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0EDAD70-0922-9AB8-9321-3713B06D9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78EC84-D1BB-1BEE-ADF2-E5F9025318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3172B91-FB15-8CEA-69C1-12EB37FAD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06B2-1F0D-4175-A470-007DF1C41FB8}" type="datetime1">
              <a:rPr lang="fr-FR" smtClean="0"/>
              <a:t>03/09/2026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5E79630-F691-B6B9-0314-D60606B43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8D2E909-26D9-6CC4-A241-B4DF1467F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56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5DABE-BAF7-77C2-0BF1-C0A4AA9C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B97A15-0E74-2B31-FD07-29D52F1A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71B6-D94E-455E-9F55-1DB1F882CFA9}" type="datetime1">
              <a:rPr lang="fr-FR" smtClean="0"/>
              <a:t>03/09/2026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1B9AF9-BD17-CF6B-3979-2A0A1CD0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2B829C-2996-C46F-B1EE-0D61E8BDA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78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DA4B4AC-B0F8-A69D-3892-C6FE7D683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A710-C402-4EE0-BEC4-CC1E47D8E6B0}" type="datetime1">
              <a:rPr lang="fr-FR" smtClean="0"/>
              <a:t>03/09/2026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505C412-2709-A0AF-B704-AC6E367B9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01CEB7-F4ED-87CE-98CB-D2C12463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634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AF7B18-02EA-0D47-6D9A-5C66879E4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43657A-ED05-B1FD-C0F3-4CBE36D2D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596097-979C-B1BE-EA33-B8F79E7CB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DFD258-89E6-FC88-FFF3-495F6C569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601-3D0F-4B6A-92EC-EDFCF02834ED}" type="datetime1">
              <a:rPr lang="fr-FR" smtClean="0"/>
              <a:t>03/09/2026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EA8090-AB25-F56C-7920-41D2A58D0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C32EE9-C43C-AB35-EFF8-3758073E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459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34C6CE-17B1-6080-C08D-D5AD1F4AB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FF33779-4D2D-4C3F-AD11-F2C625499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053859-9D1B-3356-E2D0-8FB374FC4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289580-B177-F9F6-0945-8A6004B4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6A56-2C1E-46A1-BE42-F384C1185787}" type="datetime1">
              <a:rPr lang="fr-FR" smtClean="0"/>
              <a:t>03/09/2026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05C518-02C2-88FD-1BFC-0E535E6E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016A57-DC15-85A9-900D-D30CD1F2F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94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5701A14-3147-4F64-7B5C-0766B4333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442969-E5FD-4C03-5FCC-854096FE3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828DEC-7C04-538E-3937-E894640B3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16603-D614-42D3-9FCE-26942BC83DA7}" type="datetime1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AF17AE-10B0-A4BB-73EF-DFD46545F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D8A095-A472-93E3-0501-5A51B44D0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14CE0-4309-439E-8194-38FC091A5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03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org&amp;utm_campaign=index&amp;utm_content=origi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11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11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80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37.png"/><Relationship Id="rId5" Type="http://schemas.openxmlformats.org/officeDocument/2006/relationships/image" Target="../media/image83.png"/><Relationship Id="rId15" Type="http://schemas.openxmlformats.org/officeDocument/2006/relationships/image" Target="../media/image41.png"/><Relationship Id="rId10" Type="http://schemas.openxmlformats.org/officeDocument/2006/relationships/image" Target="../media/image88.png"/><Relationship Id="rId19" Type="http://schemas.openxmlformats.org/officeDocument/2006/relationships/image" Target="../media/image45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718B39-9898-03C8-31E5-3AB30FCC46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Multiphysics simulation of the Heavy Ion Detector of the upgraded Recoil Filter Detector using Geant4 and SIMION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162FE0-67EE-8BAB-56F5-EA8477019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9815" y="3602038"/>
            <a:ext cx="8112370" cy="1655762"/>
          </a:xfrm>
        </p:spPr>
        <p:txBody>
          <a:bodyPr/>
          <a:lstStyle/>
          <a:p>
            <a:r>
              <a:rPr lang="en-US" dirty="0"/>
              <a:t>C. Hiver, M. </a:t>
            </a:r>
            <a:r>
              <a:rPr lang="en-US" dirty="0" err="1"/>
              <a:t>Matejska</a:t>
            </a:r>
            <a:r>
              <a:rPr lang="en-US" dirty="0"/>
              <a:t>-Minda, </a:t>
            </a:r>
            <a:r>
              <a:rPr lang="fr-FR" dirty="0"/>
              <a:t>D. Duda, P. Bednarczyk, P. </a:t>
            </a:r>
            <a:r>
              <a:rPr lang="fr-FR" dirty="0" err="1"/>
              <a:t>Kulessa</a:t>
            </a:r>
            <a:r>
              <a:rPr lang="fr-FR" dirty="0"/>
              <a:t>, P. J. Napiorkowski, B. </a:t>
            </a:r>
            <a:r>
              <a:rPr lang="fr-FR" dirty="0" err="1"/>
              <a:t>Sowicki</a:t>
            </a:r>
            <a:endParaRPr lang="fr-FR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01929B28-7BC0-D955-77FA-ADD8CEBC154E}"/>
              </a:ext>
            </a:extLst>
          </p:cNvPr>
          <p:cNvGrpSpPr/>
          <p:nvPr/>
        </p:nvGrpSpPr>
        <p:grpSpPr>
          <a:xfrm>
            <a:off x="152485" y="5257800"/>
            <a:ext cx="5708899" cy="1015663"/>
            <a:chOff x="6339261" y="5386567"/>
            <a:chExt cx="5708899" cy="1015663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E6B078AB-DFF8-AF9F-636B-DE8D1E9A5DAF}"/>
                </a:ext>
              </a:extLst>
            </p:cNvPr>
            <p:cNvSpPr txBox="1"/>
            <p:nvPr/>
          </p:nvSpPr>
          <p:spPr>
            <a:xfrm>
              <a:off x="6339261" y="5386567"/>
              <a:ext cx="5708899" cy="1015663"/>
            </a:xfrm>
            <a:prstGeom prst="rect">
              <a:avLst/>
            </a:prstGeom>
            <a:solidFill>
              <a:srgbClr val="D8CAB7">
                <a:lumMod val="20000"/>
                <a:lumOff val="80000"/>
              </a:srgbClr>
            </a:solidFill>
            <a:ln w="38100">
              <a:solidFill>
                <a:srgbClr val="FFFF00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Tx/>
                <a:buFontTx/>
                <a:buNone/>
                <a:tabLst/>
                <a:defRPr/>
              </a:pPr>
              <a:r>
                <a:rPr kumimoji="0" lang="pl-PL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 Light" panose="020B0304020202020204" pitchFamily="34" charset="0"/>
                </a:rPr>
                <a:t>SONATA BIS, NCN grant No. 2023/50/E/ST2/00621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 Light" panose="020B0304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Nova Light" panose="020B0304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pic>
          <p:nvPicPr>
            <p:cNvPr id="6" name="Picture 2" descr="logo NCN">
              <a:extLst>
                <a:ext uri="{FF2B5EF4-FFF2-40B4-BE49-F238E27FC236}">
                  <a16:creationId xmlns:a16="http://schemas.microsoft.com/office/drawing/2014/main" id="{23ABCA9C-7384-DBA7-6DA7-02E37290F7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1072" y="5894398"/>
              <a:ext cx="4105275" cy="342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Image 6" descr="University of Warsaw">
            <a:extLst>
              <a:ext uri="{FF2B5EF4-FFF2-40B4-BE49-F238E27FC236}">
                <a16:creationId xmlns:a16="http://schemas.microsoft.com/office/drawing/2014/main" id="{8AB6046B-B310-94D4-5BCF-556079933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508" y="4644015"/>
            <a:ext cx="2213985" cy="2213985"/>
          </a:xfrm>
          <a:prstGeom prst="rect">
            <a:avLst/>
          </a:prstGeom>
        </p:spPr>
      </p:pic>
      <p:pic>
        <p:nvPicPr>
          <p:cNvPr id="8" name="Image 7" descr="Plik:IFJ PAN.png – Wikipedia, wolna encyklopedia">
            <a:extLst>
              <a:ext uri="{FF2B5EF4-FFF2-40B4-BE49-F238E27FC236}">
                <a16:creationId xmlns:a16="http://schemas.microsoft.com/office/drawing/2014/main" id="{3EE6B084-6F84-E37E-DF3A-B2DA0B34F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833" y="4760405"/>
            <a:ext cx="2350013" cy="1981204"/>
          </a:xfrm>
          <a:prstGeom prst="rect">
            <a:avLst/>
          </a:prstGeom>
        </p:spPr>
      </p:pic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71969E6-AB92-E469-127A-130A40D29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55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2CD49-9B27-58A9-12C5-F98E90ADF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A98DB0C3-EFC1-4A0A-ADE3-DB9DAC0BD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95418"/>
            <a:ext cx="10515600" cy="281175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944DD-4C3A-AAB8-CBA7-3230E18AF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pl-PL" dirty="0"/>
              <a:t>. SIMION </a:t>
            </a:r>
            <a:r>
              <a:rPr lang="pl-PL" dirty="0" err="1"/>
              <a:t>simulation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0C8E2F-32E2-FA60-31AF-0D71DECC5FB3}"/>
              </a:ext>
            </a:extLst>
          </p:cNvPr>
          <p:cNvSpPr txBox="1"/>
          <p:nvPr/>
        </p:nvSpPr>
        <p:spPr>
          <a:xfrm>
            <a:off x="10758565" y="560662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SiPM</a:t>
            </a:r>
            <a:endParaRPr lang="fr-FR" sz="2800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05866CE-BCAE-0E2D-4247-465327FE1B33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11221192" y="4306953"/>
            <a:ext cx="0" cy="129966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BCDF5F1-0AFD-C7E7-BA0F-0D2AA7776C69}"/>
              </a:ext>
            </a:extLst>
          </p:cNvPr>
          <p:cNvSpPr txBox="1"/>
          <p:nvPr/>
        </p:nvSpPr>
        <p:spPr>
          <a:xfrm>
            <a:off x="278852" y="5884154"/>
            <a:ext cx="156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Mylar foil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2392FE4-9851-7C14-CA34-C0B8D57392A5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1059160" y="5299710"/>
            <a:ext cx="0" cy="584444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750002A5-54B4-10B2-5EA2-C79B61CD7985}"/>
              </a:ext>
            </a:extLst>
          </p:cNvPr>
          <p:cNvGrpSpPr/>
          <p:nvPr/>
        </p:nvGrpSpPr>
        <p:grpSpPr>
          <a:xfrm>
            <a:off x="701749" y="2187251"/>
            <a:ext cx="9654363" cy="369332"/>
            <a:chOff x="1048563" y="2187251"/>
            <a:chExt cx="7374657" cy="369332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F09121A-6613-18CF-C81B-2B17D08E27A3}"/>
                </a:ext>
              </a:extLst>
            </p:cNvPr>
            <p:cNvSpPr txBox="1"/>
            <p:nvPr/>
          </p:nvSpPr>
          <p:spPr>
            <a:xfrm>
              <a:off x="1048563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-20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299679D-3ECC-E384-427B-E538B5F8FAAF}"/>
                </a:ext>
              </a:extLst>
            </p:cNvPr>
            <p:cNvSpPr txBox="1"/>
            <p:nvPr/>
          </p:nvSpPr>
          <p:spPr>
            <a:xfrm>
              <a:off x="1701254" y="2187251"/>
              <a:ext cx="418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-18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1039C99-0679-CCA0-507F-DFED3A77308A}"/>
                </a:ext>
              </a:extLst>
            </p:cNvPr>
            <p:cNvSpPr txBox="1"/>
            <p:nvPr/>
          </p:nvSpPr>
          <p:spPr>
            <a:xfrm>
              <a:off x="2071879" y="2187251"/>
              <a:ext cx="379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-16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32A2B11-F54A-F0BE-C6FA-4CBC7D7FABBA}"/>
                </a:ext>
              </a:extLst>
            </p:cNvPr>
            <p:cNvSpPr txBox="1"/>
            <p:nvPr/>
          </p:nvSpPr>
          <p:spPr>
            <a:xfrm>
              <a:off x="2467657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-12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D510BA2-69C7-D7E6-646F-1EF7A8E6BEB6}"/>
                </a:ext>
              </a:extLst>
            </p:cNvPr>
            <p:cNvSpPr txBox="1"/>
            <p:nvPr/>
          </p:nvSpPr>
          <p:spPr>
            <a:xfrm>
              <a:off x="2891720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-7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9AC4E4C-42E9-2E53-F7C0-F0B89DB3A151}"/>
                </a:ext>
              </a:extLst>
            </p:cNvPr>
            <p:cNvSpPr txBox="1"/>
            <p:nvPr/>
          </p:nvSpPr>
          <p:spPr>
            <a:xfrm>
              <a:off x="4001313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6467D14-5350-5DCF-C4D9-1E5AB477D2F5}"/>
                </a:ext>
              </a:extLst>
            </p:cNvPr>
            <p:cNvSpPr txBox="1"/>
            <p:nvPr/>
          </p:nvSpPr>
          <p:spPr>
            <a:xfrm>
              <a:off x="5558639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3CC7D04D-2A8D-E37B-3E45-17ACE8D9F473}"/>
                </a:ext>
              </a:extLst>
            </p:cNvPr>
            <p:cNvSpPr txBox="1"/>
            <p:nvPr/>
          </p:nvSpPr>
          <p:spPr>
            <a:xfrm>
              <a:off x="6928335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0390FDED-231D-AE86-963A-D4C1BEEB1998}"/>
                </a:ext>
              </a:extLst>
            </p:cNvPr>
            <p:cNvSpPr txBox="1"/>
            <p:nvPr/>
          </p:nvSpPr>
          <p:spPr>
            <a:xfrm>
              <a:off x="8121534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209E5371-5A0A-AAFF-B932-0C298F6BFC85}"/>
              </a:ext>
            </a:extLst>
          </p:cNvPr>
          <p:cNvSpPr txBox="1"/>
          <p:nvPr/>
        </p:nvSpPr>
        <p:spPr>
          <a:xfrm>
            <a:off x="-36353" y="218725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 [kV]: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7AB7240-7AC0-AD21-9DEC-86FC27D5A5EA}"/>
              </a:ext>
            </a:extLst>
          </p:cNvPr>
          <p:cNvCxnSpPr>
            <a:cxnSpLocks/>
          </p:cNvCxnSpPr>
          <p:nvPr/>
        </p:nvCxnSpPr>
        <p:spPr>
          <a:xfrm flipV="1">
            <a:off x="201799" y="3344368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6848FE4-33F5-1B31-E7C8-4FB59280C55B}"/>
              </a:ext>
            </a:extLst>
          </p:cNvPr>
          <p:cNvSpPr txBox="1"/>
          <p:nvPr/>
        </p:nvSpPr>
        <p:spPr>
          <a:xfrm>
            <a:off x="38923" y="4544124"/>
            <a:ext cx="111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</a:t>
            </a:r>
            <a:endParaRPr lang="fr-FR" dirty="0">
              <a:solidFill>
                <a:schemeClr val="accent1"/>
              </a:solidFill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6477FD6-9831-DF14-154C-C4265BED8E3F}"/>
              </a:ext>
            </a:extLst>
          </p:cNvPr>
          <p:cNvCxnSpPr>
            <a:cxnSpLocks/>
          </p:cNvCxnSpPr>
          <p:nvPr/>
        </p:nvCxnSpPr>
        <p:spPr>
          <a:xfrm flipV="1">
            <a:off x="106923" y="2892003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4104144F-E2D8-5F50-44D3-7F3D8813FB7E}"/>
              </a:ext>
            </a:extLst>
          </p:cNvPr>
          <p:cNvCxnSpPr>
            <a:cxnSpLocks/>
          </p:cNvCxnSpPr>
          <p:nvPr/>
        </p:nvCxnSpPr>
        <p:spPr>
          <a:xfrm flipV="1">
            <a:off x="330731" y="4128912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6DD8F315-364C-929A-89CE-23BCCB19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16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7F56D-B9E2-DB70-7A98-3FC9E3865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ABBBE521-91C3-1263-BC03-CEAE8520C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95418"/>
            <a:ext cx="10515600" cy="281175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677148D-EC33-798A-8E8C-22298684C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pl-PL" dirty="0"/>
              <a:t>. SIMION </a:t>
            </a:r>
            <a:r>
              <a:rPr lang="pl-PL" dirty="0" err="1"/>
              <a:t>simulation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96B90C-6B04-C06A-215A-A5CD7BFCD622}"/>
              </a:ext>
            </a:extLst>
          </p:cNvPr>
          <p:cNvSpPr txBox="1"/>
          <p:nvPr/>
        </p:nvSpPr>
        <p:spPr>
          <a:xfrm>
            <a:off x="10758565" y="560662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SiPM</a:t>
            </a:r>
            <a:endParaRPr lang="fr-FR" sz="2800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FE9FF9B-5544-3A19-1BE9-A476673AF981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11221192" y="4306953"/>
            <a:ext cx="0" cy="129966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F413311-0064-2B9B-633C-5F0B470B4328}"/>
              </a:ext>
            </a:extLst>
          </p:cNvPr>
          <p:cNvSpPr txBox="1"/>
          <p:nvPr/>
        </p:nvSpPr>
        <p:spPr>
          <a:xfrm>
            <a:off x="278852" y="5884154"/>
            <a:ext cx="156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Mylar foil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DE89A44-7400-36F9-94A8-955CCD14AB78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1059160" y="5299710"/>
            <a:ext cx="0" cy="584444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EBD63736-86E0-7E5D-0761-E65731C0B980}"/>
              </a:ext>
            </a:extLst>
          </p:cNvPr>
          <p:cNvGrpSpPr/>
          <p:nvPr/>
        </p:nvGrpSpPr>
        <p:grpSpPr>
          <a:xfrm>
            <a:off x="701749" y="2187251"/>
            <a:ext cx="9654363" cy="369332"/>
            <a:chOff x="1048563" y="2187251"/>
            <a:chExt cx="7374657" cy="369332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EF27BBB-84D4-27CC-76D3-01D920DB4353}"/>
                </a:ext>
              </a:extLst>
            </p:cNvPr>
            <p:cNvSpPr txBox="1"/>
            <p:nvPr/>
          </p:nvSpPr>
          <p:spPr>
            <a:xfrm>
              <a:off x="1048563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-20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1D74700-673F-5F6B-4C47-BB58DCE88014}"/>
                </a:ext>
              </a:extLst>
            </p:cNvPr>
            <p:cNvSpPr txBox="1"/>
            <p:nvPr/>
          </p:nvSpPr>
          <p:spPr>
            <a:xfrm>
              <a:off x="1701254" y="2187251"/>
              <a:ext cx="418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-18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AD31911-ABAE-6365-73B3-118C282C2A13}"/>
                </a:ext>
              </a:extLst>
            </p:cNvPr>
            <p:cNvSpPr txBox="1"/>
            <p:nvPr/>
          </p:nvSpPr>
          <p:spPr>
            <a:xfrm>
              <a:off x="2071879" y="2187251"/>
              <a:ext cx="379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-16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5AA4661-DCAD-9BE0-7E60-3DF9F527EE20}"/>
                </a:ext>
              </a:extLst>
            </p:cNvPr>
            <p:cNvSpPr txBox="1"/>
            <p:nvPr/>
          </p:nvSpPr>
          <p:spPr>
            <a:xfrm>
              <a:off x="2467657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-12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1C514B6-5863-B4B5-50C9-DAED6F56AE20}"/>
                </a:ext>
              </a:extLst>
            </p:cNvPr>
            <p:cNvSpPr txBox="1"/>
            <p:nvPr/>
          </p:nvSpPr>
          <p:spPr>
            <a:xfrm>
              <a:off x="2891720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-7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830A5DF6-E91A-B22F-EE6A-D830D3DC6FC8}"/>
                </a:ext>
              </a:extLst>
            </p:cNvPr>
            <p:cNvSpPr txBox="1"/>
            <p:nvPr/>
          </p:nvSpPr>
          <p:spPr>
            <a:xfrm>
              <a:off x="4001313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51EE30A8-80B7-6F37-D56A-32DE6B3EA918}"/>
                </a:ext>
              </a:extLst>
            </p:cNvPr>
            <p:cNvSpPr txBox="1"/>
            <p:nvPr/>
          </p:nvSpPr>
          <p:spPr>
            <a:xfrm>
              <a:off x="5558639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60B4A10-7A48-A957-EA99-D6BF26748D90}"/>
                </a:ext>
              </a:extLst>
            </p:cNvPr>
            <p:cNvSpPr txBox="1"/>
            <p:nvPr/>
          </p:nvSpPr>
          <p:spPr>
            <a:xfrm>
              <a:off x="6928335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0B98487-25F2-A084-8E61-2524DC948F36}"/>
                </a:ext>
              </a:extLst>
            </p:cNvPr>
            <p:cNvSpPr txBox="1"/>
            <p:nvPr/>
          </p:nvSpPr>
          <p:spPr>
            <a:xfrm>
              <a:off x="8121534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982A459D-94C0-A116-970D-EC82F01196B3}"/>
              </a:ext>
            </a:extLst>
          </p:cNvPr>
          <p:cNvSpPr txBox="1"/>
          <p:nvPr/>
        </p:nvSpPr>
        <p:spPr>
          <a:xfrm>
            <a:off x="-36353" y="218725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 [kV]: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46FD6D2-9DCD-2282-4326-9D86D390BCC0}"/>
              </a:ext>
            </a:extLst>
          </p:cNvPr>
          <p:cNvCxnSpPr>
            <a:cxnSpLocks/>
          </p:cNvCxnSpPr>
          <p:nvPr/>
        </p:nvCxnSpPr>
        <p:spPr>
          <a:xfrm flipV="1">
            <a:off x="201799" y="3344368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6E72D0C-86CC-7B80-D06E-AC0FAE8E9C53}"/>
              </a:ext>
            </a:extLst>
          </p:cNvPr>
          <p:cNvSpPr txBox="1"/>
          <p:nvPr/>
        </p:nvSpPr>
        <p:spPr>
          <a:xfrm>
            <a:off x="38923" y="4544124"/>
            <a:ext cx="111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</a:t>
            </a:r>
            <a:endParaRPr lang="fr-FR" dirty="0">
              <a:solidFill>
                <a:schemeClr val="accent1"/>
              </a:solidFill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A20CC79-ADC0-940F-5F46-EDB572573DD9}"/>
              </a:ext>
            </a:extLst>
          </p:cNvPr>
          <p:cNvCxnSpPr>
            <a:cxnSpLocks/>
          </p:cNvCxnSpPr>
          <p:nvPr/>
        </p:nvCxnSpPr>
        <p:spPr>
          <a:xfrm flipV="1">
            <a:off x="106923" y="2892003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76CCC76-304C-93CA-5F01-673CD6AC4D5E}"/>
              </a:ext>
            </a:extLst>
          </p:cNvPr>
          <p:cNvCxnSpPr>
            <a:cxnSpLocks/>
          </p:cNvCxnSpPr>
          <p:nvPr/>
        </p:nvCxnSpPr>
        <p:spPr>
          <a:xfrm flipV="1">
            <a:off x="330731" y="4128912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A87EF32D-2362-5607-F832-F76EC686DBDD}"/>
              </a:ext>
            </a:extLst>
          </p:cNvPr>
          <p:cNvSpPr txBox="1"/>
          <p:nvPr/>
        </p:nvSpPr>
        <p:spPr>
          <a:xfrm>
            <a:off x="4358640" y="5884154"/>
            <a:ext cx="29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Electrons emitted with 0 eV !</a:t>
            </a:r>
            <a:endParaRPr lang="fr-FR" dirty="0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CDA746D5-D68F-0E14-6B7F-43361DEA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728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5A40E-DA16-02D2-9E17-6E5E1C260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SIMION Simulation</a:t>
            </a:r>
            <a:endParaRPr lang="fr-FR" dirty="0"/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08E95D00-22EE-25D9-0928-694B9A239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46167"/>
            <a:ext cx="10515600" cy="291025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CBE9734-9976-E1A1-68CF-AD8D16AE2142}"/>
              </a:ext>
            </a:extLst>
          </p:cNvPr>
          <p:cNvSpPr txBox="1"/>
          <p:nvPr/>
        </p:nvSpPr>
        <p:spPr>
          <a:xfrm>
            <a:off x="2289544" y="1690688"/>
            <a:ext cx="78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study the impact of the initial energy on the distribution of 4 typical bunches</a:t>
            </a:r>
          </a:p>
          <a:p>
            <a:r>
              <a:rPr lang="en-US" dirty="0"/>
              <a:t>Lambertian emission + 0 eV:</a:t>
            </a: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6723D0B-1E3A-CA9D-7164-FF4AA7B0A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371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6048D-CD19-B3E3-237D-CC40D7C33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88D851-BB2C-3F53-840A-826A587B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SIMION Simulation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2CB3E7-6A55-43BA-1A10-46717E84DA77}"/>
              </a:ext>
            </a:extLst>
          </p:cNvPr>
          <p:cNvSpPr txBox="1"/>
          <p:nvPr/>
        </p:nvSpPr>
        <p:spPr>
          <a:xfrm>
            <a:off x="2289544" y="1690688"/>
            <a:ext cx="78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study the impact of the initial energy on the distribution of 4 typical bunches</a:t>
            </a:r>
          </a:p>
          <a:p>
            <a:r>
              <a:rPr lang="en-US" dirty="0"/>
              <a:t>Lambertian emission + 0.1 eV:</a:t>
            </a: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EB73B62-ACD0-9E9D-05DC-84BF8FE1F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86580"/>
            <a:ext cx="10515600" cy="2829427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118B7DC-6FF4-A4F6-29FF-9DC05064E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143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A127-E26E-3CA5-FE2D-D794A377B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359C2-C7B9-5DEE-81E4-DB9E7D16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SIMION Simulation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4F1970E-2582-B558-4866-04F34F02FED0}"/>
              </a:ext>
            </a:extLst>
          </p:cNvPr>
          <p:cNvSpPr txBox="1"/>
          <p:nvPr/>
        </p:nvSpPr>
        <p:spPr>
          <a:xfrm>
            <a:off x="2289544" y="1690688"/>
            <a:ext cx="78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study the impact of the initial energy on the distribution of 4 typical bunches</a:t>
            </a:r>
          </a:p>
          <a:p>
            <a:r>
              <a:rPr lang="en-US" dirty="0"/>
              <a:t>Lambertian emission + 1 eV:</a:t>
            </a: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171C4D9-2285-4E73-2646-112CE7431C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55509"/>
            <a:ext cx="10515600" cy="2891569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1BFE6F1-D654-8440-640A-FBF6F9FCA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162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E96D-A4FD-12C4-6D6D-C91A63E9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D991A-2D4C-D92F-9B0A-C13217AF4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SIMION Simulation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1EE6F90-0CD9-9B6F-1EC3-6FD34F05AB44}"/>
              </a:ext>
            </a:extLst>
          </p:cNvPr>
          <p:cNvSpPr txBox="1"/>
          <p:nvPr/>
        </p:nvSpPr>
        <p:spPr>
          <a:xfrm>
            <a:off x="2289544" y="1690688"/>
            <a:ext cx="78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study the impact of the initial energy on the distribution of 4 typical bunches</a:t>
            </a:r>
          </a:p>
          <a:p>
            <a:r>
              <a:rPr lang="en-US" dirty="0"/>
              <a:t>Lambertian emission + 5 eV:</a:t>
            </a: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0A29458-E72C-E7C1-301F-54DA05F4AB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74964"/>
            <a:ext cx="10515600" cy="2852659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D557F86-7CD8-B9BF-BDB9-55B17F3A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28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D7016-F396-E5D9-9CAC-BA645A2EF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BB98A-97F6-65E3-0BB9-14DBB0DED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SIMION Simulation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4891214-38D6-5FCA-7ED8-8E50A12A885D}"/>
              </a:ext>
            </a:extLst>
          </p:cNvPr>
          <p:cNvSpPr txBox="1"/>
          <p:nvPr/>
        </p:nvSpPr>
        <p:spPr>
          <a:xfrm>
            <a:off x="2289544" y="1690688"/>
            <a:ext cx="78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study the impact of the initial energy on the distribution of 4 typical bunches</a:t>
            </a:r>
          </a:p>
          <a:p>
            <a:r>
              <a:rPr lang="en-US" dirty="0"/>
              <a:t>Lambertian emission + 20 eV:</a:t>
            </a: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3BE94833-7960-F9C4-F195-0D1D5F359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53526"/>
            <a:ext cx="10515600" cy="2895536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C570BC7-AAFF-F068-9D8F-B46BFF2C2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382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4E2F2-4937-2C55-BB91-DA9569484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C2AEB1-8BA9-F021-DA31-E38DD1BA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SIMION Simulation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A0F5375-1037-A6E3-2827-FBEC61BD0A37}"/>
              </a:ext>
            </a:extLst>
          </p:cNvPr>
          <p:cNvSpPr txBox="1"/>
          <p:nvPr/>
        </p:nvSpPr>
        <p:spPr>
          <a:xfrm>
            <a:off x="2289544" y="1690688"/>
            <a:ext cx="7858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study the impact of the initial energy on the distribution of 4 typical bunches</a:t>
            </a:r>
          </a:p>
          <a:p>
            <a:r>
              <a:rPr lang="en-US" dirty="0"/>
              <a:t>Lambertian emission + 20 eV:</a:t>
            </a: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E9704A8-D79E-4FFC-F5DA-6073845F3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53526"/>
            <a:ext cx="10515600" cy="289553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5DC23A-1BB1-5B21-C157-3835AA5E2A1D}"/>
              </a:ext>
            </a:extLst>
          </p:cNvPr>
          <p:cNvSpPr txBox="1"/>
          <p:nvPr/>
        </p:nvSpPr>
        <p:spPr>
          <a:xfrm>
            <a:off x="1428750" y="5866737"/>
            <a:ext cx="10842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Correct </a:t>
            </a:r>
            <a:r>
              <a:rPr lang="en-US" sz="2800" dirty="0" err="1"/>
              <a:t>modelisation</a:t>
            </a:r>
            <a:r>
              <a:rPr lang="en-US" sz="2800" dirty="0"/>
              <a:t> of the kinetic energy emission needed !</a:t>
            </a:r>
            <a:endParaRPr lang="fr-FR" sz="280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083E151-D525-10D2-96DC-A830DDFF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777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9991CC-1B90-2978-7C83-B814758E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400826-5A47-B15D-232C-13B5353B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1EA6FE-6D73-C710-6FDE-FD85F64765A9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438683-4D91-DE6E-2712-2606263FB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869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34CF4-9028-6CB5-2C8A-1EE3FD356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F35C4D-775D-F476-A31A-78412691E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C92ADC-0D55-3FF4-A8EC-3C3FA75A4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62A683-EFDC-6446-C7CC-8D30D3B1D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479" y="2905168"/>
            <a:ext cx="4919051" cy="325560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2659F1C-8EE5-86D9-73D9-122B8A483508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75B586-C361-B2CB-F422-5C501A578147}"/>
              </a:ext>
            </a:extLst>
          </p:cNvPr>
          <p:cNvGrpSpPr/>
          <p:nvPr/>
        </p:nvGrpSpPr>
        <p:grpSpPr>
          <a:xfrm>
            <a:off x="4071903" y="2305003"/>
            <a:ext cx="3388813" cy="646331"/>
            <a:chOff x="4071903" y="2814292"/>
            <a:chExt cx="3388813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2A4BD201-6F54-BB65-264E-65C85AE495BB}"/>
                    </a:ext>
                  </a:extLst>
                </p:cNvPr>
                <p:cNvSpPr txBox="1"/>
                <p:nvPr/>
              </p:nvSpPr>
              <p:spPr>
                <a:xfrm>
                  <a:off x="4593329" y="3183624"/>
                  <a:ext cx="234596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</m:sub>
                        </m:sSub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𝑠𝑡𝑜𝑝𝑝𝑖𝑛𝑔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𝑝𝑜𝑤𝑒𝑟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2A4BD201-6F54-BB65-264E-65C85AE495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3329" y="3183624"/>
                  <a:ext cx="2345963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818" t="-2174" r="-2078" b="-32609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B2C836D-96C9-1A8E-6242-0B5E1C31B2A3}"/>
                </a:ext>
              </a:extLst>
            </p:cNvPr>
            <p:cNvSpPr txBox="1"/>
            <p:nvPr/>
          </p:nvSpPr>
          <p:spPr>
            <a:xfrm>
              <a:off x="4071903" y="2814292"/>
              <a:ext cx="33888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/>
                <a:t>Sternglass</a:t>
              </a:r>
              <a:r>
                <a:rPr lang="fr-FR" dirty="0"/>
                <a:t> p</a:t>
              </a:r>
              <a:r>
                <a:rPr lang="en-US" dirty="0" err="1"/>
                <a:t>roportionality</a:t>
              </a:r>
              <a:r>
                <a:rPr lang="fr-FR" dirty="0"/>
                <a:t> </a:t>
              </a:r>
              <a:r>
                <a:rPr lang="fr-FR" dirty="0" err="1"/>
                <a:t>theory</a:t>
              </a:r>
              <a:r>
                <a:rPr lang="fr-FR" dirty="0"/>
                <a:t> :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BB55D225-F4DF-F415-1DBE-0731392A04DF}"/>
              </a:ext>
            </a:extLst>
          </p:cNvPr>
          <p:cNvSpPr txBox="1"/>
          <p:nvPr/>
        </p:nvSpPr>
        <p:spPr>
          <a:xfrm>
            <a:off x="4071903" y="6092563"/>
            <a:ext cx="36209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0" dirty="0" err="1">
                <a:solidFill>
                  <a:schemeClr val="tx1"/>
                </a:solidFill>
                <a:effectLst/>
                <a:latin typeface="+mn-lt"/>
              </a:rPr>
              <a:t>Clouvas</a:t>
            </a:r>
            <a:r>
              <a:rPr lang="fr-FR" sz="1200" b="0" i="0" dirty="0">
                <a:solidFill>
                  <a:schemeClr val="tx1"/>
                </a:solidFill>
                <a:effectLst/>
                <a:latin typeface="+mn-lt"/>
              </a:rPr>
              <a:t>, A., et al. </a:t>
            </a:r>
            <a:r>
              <a:rPr lang="fr-FR" sz="1200" b="0" i="1" dirty="0">
                <a:solidFill>
                  <a:schemeClr val="tx1"/>
                </a:solidFill>
                <a:effectLst/>
                <a:latin typeface="+mn-lt"/>
              </a:rPr>
              <a:t>Physical </a:t>
            </a:r>
            <a:r>
              <a:rPr lang="fr-FR" sz="1200" b="0" i="1" dirty="0" err="1">
                <a:solidFill>
                  <a:schemeClr val="tx1"/>
                </a:solidFill>
                <a:effectLst/>
                <a:latin typeface="+mn-lt"/>
              </a:rPr>
              <a:t>Review</a:t>
            </a:r>
            <a:r>
              <a:rPr lang="fr-FR" sz="1200" b="0" i="1" dirty="0">
                <a:solidFill>
                  <a:schemeClr val="tx1"/>
                </a:solidFill>
                <a:effectLst/>
                <a:latin typeface="+mn-lt"/>
              </a:rPr>
              <a:t> B</a:t>
            </a:r>
            <a:r>
              <a:rPr lang="fr-FR" sz="1200" b="0" i="0" dirty="0">
                <a:solidFill>
                  <a:schemeClr val="tx1"/>
                </a:solidFill>
                <a:effectLst/>
                <a:latin typeface="+mn-lt"/>
              </a:rPr>
              <a:t> 48.10 (1993): 6832</a:t>
            </a:r>
            <a:endParaRPr lang="fr-FR" sz="1200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F0B9F21-5303-1B57-17C0-BB9617929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26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87D9B-B8D9-B6D9-7BB0-9B8FAE4EB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49E864-8FA1-AD3F-8C76-ADF484DD6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 The RFD detector</a:t>
            </a:r>
            <a:endParaRPr lang="fr-FR" dirty="0"/>
          </a:p>
        </p:txBody>
      </p:sp>
      <p:pic>
        <p:nvPicPr>
          <p:cNvPr id="8" name="Obraz 62" descr="The image shows a graph displaying various measurements and data points related to a physics experiment involving Mg (128 MeV) and Pt (1,5mg/cm*), including X-rays, GEMINI++, GASP+RFD, and various energy levels, with indicators for fission, recoil, and fragmentation.&#10;&#10;Le contenu généré par l’IA peut être incorrect.">
            <a:extLst>
              <a:ext uri="{FF2B5EF4-FFF2-40B4-BE49-F238E27FC236}">
                <a16:creationId xmlns:a16="http://schemas.microsoft.com/office/drawing/2014/main" id="{F2BD365B-E20E-4D99-666C-DBCA64F2A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464" t="1767" r="1135" b="8080"/>
          <a:stretch/>
        </p:blipFill>
        <p:spPr>
          <a:xfrm>
            <a:off x="6350419" y="498427"/>
            <a:ext cx="4834927" cy="2555914"/>
          </a:xfrm>
          <a:prstGeom prst="rect">
            <a:avLst/>
          </a:prstGeom>
          <a:effectLst/>
        </p:spPr>
      </p:pic>
      <p:pic>
        <p:nvPicPr>
          <p:cNvPr id="10" name="Obraz 2" descr="The image depicts a graph illustrating the time of flight (t[ns]) for various phenomena such as beam, evaporation, fission, and residues, with a specific focus on the term 'Coulex.'&#10;&#10;Le contenu généré par l’IA peut être incorrect.">
            <a:extLst>
              <a:ext uri="{FF2B5EF4-FFF2-40B4-BE49-F238E27FC236}">
                <a16:creationId xmlns:a16="http://schemas.microsoft.com/office/drawing/2014/main" id="{CC4BCBD7-8D09-D723-0D01-5629FE5D2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234" y="4730609"/>
            <a:ext cx="3246279" cy="176226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Obraz 17" descr="The image shows two plots representing the energy spectrum of a scintillation detector, with one plot depicting the energy levels of an 69As nucleus without a gate, and the other showing the energy levels with a gate and including recoil correction.&#10;&#10;Le contenu généré par l’IA peut être incorrect.">
            <a:extLst>
              <a:ext uri="{FF2B5EF4-FFF2-40B4-BE49-F238E27FC236}">
                <a16:creationId xmlns:a16="http://schemas.microsoft.com/office/drawing/2014/main" id="{CB1248F2-4217-E9C8-F827-998BC06E6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1276" y="3429000"/>
            <a:ext cx="3415490" cy="311285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Espace réservé du contenu 3">
            <a:extLst>
              <a:ext uri="{FF2B5EF4-FFF2-40B4-BE49-F238E27FC236}">
                <a16:creationId xmlns:a16="http://schemas.microsoft.com/office/drawing/2014/main" id="{BC7EE06B-3CFC-972A-763A-9CF1FC55F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583046"/>
            <a:ext cx="5155658" cy="27522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96531F-145D-E8AD-C9B2-80D39404AEE4}"/>
              </a:ext>
            </a:extLst>
          </p:cNvPr>
          <p:cNvSpPr/>
          <p:nvPr/>
        </p:nvSpPr>
        <p:spPr>
          <a:xfrm>
            <a:off x="860298" y="2085983"/>
            <a:ext cx="1106424" cy="338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 array 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9DEAE3-4295-69D0-70B7-67B56BA0F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5A1762-2EBB-E150-27A5-CA7D2D818EE8}"/>
              </a:ext>
            </a:extLst>
          </p:cNvPr>
          <p:cNvSpPr/>
          <p:nvPr/>
        </p:nvSpPr>
        <p:spPr>
          <a:xfrm>
            <a:off x="860298" y="3534157"/>
            <a:ext cx="1106424" cy="338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 array </a:t>
            </a:r>
            <a:endParaRPr lang="fr-FR" dirty="0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E6D53BD-A602-3F77-EBBC-F79DD8B11161}"/>
              </a:ext>
            </a:extLst>
          </p:cNvPr>
          <p:cNvCxnSpPr/>
          <p:nvPr/>
        </p:nvCxnSpPr>
        <p:spPr>
          <a:xfrm flipH="1" flipV="1">
            <a:off x="1272540" y="2424311"/>
            <a:ext cx="281940" cy="730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244F63A-8D5A-3231-08D2-CE804936D36B}"/>
              </a:ext>
            </a:extLst>
          </p:cNvPr>
          <p:cNvCxnSpPr>
            <a:cxnSpLocks/>
          </p:cNvCxnSpPr>
          <p:nvPr/>
        </p:nvCxnSpPr>
        <p:spPr>
          <a:xfrm flipH="1">
            <a:off x="1242060" y="3200400"/>
            <a:ext cx="312420" cy="31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8458D0D-CCE8-A67F-D155-4D5EC01B4D5F}"/>
                  </a:ext>
                </a:extLst>
              </p:cNvPr>
              <p:cNvSpPr txBox="1"/>
              <p:nvPr/>
            </p:nvSpPr>
            <p:spPr>
              <a:xfrm>
                <a:off x="1104973" y="2554517"/>
                <a:ext cx="3656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8458D0D-CCE8-A67F-D155-4D5EC01B4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73" y="2554517"/>
                <a:ext cx="365613" cy="369332"/>
              </a:xfrm>
              <a:prstGeom prst="rect">
                <a:avLst/>
              </a:prstGeom>
              <a:blipFill>
                <a:blip r:embed="rId6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968D5DF-A049-D902-A99B-F5A5E4DE5FDA}"/>
                  </a:ext>
                </a:extLst>
              </p:cNvPr>
              <p:cNvSpPr txBox="1"/>
              <p:nvPr/>
            </p:nvSpPr>
            <p:spPr>
              <a:xfrm>
                <a:off x="1280159" y="3208020"/>
                <a:ext cx="3656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968D5DF-A049-D902-A99B-F5A5E4DE5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159" y="3208020"/>
                <a:ext cx="365613" cy="369332"/>
              </a:xfrm>
              <a:prstGeom prst="rect">
                <a:avLst/>
              </a:prstGeom>
              <a:blipFill>
                <a:blip r:embed="rId7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601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ADE38-DD51-D8A7-9D74-73735C1B3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48C851-85A3-D53D-6A6D-5D98E1FB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9BA68A-C61F-AF43-4F6F-4F3C77D1B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436E8C-FABC-6299-17B9-F4BDECF7B050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79C8453-89F2-4E7A-4EF3-867889408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422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9EA8B-7E49-F78A-7FF1-77A199F09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D19A8-B551-71B4-2906-AC9BFA88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F2140F-5D35-010B-EC3D-2CA53AD12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013B9B1-1A87-C7EF-0DBA-995F784667C9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21DC80-E0E1-547E-257A-536CBAF51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728" y="3165094"/>
            <a:ext cx="5334462" cy="2911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5F7780D-D93B-F5A9-716E-08EC0E93F3C5}"/>
                  </a:ext>
                </a:extLst>
              </p:cNvPr>
              <p:cNvSpPr txBox="1"/>
              <p:nvPr/>
            </p:nvSpPr>
            <p:spPr>
              <a:xfrm>
                <a:off x="2282398" y="2783159"/>
                <a:ext cx="70976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Spectrum with 2 components: fast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fr-FR" dirty="0"/>
                  <a:t> electrons + </a:t>
                </a:r>
                <a:r>
                  <a:rPr lang="en-US" dirty="0"/>
                  <a:t>slow electrons (&lt;100 eV) </a:t>
                </a:r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5F7780D-D93B-F5A9-716E-08EC0E93F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398" y="2783159"/>
                <a:ext cx="7097649" cy="369332"/>
              </a:xfrm>
              <a:prstGeom prst="rect">
                <a:avLst/>
              </a:prstGeom>
              <a:blipFill>
                <a:blip r:embed="rId3"/>
                <a:stretch>
                  <a:fillRect l="-687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0D30A0A-7487-2CDA-C2D3-78AD2506CDFE}"/>
              </a:ext>
            </a:extLst>
          </p:cNvPr>
          <p:cNvSpPr txBox="1"/>
          <p:nvPr/>
        </p:nvSpPr>
        <p:spPr>
          <a:xfrm>
            <a:off x="3507482" y="6101393"/>
            <a:ext cx="46474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0" dirty="0">
                <a:solidFill>
                  <a:schemeClr val="tx1"/>
                </a:solidFill>
                <a:effectLst/>
                <a:latin typeface="+mn-lt"/>
              </a:rPr>
              <a:t>Rothard, Hermann, et al. </a:t>
            </a:r>
            <a:r>
              <a:rPr lang="fr-FR" sz="1200" b="0" i="1" dirty="0">
                <a:solidFill>
                  <a:schemeClr val="tx1"/>
                </a:solidFill>
                <a:effectLst/>
                <a:latin typeface="+mn-lt"/>
              </a:rPr>
              <a:t>Physical </a:t>
            </a:r>
            <a:r>
              <a:rPr lang="fr-FR" sz="1200" b="0" i="1" dirty="0" err="1">
                <a:solidFill>
                  <a:schemeClr val="tx1"/>
                </a:solidFill>
                <a:effectLst/>
                <a:latin typeface="+mn-lt"/>
              </a:rPr>
              <a:t>Review</a:t>
            </a:r>
            <a:r>
              <a:rPr lang="fr-FR" sz="1200" b="0" i="1" dirty="0">
                <a:solidFill>
                  <a:schemeClr val="tx1"/>
                </a:solidFill>
                <a:effectLst/>
                <a:latin typeface="+mn-lt"/>
              </a:rPr>
              <a:t> A</a:t>
            </a:r>
            <a:r>
              <a:rPr lang="fr-FR" sz="1200" b="0" i="0" dirty="0">
                <a:solidFill>
                  <a:schemeClr val="tx1"/>
                </a:solidFill>
                <a:effectLst/>
                <a:latin typeface="+mn-lt"/>
              </a:rPr>
              <a:t> 51.4 (1995): 3066.</a:t>
            </a:r>
            <a:endParaRPr lang="fr-FR" sz="12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0D4B34B-2B81-7494-2028-74B7F5416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682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A3B21-EA80-8C20-3A61-0109B1545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9A8F49-280E-1991-D94F-C33F45FD4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DDFEE9-D384-43D2-9D05-A72C06690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81E44D3-D6C9-D207-36EB-9A323894CD3F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8D48D0B-327B-B054-1887-C4373DF87B3E}"/>
              </a:ext>
            </a:extLst>
          </p:cNvPr>
          <p:cNvSpPr txBox="1"/>
          <p:nvPr/>
        </p:nvSpPr>
        <p:spPr>
          <a:xfrm>
            <a:off x="3167762" y="2971800"/>
            <a:ext cx="58564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Delta electrons: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1-10 per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energy -&gt; not focused by the </a:t>
            </a:r>
            <a:r>
              <a:rPr lang="en-US" dirty="0" err="1"/>
              <a:t>lense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Directional emission and ions not in direction of the </a:t>
            </a:r>
            <a:r>
              <a:rPr lang="en-US" dirty="0" err="1"/>
              <a:t>SiPM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geometrical efficiency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D3B32C-7800-28A2-B814-1FE21195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022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77DDE-9063-7378-C40D-5EB6FA1DA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F28517-472F-FD53-74F1-2B5B5F34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B9D6F2-66A1-D146-E064-A24857AD1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0DB167-A9DF-1D6C-041F-E83DACE9AEEB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6F0CCA-0449-8182-4172-3EA390BFC232}"/>
              </a:ext>
            </a:extLst>
          </p:cNvPr>
          <p:cNvSpPr txBox="1"/>
          <p:nvPr/>
        </p:nvSpPr>
        <p:spPr>
          <a:xfrm>
            <a:off x="3167762" y="2971800"/>
            <a:ext cx="58564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Delta electrons: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1-10 per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energy -&gt; not focused by the </a:t>
            </a:r>
            <a:r>
              <a:rPr lang="en-US" dirty="0" err="1"/>
              <a:t>lense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Directional emission and ions not in direction of the </a:t>
            </a:r>
            <a:r>
              <a:rPr lang="en-US" dirty="0" err="1"/>
              <a:t>SiPM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geometrical efficiency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Neglected in the simulation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F58842-D715-E7C3-D1CB-086C94470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327" y="4726126"/>
            <a:ext cx="6288910" cy="1716444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EDA2C2-9C23-D31E-C5B6-B91D2BD8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0006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83108-761E-4BCF-1076-FF2F044E0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113FC-6003-FEC4-5321-EFD7469F0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DD4DBA-56DD-77F4-DDD4-A78AFDFC2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8BAE3CA-EE43-5410-1282-7F8C503ECBC5}"/>
              </a:ext>
            </a:extLst>
          </p:cNvPr>
          <p:cNvSpPr txBox="1"/>
          <p:nvPr/>
        </p:nvSpPr>
        <p:spPr>
          <a:xfrm>
            <a:off x="1248242" y="298441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140E16E-1FF1-0ADD-599A-92AF28CF3219}"/>
                  </a:ext>
                </a:extLst>
              </p:cNvPr>
              <p:cNvSpPr txBox="1"/>
              <p:nvPr/>
            </p:nvSpPr>
            <p:spPr>
              <a:xfrm>
                <a:off x="4915371" y="3756004"/>
                <a:ext cx="2517036" cy="24729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With: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surface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work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  <a:p>
                <a:r>
                  <a:rPr lang="en-US" b="0" dirty="0"/>
                  <a:t>For aluminum: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≈4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1.3 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140E16E-1FF1-0ADD-599A-92AF28CF3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371" y="3756004"/>
                <a:ext cx="2517036" cy="2472921"/>
              </a:xfrm>
              <a:prstGeom prst="rect">
                <a:avLst/>
              </a:prstGeom>
              <a:blipFill>
                <a:blip r:embed="rId2"/>
                <a:stretch>
                  <a:fillRect l="-5569" b="-2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C05EABC5-4395-0F1C-7F0C-2C94AD4E0DFF}"/>
              </a:ext>
            </a:extLst>
          </p:cNvPr>
          <p:cNvSpPr txBox="1"/>
          <p:nvPr/>
        </p:nvSpPr>
        <p:spPr>
          <a:xfrm>
            <a:off x="5198627" y="2898475"/>
            <a:ext cx="226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Low-energy electrons: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708CB82-C0D4-222E-34F2-9C2ABA63622F}"/>
              </a:ext>
            </a:extLst>
          </p:cNvPr>
          <p:cNvSpPr txBox="1"/>
          <p:nvPr/>
        </p:nvSpPr>
        <p:spPr>
          <a:xfrm>
            <a:off x="4975420" y="3184510"/>
            <a:ext cx="2648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Chung–Everhart </a:t>
            </a:r>
            <a:r>
              <a:rPr lang="fr-FR" dirty="0" err="1"/>
              <a:t>equation</a:t>
            </a:r>
            <a:r>
              <a:rPr lang="fr-FR" dirty="0"/>
              <a:t>:</a:t>
            </a:r>
          </a:p>
          <a:p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F8B80F00-DCDB-2902-7950-21DF22A19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896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E6ECF-CFBC-42E5-F9D9-B044FEDB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049F3-CABD-46E5-D457-B79D1A767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AED7D9-DDB4-5125-91CD-DF73F254B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1FE077-4921-1C9A-B90F-4FE5F770B99C}"/>
              </a:ext>
            </a:extLst>
          </p:cNvPr>
          <p:cNvSpPr txBox="1"/>
          <p:nvPr/>
        </p:nvSpPr>
        <p:spPr>
          <a:xfrm>
            <a:off x="3953605" y="304228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35DDDC6-5F31-D655-B82F-1444A889BD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955"/>
          <a:stretch>
            <a:fillRect/>
          </a:stretch>
        </p:blipFill>
        <p:spPr>
          <a:xfrm>
            <a:off x="5618014" y="3570725"/>
            <a:ext cx="3922816" cy="2972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FFAD59F-AA5D-9926-678E-68D91BF14ED5}"/>
                  </a:ext>
                </a:extLst>
              </p:cNvPr>
              <p:cNvSpPr txBox="1"/>
              <p:nvPr/>
            </p:nvSpPr>
            <p:spPr>
              <a:xfrm>
                <a:off x="5759524" y="3555165"/>
                <a:ext cx="17716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1,3 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FFAD59F-AA5D-9926-678E-68D91BF14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524" y="3555165"/>
                <a:ext cx="17716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6D89A4B-23B1-3A5B-9EB3-60B2ED12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27539C7-B97E-B0D1-E568-EA958C8BCF0C}"/>
                  </a:ext>
                </a:extLst>
              </p:cNvPr>
              <p:cNvSpPr txBox="1"/>
              <p:nvPr/>
            </p:nvSpPr>
            <p:spPr>
              <a:xfrm>
                <a:off x="2993975" y="3756004"/>
                <a:ext cx="2517036" cy="24729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With: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surface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work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  <a:p>
                <a:r>
                  <a:rPr lang="en-US" b="0" dirty="0"/>
                  <a:t>For aluminum: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≈4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1.3 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27539C7-B97E-B0D1-E568-EA958C8BC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975" y="3756004"/>
                <a:ext cx="2517036" cy="2472921"/>
              </a:xfrm>
              <a:prstGeom prst="rect">
                <a:avLst/>
              </a:prstGeom>
              <a:blipFill>
                <a:blip r:embed="rId4"/>
                <a:stretch>
                  <a:fillRect l="-5569" b="-2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D9B3680-2D98-5A32-A985-F47B213FA376}"/>
              </a:ext>
            </a:extLst>
          </p:cNvPr>
          <p:cNvSpPr txBox="1"/>
          <p:nvPr/>
        </p:nvSpPr>
        <p:spPr>
          <a:xfrm>
            <a:off x="5198627" y="2898475"/>
            <a:ext cx="226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Low-energy electrons: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B80EFFC-54AD-6C75-BE50-94502627CDE5}"/>
              </a:ext>
            </a:extLst>
          </p:cNvPr>
          <p:cNvSpPr txBox="1"/>
          <p:nvPr/>
        </p:nvSpPr>
        <p:spPr>
          <a:xfrm>
            <a:off x="4975420" y="3184510"/>
            <a:ext cx="2648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Chung–Everhart </a:t>
            </a:r>
            <a:r>
              <a:rPr lang="fr-FR" dirty="0" err="1"/>
              <a:t>equation</a:t>
            </a:r>
            <a:r>
              <a:rPr lang="fr-FR" dirty="0"/>
              <a:t>: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648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D010D-14CB-73BC-7F93-9162193E2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A7D907-DF41-182B-E328-C93974E7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1F3F33-844D-AA1D-00B9-749177497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126091"/>
          </a:xfrm>
        </p:spPr>
        <p:txBody>
          <a:bodyPr/>
          <a:lstStyle/>
          <a:p>
            <a:r>
              <a:rPr lang="en-US" dirty="0"/>
              <a:t>Profile of electron emission after ion interaction:</a:t>
            </a:r>
          </a:p>
          <a:p>
            <a:pPr lvl="1"/>
            <a:r>
              <a:rPr lang="en-US" dirty="0"/>
              <a:t>Source considered as point-like</a:t>
            </a:r>
          </a:p>
          <a:p>
            <a:pPr lvl="1"/>
            <a:r>
              <a:rPr lang="en-US" dirty="0"/>
              <a:t>Following a </a:t>
            </a:r>
            <a:r>
              <a:rPr lang="fr-FR" dirty="0"/>
              <a:t>Chung-Everhart distribution</a:t>
            </a:r>
          </a:p>
          <a:p>
            <a:pPr lvl="1"/>
            <a:r>
              <a:rPr lang="fr-FR" dirty="0" err="1"/>
              <a:t>Isotropical</a:t>
            </a:r>
            <a:r>
              <a:rPr lang="fr-FR" dirty="0"/>
              <a:t> </a:t>
            </a:r>
            <a:r>
              <a:rPr lang="fr-FR" dirty="0" err="1"/>
              <a:t>generation</a:t>
            </a:r>
            <a:r>
              <a:rPr lang="fr-FR" dirty="0"/>
              <a:t> -&gt; </a:t>
            </a:r>
            <a:r>
              <a:rPr lang="fr-FR" dirty="0" err="1"/>
              <a:t>Lambertian</a:t>
            </a:r>
            <a:r>
              <a:rPr lang="fr-FR" dirty="0"/>
              <a:t> </a:t>
            </a:r>
            <a:r>
              <a:rPr lang="fr-FR" dirty="0" err="1"/>
              <a:t>emission</a:t>
            </a:r>
            <a:endParaRPr lang="fr-FR" dirty="0"/>
          </a:p>
          <a:p>
            <a:pPr lvl="1"/>
            <a:r>
              <a:rPr lang="fr-FR" dirty="0" err="1"/>
              <a:t>Typical</a:t>
            </a:r>
            <a:r>
              <a:rPr lang="fr-FR" dirty="0"/>
              <a:t> </a:t>
            </a:r>
            <a:r>
              <a:rPr lang="fr-FR" dirty="0" err="1"/>
              <a:t>bunches</a:t>
            </a:r>
            <a:r>
              <a:rPr lang="fr-FR" dirty="0"/>
              <a:t> of 200 </a:t>
            </a:r>
            <a:r>
              <a:rPr lang="fr-FR" dirty="0" err="1"/>
              <a:t>electrons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F70E9B-9198-62B9-1F9E-D959D93EB546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E835F56-B3EA-A32E-3D96-EA46C87E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209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82441E-1C25-76C8-21EB-1B167145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Realistic SIMION simulation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13745A-4BC2-37F9-A773-E0A995398616}"/>
              </a:ext>
            </a:extLst>
          </p:cNvPr>
          <p:cNvSpPr txBox="1"/>
          <p:nvPr/>
        </p:nvSpPr>
        <p:spPr>
          <a:xfrm>
            <a:off x="1487424" y="1690688"/>
            <a:ext cx="717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Chung-Everhard and Lambertian distributions, Ion interacting in the center</a:t>
            </a:r>
            <a:endParaRPr lang="fr-FR" dirty="0"/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DC32C2B5-E453-C0D7-53EB-591CDD10C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29886"/>
            <a:ext cx="10515600" cy="27428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8D3A016-321E-AC90-5BF1-C652FC6115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67"/>
          <a:stretch>
            <a:fillRect/>
          </a:stretch>
        </p:blipFill>
        <p:spPr>
          <a:xfrm>
            <a:off x="9360000" y="0"/>
            <a:ext cx="2748584" cy="2520000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0527C49-00D3-4A17-9C37-07A5F8F5A9CD}"/>
              </a:ext>
            </a:extLst>
          </p:cNvPr>
          <p:cNvCxnSpPr>
            <a:cxnSpLocks/>
          </p:cNvCxnSpPr>
          <p:nvPr/>
        </p:nvCxnSpPr>
        <p:spPr>
          <a:xfrm flipV="1">
            <a:off x="201799" y="3344368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E214E26-5D84-D417-A78E-18AFA68218FE}"/>
              </a:ext>
            </a:extLst>
          </p:cNvPr>
          <p:cNvSpPr txBox="1"/>
          <p:nvPr/>
        </p:nvSpPr>
        <p:spPr>
          <a:xfrm>
            <a:off x="38923" y="4544124"/>
            <a:ext cx="111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</a:t>
            </a:r>
            <a:endParaRPr lang="fr-FR" dirty="0">
              <a:solidFill>
                <a:schemeClr val="accent1"/>
              </a:solidFill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FFF47D30-2BA4-EFED-0D0B-C9239E9F1304}"/>
              </a:ext>
            </a:extLst>
          </p:cNvPr>
          <p:cNvCxnSpPr>
            <a:cxnSpLocks/>
          </p:cNvCxnSpPr>
          <p:nvPr/>
        </p:nvCxnSpPr>
        <p:spPr>
          <a:xfrm flipV="1">
            <a:off x="448587" y="180490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3A1D6548-41F3-CBC3-8ED4-F32D3C246831}"/>
              </a:ext>
            </a:extLst>
          </p:cNvPr>
          <p:cNvSpPr txBox="1"/>
          <p:nvPr/>
        </p:nvSpPr>
        <p:spPr>
          <a:xfrm>
            <a:off x="144485" y="239801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B7E7F7-98DE-2E15-86A1-78E12FF92216}"/>
              </a:ext>
            </a:extLst>
          </p:cNvPr>
          <p:cNvSpPr txBox="1"/>
          <p:nvPr/>
        </p:nvSpPr>
        <p:spPr>
          <a:xfrm>
            <a:off x="448587" y="178383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0479210-F13B-66D2-0CBB-1676DD359922}"/>
              </a:ext>
            </a:extLst>
          </p:cNvPr>
          <p:cNvSpPr/>
          <p:nvPr/>
        </p:nvSpPr>
        <p:spPr>
          <a:xfrm>
            <a:off x="419732" y="2600702"/>
            <a:ext cx="74642" cy="7464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6CD287D-D7CC-A20A-49FA-1956C7E96765}"/>
              </a:ext>
            </a:extLst>
          </p:cNvPr>
          <p:cNvSpPr/>
          <p:nvPr/>
        </p:nvSpPr>
        <p:spPr>
          <a:xfrm>
            <a:off x="357681" y="2538651"/>
            <a:ext cx="198744" cy="19874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1DBECC6-88CE-0DCF-4F9C-7508E820028B}"/>
              </a:ext>
            </a:extLst>
          </p:cNvPr>
          <p:cNvSpPr txBox="1"/>
          <p:nvPr/>
        </p:nvSpPr>
        <p:spPr>
          <a:xfrm>
            <a:off x="8122920" y="301261"/>
            <a:ext cx="960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</a:t>
            </a:r>
            <a:br>
              <a:rPr lang="en-US" dirty="0"/>
            </a:br>
            <a:r>
              <a:rPr lang="en-US" dirty="0" err="1"/>
              <a:t>hitmap</a:t>
            </a:r>
            <a:endParaRPr lang="fr-FR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9C4E37C-AFFD-E36A-3382-FF1711C6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381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CFCFD-4B3D-EDEC-DB06-E45651983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8365D-AA1E-5ED5-EA36-BAC2D831B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Realistic SIMION simulation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E41ABB-5873-06C3-6EA4-362357249434}"/>
              </a:ext>
            </a:extLst>
          </p:cNvPr>
          <p:cNvSpPr txBox="1"/>
          <p:nvPr/>
        </p:nvSpPr>
        <p:spPr>
          <a:xfrm>
            <a:off x="1487424" y="1690688"/>
            <a:ext cx="677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Chung-Everhard and Lambertian distributions, Ion interacting at (10;0)</a:t>
            </a: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1FA71496-514A-FEB7-B0D2-51FB27112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73168"/>
            <a:ext cx="10515600" cy="2856252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85FA000-7B95-3015-1EB5-9380428CD461}"/>
              </a:ext>
            </a:extLst>
          </p:cNvPr>
          <p:cNvCxnSpPr>
            <a:cxnSpLocks/>
          </p:cNvCxnSpPr>
          <p:nvPr/>
        </p:nvCxnSpPr>
        <p:spPr>
          <a:xfrm flipV="1">
            <a:off x="172020" y="2942500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DF037C7-84C5-9729-B623-97149E037401}"/>
              </a:ext>
            </a:extLst>
          </p:cNvPr>
          <p:cNvSpPr txBox="1"/>
          <p:nvPr/>
        </p:nvSpPr>
        <p:spPr>
          <a:xfrm>
            <a:off x="9144" y="4142256"/>
            <a:ext cx="111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</a:t>
            </a:r>
            <a:endParaRPr lang="fr-FR" dirty="0">
              <a:solidFill>
                <a:schemeClr val="accent1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C016B28-10B6-03CC-AB71-BDD119054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0000" y="0"/>
            <a:ext cx="2692266" cy="2520000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528887A1-332F-2A8B-1936-5D6FD923EDF7}"/>
              </a:ext>
            </a:extLst>
          </p:cNvPr>
          <p:cNvCxnSpPr>
            <a:cxnSpLocks/>
          </p:cNvCxnSpPr>
          <p:nvPr/>
        </p:nvCxnSpPr>
        <p:spPr>
          <a:xfrm flipV="1">
            <a:off x="448587" y="180490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20276A31-88A0-8FF0-4EE1-5ABED78F99E5}"/>
              </a:ext>
            </a:extLst>
          </p:cNvPr>
          <p:cNvSpPr txBox="1"/>
          <p:nvPr/>
        </p:nvSpPr>
        <p:spPr>
          <a:xfrm>
            <a:off x="144485" y="239801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EE38A7-F8AE-178C-6F22-E82C8512ABE4}"/>
              </a:ext>
            </a:extLst>
          </p:cNvPr>
          <p:cNvSpPr txBox="1"/>
          <p:nvPr/>
        </p:nvSpPr>
        <p:spPr>
          <a:xfrm>
            <a:off x="448587" y="178383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9990788-1B6D-43ED-1146-E5A667FA8946}"/>
              </a:ext>
            </a:extLst>
          </p:cNvPr>
          <p:cNvSpPr/>
          <p:nvPr/>
        </p:nvSpPr>
        <p:spPr>
          <a:xfrm>
            <a:off x="419732" y="2600702"/>
            <a:ext cx="74642" cy="7464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07FFC90-07E6-5532-5E9F-9EF672939046}"/>
              </a:ext>
            </a:extLst>
          </p:cNvPr>
          <p:cNvSpPr/>
          <p:nvPr/>
        </p:nvSpPr>
        <p:spPr>
          <a:xfrm>
            <a:off x="357681" y="2538651"/>
            <a:ext cx="198744" cy="19874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5E7C160C-612D-0801-DA36-BDA565EDF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FF42D24-3EB6-E7B8-7768-12696AF79E5D}"/>
              </a:ext>
            </a:extLst>
          </p:cNvPr>
          <p:cNvSpPr txBox="1"/>
          <p:nvPr/>
        </p:nvSpPr>
        <p:spPr>
          <a:xfrm>
            <a:off x="8122920" y="301261"/>
            <a:ext cx="960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</a:t>
            </a:r>
            <a:br>
              <a:rPr lang="en-US" dirty="0"/>
            </a:br>
            <a:r>
              <a:rPr lang="en-US" dirty="0" err="1"/>
              <a:t>hitmap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0644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2C1F5-9421-A4BC-FE52-8A26C7752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10140BCC-BE23-0780-3B86-4D56790C3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81336"/>
            <a:ext cx="10515600" cy="283991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8FA7982-A9E8-4DF3-A975-C0B87024F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Realistic SIMION simulation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5051747-FB8D-94EE-4A25-E23F6F800418}"/>
              </a:ext>
            </a:extLst>
          </p:cNvPr>
          <p:cNvSpPr txBox="1"/>
          <p:nvPr/>
        </p:nvSpPr>
        <p:spPr>
          <a:xfrm>
            <a:off x="1487424" y="1690688"/>
            <a:ext cx="6887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Chung-Everhard and Lambertian distributions, Ion interacting at (10;10)</a:t>
            </a:r>
            <a:endParaRPr lang="fr-FR" dirty="0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6614B31-C510-BB6C-1A92-3BE45580A49F}"/>
              </a:ext>
            </a:extLst>
          </p:cNvPr>
          <p:cNvCxnSpPr>
            <a:cxnSpLocks/>
          </p:cNvCxnSpPr>
          <p:nvPr/>
        </p:nvCxnSpPr>
        <p:spPr>
          <a:xfrm flipV="1">
            <a:off x="172020" y="2942500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7F8B37A2-FA17-BC6D-9341-928FCBA972ED}"/>
              </a:ext>
            </a:extLst>
          </p:cNvPr>
          <p:cNvSpPr txBox="1"/>
          <p:nvPr/>
        </p:nvSpPr>
        <p:spPr>
          <a:xfrm>
            <a:off x="9144" y="4142256"/>
            <a:ext cx="111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</a:t>
            </a:r>
            <a:endParaRPr lang="fr-FR" dirty="0">
              <a:solidFill>
                <a:schemeClr val="accent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EAE4EFE-7377-9F26-A993-8AC54FF71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0000" y="0"/>
            <a:ext cx="2657810" cy="2520000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187E538-7585-EFFF-0CC6-5FDD2EBB0391}"/>
              </a:ext>
            </a:extLst>
          </p:cNvPr>
          <p:cNvCxnSpPr>
            <a:cxnSpLocks/>
          </p:cNvCxnSpPr>
          <p:nvPr/>
        </p:nvCxnSpPr>
        <p:spPr>
          <a:xfrm flipV="1">
            <a:off x="448587" y="180490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F0E1EC34-60E7-0032-BFE1-7109505BAF70}"/>
              </a:ext>
            </a:extLst>
          </p:cNvPr>
          <p:cNvSpPr txBox="1"/>
          <p:nvPr/>
        </p:nvSpPr>
        <p:spPr>
          <a:xfrm>
            <a:off x="144485" y="239801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4624EC-9142-DE5C-BA97-9FA5947EBE4B}"/>
              </a:ext>
            </a:extLst>
          </p:cNvPr>
          <p:cNvSpPr txBox="1"/>
          <p:nvPr/>
        </p:nvSpPr>
        <p:spPr>
          <a:xfrm>
            <a:off x="448587" y="178383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DC70FE-8EFC-11E6-A895-2EC51A878930}"/>
              </a:ext>
            </a:extLst>
          </p:cNvPr>
          <p:cNvSpPr/>
          <p:nvPr/>
        </p:nvSpPr>
        <p:spPr>
          <a:xfrm>
            <a:off x="419732" y="2600702"/>
            <a:ext cx="74642" cy="7464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CED3A30-5214-3CCA-B90E-7A7AF83E2111}"/>
              </a:ext>
            </a:extLst>
          </p:cNvPr>
          <p:cNvSpPr/>
          <p:nvPr/>
        </p:nvSpPr>
        <p:spPr>
          <a:xfrm>
            <a:off x="357681" y="2538651"/>
            <a:ext cx="198744" cy="19874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65192A15-9F9C-B376-B65D-43918238E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2C888D-33F5-7F4E-ED93-07B8830FEFB0}"/>
              </a:ext>
            </a:extLst>
          </p:cNvPr>
          <p:cNvSpPr txBox="1"/>
          <p:nvPr/>
        </p:nvSpPr>
        <p:spPr>
          <a:xfrm>
            <a:off x="8122920" y="301261"/>
            <a:ext cx="960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</a:t>
            </a:r>
            <a:br>
              <a:rPr lang="en-US" dirty="0"/>
            </a:br>
            <a:r>
              <a:rPr lang="en-US" dirty="0" err="1"/>
              <a:t>hitmap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576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076B0-C84F-F7FB-2533-0F530B6CB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9A0779CD-06EE-C8E7-F4F8-5029E3187628}"/>
              </a:ext>
            </a:extLst>
          </p:cNvPr>
          <p:cNvGrpSpPr/>
          <p:nvPr/>
        </p:nvGrpSpPr>
        <p:grpSpPr>
          <a:xfrm>
            <a:off x="-36353" y="2187251"/>
            <a:ext cx="11337076" cy="3147340"/>
            <a:chOff x="-36353" y="2187251"/>
            <a:chExt cx="11337076" cy="3147340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76A0CDE6-1DC0-5C99-6FDE-42533A1AB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2536888"/>
              <a:ext cx="10462523" cy="2797703"/>
            </a:xfrm>
            <a:prstGeom prst="rect">
              <a:avLst/>
            </a:prstGeom>
          </p:spPr>
        </p:pic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49EC2396-B2E9-D5A0-9BAC-526C3EEE0B74}"/>
                </a:ext>
              </a:extLst>
            </p:cNvPr>
            <p:cNvGrpSpPr/>
            <p:nvPr/>
          </p:nvGrpSpPr>
          <p:grpSpPr>
            <a:xfrm>
              <a:off x="701749" y="2187251"/>
              <a:ext cx="9654363" cy="369332"/>
              <a:chOff x="1048563" y="2187251"/>
              <a:chExt cx="7374657" cy="369332"/>
            </a:xfrm>
          </p:grpSpPr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53518530-EC71-A914-E62B-344D54FAA49B}"/>
                  </a:ext>
                </a:extLst>
              </p:cNvPr>
              <p:cNvSpPr txBox="1"/>
              <p:nvPr/>
            </p:nvSpPr>
            <p:spPr>
              <a:xfrm>
                <a:off x="1048563" y="2187251"/>
                <a:ext cx="4892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-20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A45CF42D-5DBE-C434-8260-BB33430DE663}"/>
                  </a:ext>
                </a:extLst>
              </p:cNvPr>
              <p:cNvSpPr txBox="1"/>
              <p:nvPr/>
            </p:nvSpPr>
            <p:spPr>
              <a:xfrm>
                <a:off x="1701254" y="2187251"/>
                <a:ext cx="4187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-18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110F99D-DD18-758C-27D8-40683028E4F8}"/>
                  </a:ext>
                </a:extLst>
              </p:cNvPr>
              <p:cNvSpPr txBox="1"/>
              <p:nvPr/>
            </p:nvSpPr>
            <p:spPr>
              <a:xfrm>
                <a:off x="2071879" y="2187251"/>
                <a:ext cx="379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-16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AEB0D76C-D6A6-D9E2-BC35-343920724A30}"/>
                  </a:ext>
                </a:extLst>
              </p:cNvPr>
              <p:cNvSpPr txBox="1"/>
              <p:nvPr/>
            </p:nvSpPr>
            <p:spPr>
              <a:xfrm>
                <a:off x="2467657" y="2187251"/>
                <a:ext cx="4892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-12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2D69AA4E-56F7-B704-DDA1-57BB1C4E4ACE}"/>
                  </a:ext>
                </a:extLst>
              </p:cNvPr>
              <p:cNvSpPr txBox="1"/>
              <p:nvPr/>
            </p:nvSpPr>
            <p:spPr>
              <a:xfrm>
                <a:off x="2891720" y="2187251"/>
                <a:ext cx="372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-7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CC35DD8C-A844-F1F6-CE96-4760C994FB66}"/>
                  </a:ext>
                </a:extLst>
              </p:cNvPr>
              <p:cNvSpPr txBox="1"/>
              <p:nvPr/>
            </p:nvSpPr>
            <p:spPr>
              <a:xfrm>
                <a:off x="4001313" y="2187251"/>
                <a:ext cx="3016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0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454FA60D-4871-5C82-72E7-9E0D2EA88A9C}"/>
                  </a:ext>
                </a:extLst>
              </p:cNvPr>
              <p:cNvSpPr txBox="1"/>
              <p:nvPr/>
            </p:nvSpPr>
            <p:spPr>
              <a:xfrm>
                <a:off x="5558639" y="2187251"/>
                <a:ext cx="4892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-15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57BFCE7B-8A17-0969-0AA6-6F0BD6D81809}"/>
                  </a:ext>
                </a:extLst>
              </p:cNvPr>
              <p:cNvSpPr txBox="1"/>
              <p:nvPr/>
            </p:nvSpPr>
            <p:spPr>
              <a:xfrm>
                <a:off x="6928335" y="2187251"/>
                <a:ext cx="372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-2</a:t>
                </a:r>
              </a:p>
            </p:txBody>
          </p: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45D3AF13-528F-4C07-145D-7AC54F02AB82}"/>
                  </a:ext>
                </a:extLst>
              </p:cNvPr>
              <p:cNvSpPr txBox="1"/>
              <p:nvPr/>
            </p:nvSpPr>
            <p:spPr>
              <a:xfrm>
                <a:off x="8121534" y="2187251"/>
                <a:ext cx="3016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0</a:t>
                </a:r>
              </a:p>
            </p:txBody>
          </p:sp>
        </p:grp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4DB12213-AD68-D775-2B2C-E0CFA486E69C}"/>
                </a:ext>
              </a:extLst>
            </p:cNvPr>
            <p:cNvSpPr txBox="1"/>
            <p:nvPr/>
          </p:nvSpPr>
          <p:spPr>
            <a:xfrm>
              <a:off x="-36353" y="2187251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V [kV]: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434C03E-8C78-8114-C9BC-B5A0C1F19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 The RFD detector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839E50E-3136-E0FD-0822-11A5D3FAE85B}"/>
              </a:ext>
            </a:extLst>
          </p:cNvPr>
          <p:cNvSpPr txBox="1"/>
          <p:nvPr/>
        </p:nvSpPr>
        <p:spPr>
          <a:xfrm>
            <a:off x="9505642" y="5622544"/>
            <a:ext cx="2720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/>
              <a:t>Scintillator+PMT</a:t>
            </a:r>
            <a:endParaRPr lang="fr-FR" sz="2800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50EC30CE-355B-F8CB-852B-6411A764FCAE}"/>
              </a:ext>
            </a:extLst>
          </p:cNvPr>
          <p:cNvCxnSpPr>
            <a:cxnSpLocks/>
          </p:cNvCxnSpPr>
          <p:nvPr/>
        </p:nvCxnSpPr>
        <p:spPr>
          <a:xfrm flipV="1">
            <a:off x="11221163" y="4311301"/>
            <a:ext cx="0" cy="129966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1382CA82-A1B7-E79B-ABD1-42C6F7BA01CE}"/>
              </a:ext>
            </a:extLst>
          </p:cNvPr>
          <p:cNvSpPr txBox="1"/>
          <p:nvPr/>
        </p:nvSpPr>
        <p:spPr>
          <a:xfrm>
            <a:off x="132691" y="5884154"/>
            <a:ext cx="1825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err="1"/>
              <a:t>Aluminized</a:t>
            </a:r>
            <a:r>
              <a:rPr lang="fr-FR" sz="2800" dirty="0"/>
              <a:t> Mylar foil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11D0AA8-944C-ED01-0B19-A96E866B62C3}"/>
              </a:ext>
            </a:extLst>
          </p:cNvPr>
          <p:cNvCxnSpPr>
            <a:cxnSpLocks/>
            <a:stCxn id="25" idx="0"/>
          </p:cNvCxnSpPr>
          <p:nvPr/>
        </p:nvCxnSpPr>
        <p:spPr>
          <a:xfrm flipH="1" flipV="1">
            <a:off x="1045423" y="5334591"/>
            <a:ext cx="1" cy="549563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8212ABB-85B5-F99C-4415-75F09B54CABA}"/>
              </a:ext>
            </a:extLst>
          </p:cNvPr>
          <p:cNvCxnSpPr>
            <a:cxnSpLocks/>
          </p:cNvCxnSpPr>
          <p:nvPr/>
        </p:nvCxnSpPr>
        <p:spPr>
          <a:xfrm flipV="1">
            <a:off x="75287" y="2705363"/>
            <a:ext cx="1251748" cy="8486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27AE82AB-31F8-839A-93E3-4257665E8456}"/>
              </a:ext>
            </a:extLst>
          </p:cNvPr>
          <p:cNvSpPr txBox="1"/>
          <p:nvPr/>
        </p:nvSpPr>
        <p:spPr>
          <a:xfrm>
            <a:off x="-87589" y="3554049"/>
            <a:ext cx="1200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ions</a:t>
            </a:r>
            <a:endParaRPr lang="fr-FR" dirty="0">
              <a:solidFill>
                <a:schemeClr val="accent1"/>
              </a:solidFill>
            </a:endParaRP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A2A39018-14DE-F418-BD98-1BF6C779F293}"/>
              </a:ext>
            </a:extLst>
          </p:cNvPr>
          <p:cNvCxnSpPr>
            <a:cxnSpLocks/>
          </p:cNvCxnSpPr>
          <p:nvPr/>
        </p:nvCxnSpPr>
        <p:spPr>
          <a:xfrm flipV="1">
            <a:off x="75287" y="3658054"/>
            <a:ext cx="1251748" cy="8486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D7E431DE-E313-531B-4BBF-10930E3E82AD}"/>
              </a:ext>
            </a:extLst>
          </p:cNvPr>
          <p:cNvCxnSpPr>
            <a:cxnSpLocks/>
          </p:cNvCxnSpPr>
          <p:nvPr/>
        </p:nvCxnSpPr>
        <p:spPr>
          <a:xfrm flipV="1">
            <a:off x="115052" y="4400249"/>
            <a:ext cx="1251748" cy="8486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:a16="http://schemas.microsoft.com/office/drawing/2014/main" id="{E3475F55-E904-81DF-22E8-D901F74A4C74}"/>
              </a:ext>
            </a:extLst>
          </p:cNvPr>
          <p:cNvSpPr txBox="1"/>
          <p:nvPr/>
        </p:nvSpPr>
        <p:spPr>
          <a:xfrm>
            <a:off x="3663906" y="1690688"/>
            <a:ext cx="1165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Electrodes</a:t>
            </a:r>
            <a:endParaRPr lang="fr-FR" dirty="0"/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A8E3F408-EF26-EF57-62CC-B4F992182CBD}"/>
              </a:ext>
            </a:extLst>
          </p:cNvPr>
          <p:cNvCxnSpPr>
            <a:cxnSpLocks/>
            <a:stCxn id="49" idx="2"/>
          </p:cNvCxnSpPr>
          <p:nvPr/>
        </p:nvCxnSpPr>
        <p:spPr>
          <a:xfrm>
            <a:off x="4246502" y="2060020"/>
            <a:ext cx="311919" cy="549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1E0E29F6-642B-3921-BA2F-FF246D4AAA2F}"/>
              </a:ext>
            </a:extLst>
          </p:cNvPr>
          <p:cNvCxnSpPr>
            <a:cxnSpLocks/>
            <a:stCxn id="49" idx="2"/>
          </p:cNvCxnSpPr>
          <p:nvPr/>
        </p:nvCxnSpPr>
        <p:spPr>
          <a:xfrm>
            <a:off x="4246502" y="2060020"/>
            <a:ext cx="2019043" cy="549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1C5F010C-8448-F3B1-A141-0D0572E6D8A5}"/>
              </a:ext>
            </a:extLst>
          </p:cNvPr>
          <p:cNvCxnSpPr>
            <a:cxnSpLocks/>
            <a:stCxn id="49" idx="2"/>
          </p:cNvCxnSpPr>
          <p:nvPr/>
        </p:nvCxnSpPr>
        <p:spPr>
          <a:xfrm flipH="1">
            <a:off x="3414640" y="2060020"/>
            <a:ext cx="831862" cy="549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4163AD55-F919-0901-280A-CC59A01956DF}"/>
              </a:ext>
            </a:extLst>
          </p:cNvPr>
          <p:cNvGrpSpPr/>
          <p:nvPr/>
        </p:nvGrpSpPr>
        <p:grpSpPr>
          <a:xfrm>
            <a:off x="7619938" y="635655"/>
            <a:ext cx="3759913" cy="1108533"/>
            <a:chOff x="7619938" y="635655"/>
            <a:chExt cx="3759913" cy="1108533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44BB167-6BBD-EC36-E41B-326C45767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9938" y="635655"/>
              <a:ext cx="3733862" cy="110853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2EC720-C8ED-E40F-9E31-0E1C564C1BAF}"/>
                </a:ext>
              </a:extLst>
            </p:cNvPr>
            <p:cNvSpPr/>
            <p:nvPr/>
          </p:nvSpPr>
          <p:spPr>
            <a:xfrm>
              <a:off x="11147564" y="1138803"/>
              <a:ext cx="232287" cy="22286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</a:schemeClr>
                </a:gs>
                <a:gs pos="51000">
                  <a:schemeClr val="accent3"/>
                </a:gs>
                <a:gs pos="61000">
                  <a:schemeClr val="accent3"/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isometricRightUp">
                <a:rot lat="1200000" lon="6900000" rev="0"/>
              </a:camera>
              <a:lightRig rig="contrasting" dir="t"/>
            </a:scene3d>
            <a:sp3d z="-31750" extrusionH="6350" prstMaterial="metal">
              <a:extrusionClr>
                <a:schemeClr val="bg2">
                  <a:lumMod val="50000"/>
                </a:schemeClr>
              </a:extrusionClr>
              <a:contourClr>
                <a:schemeClr val="bg1"/>
              </a:contourClr>
            </a:sp3d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B843F2-30B6-352E-9BDA-7089CBBC5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27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BE6D2-D0DC-4329-55BB-142702B66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>
            <a:extLst>
              <a:ext uri="{FF2B5EF4-FFF2-40B4-BE49-F238E27FC236}">
                <a16:creationId xmlns:a16="http://schemas.microsoft.com/office/drawing/2014/main" id="{6AA8BE6A-740C-C325-296F-92C3A594B493}"/>
              </a:ext>
            </a:extLst>
          </p:cNvPr>
          <p:cNvGrpSpPr/>
          <p:nvPr/>
        </p:nvGrpSpPr>
        <p:grpSpPr>
          <a:xfrm>
            <a:off x="6723242" y="1525479"/>
            <a:ext cx="5328198" cy="5013689"/>
            <a:chOff x="6416810" y="2008999"/>
            <a:chExt cx="4839621" cy="455395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C118C3DB-5338-6199-54B9-F9F06F5E09E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6810" y="4927780"/>
              <a:ext cx="1620000" cy="162000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FA6A878C-4219-8FC5-4292-2E9FCBD0342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7068" y="3412514"/>
              <a:ext cx="1620000" cy="1620000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F264A700-B321-E384-52F9-FC91380B520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7584" y="4927780"/>
              <a:ext cx="1620000" cy="1620000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6C10BD9D-D73B-78D8-746F-D023FB74EDC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27602" y="3415648"/>
              <a:ext cx="1620000" cy="1620000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D51A5DF8-9B06-F4EB-26D7-90E143BDEA7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rcRect t="6577"/>
            <a:stretch>
              <a:fillRect/>
            </a:stretch>
          </p:blipFill>
          <p:spPr>
            <a:xfrm>
              <a:off x="8039112" y="2008999"/>
              <a:ext cx="1620000" cy="1513438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00453A50-9233-18D4-C716-354C6727606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17264" y="4942950"/>
              <a:ext cx="1620000" cy="1620000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D18FDCF9-D299-086F-CF16-927837D4E4D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22344" y="3429700"/>
              <a:ext cx="1620000" cy="1620000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EAB1B888-0189-3C54-B308-725CF421AB5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/>
            <a:srcRect t="6577"/>
            <a:stretch>
              <a:fillRect/>
            </a:stretch>
          </p:blipFill>
          <p:spPr>
            <a:xfrm>
              <a:off x="9636431" y="2019845"/>
              <a:ext cx="1620000" cy="151343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169CCC28-BB6A-323F-68EF-011F57EE194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/>
            <a:srcRect t="6897"/>
            <a:stretch>
              <a:fillRect/>
            </a:stretch>
          </p:blipFill>
          <p:spPr>
            <a:xfrm>
              <a:off x="6446030" y="2012134"/>
              <a:ext cx="1620000" cy="1508247"/>
            </a:xfrm>
            <a:prstGeom prst="rect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12662D2-3BE8-7CDD-F9AB-54F2349079C5}"/>
              </a:ext>
            </a:extLst>
          </p:cNvPr>
          <p:cNvGrpSpPr/>
          <p:nvPr/>
        </p:nvGrpSpPr>
        <p:grpSpPr>
          <a:xfrm>
            <a:off x="8081739" y="33312"/>
            <a:ext cx="3759913" cy="1108533"/>
            <a:chOff x="7619938" y="635655"/>
            <a:chExt cx="3759913" cy="1108533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B0497C1-2E0F-8ECB-C2FB-42657EE2F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19938" y="635655"/>
              <a:ext cx="3733862" cy="110853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3EADD5-54BA-B971-88DE-F74E0161F0DA}"/>
                </a:ext>
              </a:extLst>
            </p:cNvPr>
            <p:cNvSpPr/>
            <p:nvPr/>
          </p:nvSpPr>
          <p:spPr>
            <a:xfrm>
              <a:off x="11147564" y="1138803"/>
              <a:ext cx="232287" cy="22286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</a:schemeClr>
                </a:gs>
                <a:gs pos="51000">
                  <a:schemeClr val="accent3"/>
                </a:gs>
                <a:gs pos="61000">
                  <a:schemeClr val="accent3"/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isometricRightUp">
                <a:rot lat="1200000" lon="6900000" rev="0"/>
              </a:camera>
              <a:lightRig rig="contrasting" dir="t"/>
            </a:scene3d>
            <a:sp3d z="-31750" extrusionH="6350" prstMaterial="metal">
              <a:extrusionClr>
                <a:schemeClr val="bg2">
                  <a:lumMod val="50000"/>
                </a:schemeClr>
              </a:extrusionClr>
              <a:contourClr>
                <a:schemeClr val="bg1"/>
              </a:contourClr>
            </a:sp3d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2FFD909-F320-856D-93C5-8ED377A58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pl-PL" dirty="0"/>
              <a:t>. </a:t>
            </a:r>
            <a:r>
              <a:rPr lang="en-US" dirty="0"/>
              <a:t>Realistic </a:t>
            </a:r>
            <a:r>
              <a:rPr lang="pl-PL" dirty="0"/>
              <a:t>SIMION </a:t>
            </a:r>
            <a:r>
              <a:rPr lang="pl-PL" dirty="0" err="1"/>
              <a:t>simulation</a:t>
            </a:r>
            <a:endParaRPr lang="fr-FR" dirty="0"/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FCD70B99-35A6-C5DF-7DEB-DDABAD2ADD2C}"/>
              </a:ext>
            </a:extLst>
          </p:cNvPr>
          <p:cNvGrpSpPr/>
          <p:nvPr/>
        </p:nvGrpSpPr>
        <p:grpSpPr>
          <a:xfrm>
            <a:off x="251599" y="1478854"/>
            <a:ext cx="5355265" cy="5355265"/>
            <a:chOff x="6422064" y="1479272"/>
            <a:chExt cx="5355265" cy="5355265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29E6300-10CA-349F-28C8-63E03D52F85F}"/>
                </a:ext>
              </a:extLst>
            </p:cNvPr>
            <p:cNvSpPr/>
            <p:nvPr/>
          </p:nvSpPr>
          <p:spPr>
            <a:xfrm>
              <a:off x="6422064" y="1479272"/>
              <a:ext cx="5355265" cy="535526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260EC965-387F-005D-8252-9DAF018A0413}"/>
                </a:ext>
              </a:extLst>
            </p:cNvPr>
            <p:cNvSpPr/>
            <p:nvPr/>
          </p:nvSpPr>
          <p:spPr>
            <a:xfrm>
              <a:off x="7823789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74A3DDFB-60DF-6BBC-E359-75A68E518ABE}"/>
                </a:ext>
              </a:extLst>
            </p:cNvPr>
            <p:cNvSpPr/>
            <p:nvPr/>
          </p:nvSpPr>
          <p:spPr>
            <a:xfrm>
              <a:off x="10197985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EBF01AC-9C93-7BA6-CBEF-5806FEF23B0F}"/>
                </a:ext>
              </a:extLst>
            </p:cNvPr>
            <p:cNvSpPr/>
            <p:nvPr/>
          </p:nvSpPr>
          <p:spPr>
            <a:xfrm>
              <a:off x="9034127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489BC34-E00B-3202-13D8-D2420BCE93E0}"/>
                </a:ext>
              </a:extLst>
            </p:cNvPr>
            <p:cNvSpPr/>
            <p:nvPr/>
          </p:nvSpPr>
          <p:spPr>
            <a:xfrm>
              <a:off x="9050077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A7375A5F-795B-E7B9-ABB3-DEC6B5A8CC71}"/>
                </a:ext>
              </a:extLst>
            </p:cNvPr>
            <p:cNvSpPr/>
            <p:nvPr/>
          </p:nvSpPr>
          <p:spPr>
            <a:xfrm>
              <a:off x="7823789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B8BC194B-1318-FC49-A6F1-0FC868F58AEB}"/>
                </a:ext>
              </a:extLst>
            </p:cNvPr>
            <p:cNvSpPr/>
            <p:nvPr/>
          </p:nvSpPr>
          <p:spPr>
            <a:xfrm>
              <a:off x="10196620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F694145C-63A1-F851-FB5C-55FA5DF8F8A2}"/>
                </a:ext>
              </a:extLst>
            </p:cNvPr>
            <p:cNvSpPr/>
            <p:nvPr/>
          </p:nvSpPr>
          <p:spPr>
            <a:xfrm>
              <a:off x="7823789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DB05AEDE-8882-71E6-69EA-92089F94929B}"/>
                </a:ext>
              </a:extLst>
            </p:cNvPr>
            <p:cNvSpPr/>
            <p:nvPr/>
          </p:nvSpPr>
          <p:spPr>
            <a:xfrm>
              <a:off x="10197985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42142D5F-84DA-3418-1777-2F5F27AF3065}"/>
                </a:ext>
              </a:extLst>
            </p:cNvPr>
            <p:cNvSpPr/>
            <p:nvPr/>
          </p:nvSpPr>
          <p:spPr>
            <a:xfrm>
              <a:off x="9050077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4CE7176F-7FCA-4904-C484-E01FD2457B4E}"/>
                </a:ext>
              </a:extLst>
            </p:cNvPr>
            <p:cNvSpPr txBox="1"/>
            <p:nvPr/>
          </p:nvSpPr>
          <p:spPr>
            <a:xfrm>
              <a:off x="9884733" y="2253174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15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7DBC1191-6CA7-012B-6F2A-9C29AD9D9208}"/>
                </a:ext>
              </a:extLst>
            </p:cNvPr>
            <p:cNvSpPr txBox="1"/>
            <p:nvPr/>
          </p:nvSpPr>
          <p:spPr>
            <a:xfrm>
              <a:off x="8849828" y="2253174"/>
              <a:ext cx="708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15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067C29B2-9EAF-E47F-D2CB-2C01C7598BEB}"/>
                </a:ext>
              </a:extLst>
            </p:cNvPr>
            <p:cNvSpPr txBox="1"/>
            <p:nvPr/>
          </p:nvSpPr>
          <p:spPr>
            <a:xfrm>
              <a:off x="7502633" y="2253174"/>
              <a:ext cx="897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15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CE51058-1DE0-0122-9436-A2FBBE894AE8}"/>
                </a:ext>
              </a:extLst>
            </p:cNvPr>
            <p:cNvSpPr txBox="1"/>
            <p:nvPr/>
          </p:nvSpPr>
          <p:spPr>
            <a:xfrm>
              <a:off x="9884733" y="3669011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A66A07CC-19AF-41FB-7E99-6500D275A50D}"/>
                </a:ext>
              </a:extLst>
            </p:cNvPr>
            <p:cNvSpPr txBox="1"/>
            <p:nvPr/>
          </p:nvSpPr>
          <p:spPr>
            <a:xfrm>
              <a:off x="8849828" y="3669011"/>
              <a:ext cx="708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0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07D57F38-2316-2AD4-6201-398C09E0F4AE}"/>
                </a:ext>
              </a:extLst>
            </p:cNvPr>
            <p:cNvSpPr txBox="1"/>
            <p:nvPr/>
          </p:nvSpPr>
          <p:spPr>
            <a:xfrm>
              <a:off x="7502633" y="3669011"/>
              <a:ext cx="897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0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6A38FC59-E514-74A3-8E60-DB91B13F72FC}"/>
                </a:ext>
              </a:extLst>
            </p:cNvPr>
            <p:cNvSpPr txBox="1"/>
            <p:nvPr/>
          </p:nvSpPr>
          <p:spPr>
            <a:xfrm>
              <a:off x="9884733" y="4917247"/>
              <a:ext cx="9179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-15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1FFD931D-1744-37AC-2A1B-0E0BC4FFE3D6}"/>
                </a:ext>
              </a:extLst>
            </p:cNvPr>
            <p:cNvSpPr txBox="1"/>
            <p:nvPr/>
          </p:nvSpPr>
          <p:spPr>
            <a:xfrm>
              <a:off x="8849828" y="4917247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-15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B21C661A-ADBF-31A7-5316-2EDAE0DCFAAB}"/>
                </a:ext>
              </a:extLst>
            </p:cNvPr>
            <p:cNvSpPr txBox="1"/>
            <p:nvPr/>
          </p:nvSpPr>
          <p:spPr>
            <a:xfrm>
              <a:off x="7502633" y="4917247"/>
              <a:ext cx="1021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-15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A8B53A94-B109-D08E-3C0D-45F67C015B63}"/>
              </a:ext>
            </a:extLst>
          </p:cNvPr>
          <p:cNvSpPr txBox="1"/>
          <p:nvPr/>
        </p:nvSpPr>
        <p:spPr>
          <a:xfrm>
            <a:off x="4497532" y="1690688"/>
            <a:ext cx="107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Mylar foil</a:t>
            </a:r>
            <a:endParaRPr lang="fr-FR" dirty="0">
              <a:solidFill>
                <a:schemeClr val="accent3"/>
              </a:solidFill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88B74BF-3229-841E-93A1-A5AE65805B15}"/>
              </a:ext>
            </a:extLst>
          </p:cNvPr>
          <p:cNvCxnSpPr>
            <a:cxnSpLocks/>
            <a:stCxn id="12" idx="7"/>
          </p:cNvCxnSpPr>
          <p:nvPr/>
        </p:nvCxnSpPr>
        <p:spPr>
          <a:xfrm flipV="1">
            <a:off x="4822604" y="713232"/>
            <a:ext cx="3434428" cy="1549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EA6AB51-D499-34C8-8AA4-12D55F81EE80}"/>
              </a:ext>
            </a:extLst>
          </p:cNvPr>
          <p:cNvCxnSpPr>
            <a:cxnSpLocks/>
          </p:cNvCxnSpPr>
          <p:nvPr/>
        </p:nvCxnSpPr>
        <p:spPr>
          <a:xfrm flipV="1">
            <a:off x="11353800" y="777240"/>
            <a:ext cx="394508" cy="760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F427A5BC-4AAE-C98F-BBA9-1C5B7321E6E7}"/>
              </a:ext>
            </a:extLst>
          </p:cNvPr>
          <p:cNvSpPr txBox="1"/>
          <p:nvPr/>
        </p:nvSpPr>
        <p:spPr>
          <a:xfrm>
            <a:off x="5711880" y="3514090"/>
            <a:ext cx="71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Focus</a:t>
            </a:r>
            <a:endParaRPr lang="fr-FR" dirty="0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186ABAC1-CF84-F0E2-DF3F-734931FDEE22}"/>
              </a:ext>
            </a:extLst>
          </p:cNvPr>
          <p:cNvSpPr>
            <a:spLocks/>
          </p:cNvSpPr>
          <p:nvPr/>
        </p:nvSpPr>
        <p:spPr>
          <a:xfrm>
            <a:off x="5717299" y="3828920"/>
            <a:ext cx="797490" cy="47992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space réservé du pied de page 33">
            <a:extLst>
              <a:ext uri="{FF2B5EF4-FFF2-40B4-BE49-F238E27FC236}">
                <a16:creationId xmlns:a16="http://schemas.microsoft.com/office/drawing/2014/main" id="{21654188-E1B6-DB0D-8BE3-F0EC4F7E6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121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7F0DC-840E-BD06-0A41-B46C1D3D4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0C0BAE-F923-EA40-F3D7-6108322D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pl-PL" dirty="0"/>
              <a:t>. Geant4 </a:t>
            </a:r>
            <a:r>
              <a:rPr lang="pl-PL" dirty="0" err="1"/>
              <a:t>simulation</a:t>
            </a:r>
            <a:endParaRPr lang="fr-FR" dirty="0"/>
          </a:p>
        </p:txBody>
      </p:sp>
      <p:pic>
        <p:nvPicPr>
          <p:cNvPr id="4" name="Espace réservé du contenu 3" descr="The image shows a 3D rendering with a grid of squares on a purple background, highlighted by a red dot.&#10;&#10;Le contenu généré par l’IA peut être incorrect.">
            <a:extLst>
              <a:ext uri="{FF2B5EF4-FFF2-40B4-BE49-F238E27FC236}">
                <a16:creationId xmlns:a16="http://schemas.microsoft.com/office/drawing/2014/main" id="{D44E94C1-67A1-C83B-F811-74FAC83B8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1182" y="1690688"/>
            <a:ext cx="4106276" cy="43513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FE47411-DE51-BFB0-D578-81766FA26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4536" y="2524643"/>
            <a:ext cx="3886909" cy="3357996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1759CB8E-3F6E-ACF5-297E-47162DE67E09}"/>
              </a:ext>
            </a:extLst>
          </p:cNvPr>
          <p:cNvCxnSpPr/>
          <p:nvPr/>
        </p:nvCxnSpPr>
        <p:spPr>
          <a:xfrm>
            <a:off x="820216" y="2765892"/>
            <a:ext cx="1097280" cy="924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40DF337-C4FC-170B-D2D4-6036FFC1BB80}"/>
              </a:ext>
            </a:extLst>
          </p:cNvPr>
          <p:cNvSpPr txBox="1"/>
          <p:nvPr/>
        </p:nvSpPr>
        <p:spPr>
          <a:xfrm>
            <a:off x="915409" y="3377952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225C51-7A55-75F4-9E5C-5B55B69F0335}"/>
              </a:ext>
            </a:extLst>
          </p:cNvPr>
          <p:cNvSpPr txBox="1"/>
          <p:nvPr/>
        </p:nvSpPr>
        <p:spPr>
          <a:xfrm>
            <a:off x="6811916" y="1784500"/>
            <a:ext cx="4604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Scintillation </a:t>
            </a:r>
            <a:r>
              <a:rPr lang="en-US" dirty="0" err="1"/>
              <a:t>hitmap</a:t>
            </a:r>
            <a:r>
              <a:rPr lang="en-US" dirty="0"/>
              <a:t> on </a:t>
            </a:r>
            <a:r>
              <a:rPr lang="en-US" dirty="0" err="1"/>
              <a:t>SiPM</a:t>
            </a:r>
            <a:endParaRPr lang="en-US" dirty="0"/>
          </a:p>
          <a:p>
            <a:r>
              <a:rPr lang="en-US" dirty="0"/>
              <a:t>for 200 electrons interacting at the same point:</a:t>
            </a:r>
            <a:endParaRPr lang="fr-FR" dirty="0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F3BC7F3-4C95-4DB3-AD46-E7B7A4C9A228}"/>
              </a:ext>
            </a:extLst>
          </p:cNvPr>
          <p:cNvCxnSpPr>
            <a:cxnSpLocks/>
          </p:cNvCxnSpPr>
          <p:nvPr/>
        </p:nvCxnSpPr>
        <p:spPr>
          <a:xfrm flipV="1">
            <a:off x="830376" y="196501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F0F53D9F-F1B9-D490-8790-E2294E64E828}"/>
              </a:ext>
            </a:extLst>
          </p:cNvPr>
          <p:cNvSpPr txBox="1"/>
          <p:nvPr/>
        </p:nvSpPr>
        <p:spPr>
          <a:xfrm>
            <a:off x="508146" y="286108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257EA0F-F47C-02E1-E00C-7AB519E5BB3D}"/>
              </a:ext>
            </a:extLst>
          </p:cNvPr>
          <p:cNvCxnSpPr>
            <a:cxnSpLocks/>
          </p:cNvCxnSpPr>
          <p:nvPr/>
        </p:nvCxnSpPr>
        <p:spPr>
          <a:xfrm flipH="1">
            <a:off x="257154" y="2765892"/>
            <a:ext cx="569278" cy="185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0BF33922-182E-F30E-99A0-7455CA453985}"/>
              </a:ext>
            </a:extLst>
          </p:cNvPr>
          <p:cNvSpPr txBox="1"/>
          <p:nvPr/>
        </p:nvSpPr>
        <p:spPr>
          <a:xfrm>
            <a:off x="830376" y="17845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D82CB9B-4CFB-AF13-9979-53ED546E4FB1}"/>
              </a:ext>
            </a:extLst>
          </p:cNvPr>
          <p:cNvSpPr/>
          <p:nvPr/>
        </p:nvSpPr>
        <p:spPr>
          <a:xfrm>
            <a:off x="11416318" y="3690452"/>
            <a:ext cx="74642" cy="7464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56BD54E-0D31-BBA6-93C7-40CC90A18A2C}"/>
              </a:ext>
            </a:extLst>
          </p:cNvPr>
          <p:cNvSpPr/>
          <p:nvPr/>
        </p:nvSpPr>
        <p:spPr>
          <a:xfrm>
            <a:off x="11354267" y="3628401"/>
            <a:ext cx="198744" cy="19874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6056282-1244-C1AB-3DFE-10BC0FE09AB3}"/>
              </a:ext>
            </a:extLst>
          </p:cNvPr>
          <p:cNvSpPr txBox="1"/>
          <p:nvPr/>
        </p:nvSpPr>
        <p:spPr>
          <a:xfrm>
            <a:off x="11192976" y="3727773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</a:t>
            </a:r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35777CB-E4D8-CFC6-348F-0CF5EF92BC79}"/>
              </a:ext>
            </a:extLst>
          </p:cNvPr>
          <p:cNvSpPr txBox="1"/>
          <p:nvPr/>
        </p:nvSpPr>
        <p:spPr>
          <a:xfrm>
            <a:off x="8839346" y="579178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2E6FF54-F6FD-6F96-8FE9-9D64F6F68CC6}"/>
              </a:ext>
            </a:extLst>
          </p:cNvPr>
          <p:cNvSpPr txBox="1"/>
          <p:nvPr/>
        </p:nvSpPr>
        <p:spPr>
          <a:xfrm>
            <a:off x="6454143" y="386635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DC018F6-A772-1553-E643-CA64F1AB4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013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CD864-6AD6-293F-6E81-93906639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D991F656-3159-5BBD-AE7B-031AD2D5F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104" y="1292027"/>
            <a:ext cx="2520000" cy="2520000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88F61995-4521-A1F5-FFF6-6B8F3CDA8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78" y="1294996"/>
            <a:ext cx="2520000" cy="25200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EA19FE3-297C-83B2-6227-B3C0D9582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735" y="1316988"/>
            <a:ext cx="2520000" cy="2520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8762D11-02B9-664A-6F7E-9278332F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pl-PL" dirty="0"/>
              <a:t>. Geant4 </a:t>
            </a:r>
            <a:r>
              <a:rPr lang="pl-PL" dirty="0" err="1"/>
              <a:t>simulation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8BCD2B4-79E6-1374-6FDB-89DDBE5B9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007035" y="3814996"/>
            <a:ext cx="9677400" cy="2581440"/>
          </a:xfrm>
          <a:prstGeom prst="rect">
            <a:avLst/>
          </a:prstGeom>
        </p:spPr>
      </p:pic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DE0BA26E-DA2F-3219-EFE2-2CA82610A136}"/>
              </a:ext>
            </a:extLst>
          </p:cNvPr>
          <p:cNvCxnSpPr>
            <a:cxnSpLocks/>
          </p:cNvCxnSpPr>
          <p:nvPr/>
        </p:nvCxnSpPr>
        <p:spPr>
          <a:xfrm>
            <a:off x="10134577" y="1473452"/>
            <a:ext cx="369055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7B91A39-2C6E-B94F-FAB5-E8C229B2779F}"/>
              </a:ext>
            </a:extLst>
          </p:cNvPr>
          <p:cNvCxnSpPr>
            <a:cxnSpLocks/>
          </p:cNvCxnSpPr>
          <p:nvPr/>
        </p:nvCxnSpPr>
        <p:spPr>
          <a:xfrm>
            <a:off x="7190456" y="1466870"/>
            <a:ext cx="369055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3AB2F236-888D-38B8-17CD-5FD3B67B8330}"/>
              </a:ext>
            </a:extLst>
          </p:cNvPr>
          <p:cNvCxnSpPr>
            <a:cxnSpLocks/>
          </p:cNvCxnSpPr>
          <p:nvPr/>
        </p:nvCxnSpPr>
        <p:spPr>
          <a:xfrm>
            <a:off x="4387231" y="1505260"/>
            <a:ext cx="36905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4" name="Image 33">
            <a:extLst>
              <a:ext uri="{FF2B5EF4-FFF2-40B4-BE49-F238E27FC236}">
                <a16:creationId xmlns:a16="http://schemas.microsoft.com/office/drawing/2014/main" id="{AE64D0E5-C794-8328-D64C-4D6DB39498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70" y="1267178"/>
            <a:ext cx="2520000" cy="2520000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DAB279B-B307-A34C-FE2C-754984D0C401}"/>
              </a:ext>
            </a:extLst>
          </p:cNvPr>
          <p:cNvCxnSpPr>
            <a:cxnSpLocks/>
          </p:cNvCxnSpPr>
          <p:nvPr/>
        </p:nvCxnSpPr>
        <p:spPr>
          <a:xfrm flipV="1">
            <a:off x="428576" y="421282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BC577950-5A08-44F1-1D26-DB0B1D27943F}"/>
              </a:ext>
            </a:extLst>
          </p:cNvPr>
          <p:cNvSpPr txBox="1"/>
          <p:nvPr/>
        </p:nvSpPr>
        <p:spPr>
          <a:xfrm>
            <a:off x="124474" y="480593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DD85A26-E1AC-F6BC-2125-795E4458B1F9}"/>
              </a:ext>
            </a:extLst>
          </p:cNvPr>
          <p:cNvSpPr txBox="1"/>
          <p:nvPr/>
        </p:nvSpPr>
        <p:spPr>
          <a:xfrm>
            <a:off x="428576" y="419175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3746126-4B32-E9C1-86A7-76EE2C60E5DA}"/>
              </a:ext>
            </a:extLst>
          </p:cNvPr>
          <p:cNvSpPr/>
          <p:nvPr/>
        </p:nvSpPr>
        <p:spPr>
          <a:xfrm>
            <a:off x="399721" y="5008622"/>
            <a:ext cx="74642" cy="7464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526661E6-7033-95F6-1D02-0492A5AB30F2}"/>
              </a:ext>
            </a:extLst>
          </p:cNvPr>
          <p:cNvSpPr/>
          <p:nvPr/>
        </p:nvSpPr>
        <p:spPr>
          <a:xfrm>
            <a:off x="337670" y="4946571"/>
            <a:ext cx="198744" cy="19874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0AF049-1B22-6B2A-0AEF-975C5D40F800}"/>
              </a:ext>
            </a:extLst>
          </p:cNvPr>
          <p:cNvSpPr txBox="1"/>
          <p:nvPr/>
        </p:nvSpPr>
        <p:spPr>
          <a:xfrm>
            <a:off x="6844695" y="873721"/>
            <a:ext cx="4356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 </a:t>
            </a:r>
            <a:r>
              <a:rPr lang="en-US" dirty="0" err="1"/>
              <a:t>hitmap</a:t>
            </a:r>
            <a:r>
              <a:rPr lang="en-US" dirty="0"/>
              <a:t> of a bunch in the scintillator</a:t>
            </a:r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5FB1E5B-38C0-9001-B572-B298F4FC5551}"/>
              </a:ext>
            </a:extLst>
          </p:cNvPr>
          <p:cNvCxnSpPr>
            <a:cxnSpLocks/>
          </p:cNvCxnSpPr>
          <p:nvPr/>
        </p:nvCxnSpPr>
        <p:spPr>
          <a:xfrm>
            <a:off x="1417297" y="1448052"/>
            <a:ext cx="36905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1E6EE0-99EA-6D93-3598-469BFB2BE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392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B4AAD-2376-5202-29DE-05859D664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1DAD91-0D35-0C4F-2168-A10705C5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pl-PL" dirty="0"/>
              <a:t>. Geant4 </a:t>
            </a:r>
            <a:r>
              <a:rPr lang="pl-PL" dirty="0" err="1"/>
              <a:t>simulation</a:t>
            </a:r>
            <a:endParaRPr lang="fr-FR" dirty="0"/>
          </a:p>
        </p:txBody>
      </p:sp>
      <p:pic>
        <p:nvPicPr>
          <p:cNvPr id="55" name="Image 54">
            <a:extLst>
              <a:ext uri="{FF2B5EF4-FFF2-40B4-BE49-F238E27FC236}">
                <a16:creationId xmlns:a16="http://schemas.microsoft.com/office/drawing/2014/main" id="{322E225F-B6DD-D79D-FFBD-8EBF0F2EE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520" y="1307779"/>
            <a:ext cx="2520000" cy="2520000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C3A12F17-953A-54B2-7104-392532B50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24" y="1270688"/>
            <a:ext cx="2520000" cy="2520000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77B5F750-AEB3-48C4-8177-9BFD80E13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278" y="1326364"/>
            <a:ext cx="2520000" cy="2520000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25EC8C61-4D70-77FD-C28C-D4750C894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78" y="1307779"/>
            <a:ext cx="2520000" cy="2520000"/>
          </a:xfrm>
          <a:prstGeom prst="rect">
            <a:avLst/>
          </a:prstGeom>
        </p:spPr>
      </p:pic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58C3370F-03E7-E12D-C34F-BA0DBBE6E4C5}"/>
              </a:ext>
            </a:extLst>
          </p:cNvPr>
          <p:cNvCxnSpPr>
            <a:cxnSpLocks/>
          </p:cNvCxnSpPr>
          <p:nvPr/>
        </p:nvCxnSpPr>
        <p:spPr>
          <a:xfrm flipV="1">
            <a:off x="428576" y="421282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>
            <a:extLst>
              <a:ext uri="{FF2B5EF4-FFF2-40B4-BE49-F238E27FC236}">
                <a16:creationId xmlns:a16="http://schemas.microsoft.com/office/drawing/2014/main" id="{44D5D856-98C2-78B2-9AFD-7B40FEFDCB9C}"/>
              </a:ext>
            </a:extLst>
          </p:cNvPr>
          <p:cNvSpPr txBox="1"/>
          <p:nvPr/>
        </p:nvSpPr>
        <p:spPr>
          <a:xfrm>
            <a:off x="124474" y="480593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11B9CC37-AB95-67F2-827C-1224E242F06A}"/>
              </a:ext>
            </a:extLst>
          </p:cNvPr>
          <p:cNvSpPr txBox="1"/>
          <p:nvPr/>
        </p:nvSpPr>
        <p:spPr>
          <a:xfrm>
            <a:off x="428576" y="419175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D3EADECF-989C-013F-1A2B-550E356A9DB4}"/>
              </a:ext>
            </a:extLst>
          </p:cNvPr>
          <p:cNvSpPr/>
          <p:nvPr/>
        </p:nvSpPr>
        <p:spPr>
          <a:xfrm>
            <a:off x="399721" y="5008622"/>
            <a:ext cx="74642" cy="7464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D4BAF131-076D-1AD3-99DC-3C820399F7FF}"/>
              </a:ext>
            </a:extLst>
          </p:cNvPr>
          <p:cNvSpPr/>
          <p:nvPr/>
        </p:nvSpPr>
        <p:spPr>
          <a:xfrm>
            <a:off x="337670" y="4946571"/>
            <a:ext cx="198744" cy="19874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2749D65-15A0-EB70-566F-D1C3A78D7D2D}"/>
              </a:ext>
            </a:extLst>
          </p:cNvPr>
          <p:cNvCxnSpPr>
            <a:cxnSpLocks/>
          </p:cNvCxnSpPr>
          <p:nvPr/>
        </p:nvCxnSpPr>
        <p:spPr>
          <a:xfrm>
            <a:off x="10134577" y="1473452"/>
            <a:ext cx="369055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2CF34F9-9AD8-2D02-0BCC-603F7AE33EA0}"/>
              </a:ext>
            </a:extLst>
          </p:cNvPr>
          <p:cNvCxnSpPr>
            <a:cxnSpLocks/>
          </p:cNvCxnSpPr>
          <p:nvPr/>
        </p:nvCxnSpPr>
        <p:spPr>
          <a:xfrm>
            <a:off x="7190456" y="1466870"/>
            <a:ext cx="369055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6370554-2529-3908-1987-5F7526E86906}"/>
              </a:ext>
            </a:extLst>
          </p:cNvPr>
          <p:cNvCxnSpPr>
            <a:cxnSpLocks/>
          </p:cNvCxnSpPr>
          <p:nvPr/>
        </p:nvCxnSpPr>
        <p:spPr>
          <a:xfrm>
            <a:off x="4387231" y="1505260"/>
            <a:ext cx="36905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CC260E5-E142-CEE0-4C62-E3A680CA791E}"/>
              </a:ext>
            </a:extLst>
          </p:cNvPr>
          <p:cNvCxnSpPr>
            <a:cxnSpLocks/>
          </p:cNvCxnSpPr>
          <p:nvPr/>
        </p:nvCxnSpPr>
        <p:spPr>
          <a:xfrm>
            <a:off x="1417297" y="1448052"/>
            <a:ext cx="36905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A1F97C93-908A-1D9E-6291-2F89328DB912}"/>
              </a:ext>
            </a:extLst>
          </p:cNvPr>
          <p:cNvSpPr txBox="1"/>
          <p:nvPr/>
        </p:nvSpPr>
        <p:spPr>
          <a:xfrm>
            <a:off x="7366298" y="769799"/>
            <a:ext cx="313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Scintillation photon in the </a:t>
            </a:r>
            <a:r>
              <a:rPr lang="en-US" dirty="0" err="1"/>
              <a:t>SiPM</a:t>
            </a:r>
            <a:endParaRPr lang="fr-FR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1440B6AB-621E-6029-BE5E-4992EF7A3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pic>
        <p:nvPicPr>
          <p:cNvPr id="14" name="Espace réservé du contenu 4">
            <a:extLst>
              <a:ext uri="{FF2B5EF4-FFF2-40B4-BE49-F238E27FC236}">
                <a16:creationId xmlns:a16="http://schemas.microsoft.com/office/drawing/2014/main" id="{3B6ABB20-2B72-EB48-AF5F-98982FC28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035" y="3814996"/>
            <a:ext cx="9677400" cy="258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606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E802C-9315-F0F5-C189-95F8E7A01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EF7C7-7422-704A-B3C4-EDEEF572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pl-PL" dirty="0"/>
              <a:t>. Geant4 </a:t>
            </a:r>
            <a:r>
              <a:rPr lang="pl-PL" dirty="0" err="1"/>
              <a:t>simulation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056AA2-FA85-CE5F-CBCD-B684CF41F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277" y="1316988"/>
            <a:ext cx="2520000" cy="252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4784C5B-6069-E171-4445-3782A9DC4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24" y="1266188"/>
            <a:ext cx="2520000" cy="252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CE0071-AA7E-8113-B069-383248855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10" y="1316988"/>
            <a:ext cx="2520000" cy="252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E6E97DC-3B75-4758-8A69-3083D049A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887" y="1269835"/>
            <a:ext cx="2520000" cy="2520000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127ADD1-D99F-C439-5676-766CFEAF6877}"/>
              </a:ext>
            </a:extLst>
          </p:cNvPr>
          <p:cNvCxnSpPr>
            <a:cxnSpLocks/>
          </p:cNvCxnSpPr>
          <p:nvPr/>
        </p:nvCxnSpPr>
        <p:spPr>
          <a:xfrm flipV="1">
            <a:off x="428576" y="4212826"/>
            <a:ext cx="0" cy="811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26EA0B3C-0EBD-8BA2-E9AE-C552F20DF14D}"/>
              </a:ext>
            </a:extLst>
          </p:cNvPr>
          <p:cNvSpPr txBox="1"/>
          <p:nvPr/>
        </p:nvSpPr>
        <p:spPr>
          <a:xfrm>
            <a:off x="124474" y="480593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7D97322-AB97-04D6-23C9-7B794509E8E9}"/>
              </a:ext>
            </a:extLst>
          </p:cNvPr>
          <p:cNvSpPr txBox="1"/>
          <p:nvPr/>
        </p:nvSpPr>
        <p:spPr>
          <a:xfrm>
            <a:off x="428576" y="419175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C43E451-D513-CDC4-FE10-DEBC6AA21E7D}"/>
              </a:ext>
            </a:extLst>
          </p:cNvPr>
          <p:cNvSpPr/>
          <p:nvPr/>
        </p:nvSpPr>
        <p:spPr>
          <a:xfrm>
            <a:off x="399721" y="5008622"/>
            <a:ext cx="74642" cy="7464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6D05D81-0A20-71AE-9392-47AE07D3AC26}"/>
              </a:ext>
            </a:extLst>
          </p:cNvPr>
          <p:cNvSpPr/>
          <p:nvPr/>
        </p:nvSpPr>
        <p:spPr>
          <a:xfrm>
            <a:off x="337670" y="4946571"/>
            <a:ext cx="198744" cy="19874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0747E06-AABD-CED4-DC27-48574DD2E78A}"/>
              </a:ext>
            </a:extLst>
          </p:cNvPr>
          <p:cNvCxnSpPr>
            <a:cxnSpLocks/>
          </p:cNvCxnSpPr>
          <p:nvPr/>
        </p:nvCxnSpPr>
        <p:spPr>
          <a:xfrm>
            <a:off x="10134577" y="1473452"/>
            <a:ext cx="369055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00907F7-178E-9779-3842-7DF1CAAE5661}"/>
              </a:ext>
            </a:extLst>
          </p:cNvPr>
          <p:cNvCxnSpPr>
            <a:cxnSpLocks/>
          </p:cNvCxnSpPr>
          <p:nvPr/>
        </p:nvCxnSpPr>
        <p:spPr>
          <a:xfrm>
            <a:off x="7190456" y="1466870"/>
            <a:ext cx="369055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2F8CBDF-CBA6-92A7-4813-736CECD77B37}"/>
              </a:ext>
            </a:extLst>
          </p:cNvPr>
          <p:cNvCxnSpPr>
            <a:cxnSpLocks/>
          </p:cNvCxnSpPr>
          <p:nvPr/>
        </p:nvCxnSpPr>
        <p:spPr>
          <a:xfrm>
            <a:off x="4387231" y="1505260"/>
            <a:ext cx="36905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E555F10-3AB9-AC5B-E9C4-F5F9B810E105}"/>
              </a:ext>
            </a:extLst>
          </p:cNvPr>
          <p:cNvCxnSpPr>
            <a:cxnSpLocks/>
          </p:cNvCxnSpPr>
          <p:nvPr/>
        </p:nvCxnSpPr>
        <p:spPr>
          <a:xfrm>
            <a:off x="1417297" y="1448052"/>
            <a:ext cx="36905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Espace réservé du pied de page 16">
            <a:extLst>
              <a:ext uri="{FF2B5EF4-FFF2-40B4-BE49-F238E27FC236}">
                <a16:creationId xmlns:a16="http://schemas.microsoft.com/office/drawing/2014/main" id="{E5A46977-B153-4A0C-49B9-8249BD39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  <p:pic>
        <p:nvPicPr>
          <p:cNvPr id="24" name="Espace réservé du contenu 4">
            <a:extLst>
              <a:ext uri="{FF2B5EF4-FFF2-40B4-BE49-F238E27FC236}">
                <a16:creationId xmlns:a16="http://schemas.microsoft.com/office/drawing/2014/main" id="{D50DDA30-D56E-0909-DF8F-37302F905A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035" y="3814996"/>
            <a:ext cx="9677400" cy="258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9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67A9A-9DB8-A8D9-FDCB-8C430E205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D9B063-2F9F-791C-328E-754D555A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pl-PL" dirty="0"/>
              <a:t>. Geant4 </a:t>
            </a:r>
            <a:r>
              <a:rPr lang="pl-PL" dirty="0" err="1"/>
              <a:t>simulation</a:t>
            </a:r>
            <a:endParaRPr lang="fr-FR" dirty="0"/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7282F0B9-E2C7-BE57-443E-39A578E6C5D4}"/>
              </a:ext>
            </a:extLst>
          </p:cNvPr>
          <p:cNvGrpSpPr/>
          <p:nvPr/>
        </p:nvGrpSpPr>
        <p:grpSpPr>
          <a:xfrm>
            <a:off x="251599" y="1478854"/>
            <a:ext cx="5355265" cy="5355265"/>
            <a:chOff x="6422064" y="1479272"/>
            <a:chExt cx="5355265" cy="5355265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BCE91185-1365-2801-31C0-BE51BFAC9881}"/>
                </a:ext>
              </a:extLst>
            </p:cNvPr>
            <p:cNvSpPr/>
            <p:nvPr/>
          </p:nvSpPr>
          <p:spPr>
            <a:xfrm>
              <a:off x="6422064" y="1479272"/>
              <a:ext cx="5355265" cy="535526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69B4582-593F-41CC-69D8-9A74308578FC}"/>
                </a:ext>
              </a:extLst>
            </p:cNvPr>
            <p:cNvSpPr/>
            <p:nvPr/>
          </p:nvSpPr>
          <p:spPr>
            <a:xfrm>
              <a:off x="7823789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A74FE430-B159-C970-4CA6-A5C068E9AC93}"/>
                </a:ext>
              </a:extLst>
            </p:cNvPr>
            <p:cNvSpPr/>
            <p:nvPr/>
          </p:nvSpPr>
          <p:spPr>
            <a:xfrm>
              <a:off x="10197985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C191E69-8A40-6A3B-5CE3-6A4CF72E1DE1}"/>
                </a:ext>
              </a:extLst>
            </p:cNvPr>
            <p:cNvSpPr/>
            <p:nvPr/>
          </p:nvSpPr>
          <p:spPr>
            <a:xfrm>
              <a:off x="9034127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0DADF908-A18D-C959-9C22-B9C323D28177}"/>
                </a:ext>
              </a:extLst>
            </p:cNvPr>
            <p:cNvSpPr/>
            <p:nvPr/>
          </p:nvSpPr>
          <p:spPr>
            <a:xfrm>
              <a:off x="9050077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F18042CA-65BD-325D-2173-E4C330D50B0F}"/>
                </a:ext>
              </a:extLst>
            </p:cNvPr>
            <p:cNvSpPr/>
            <p:nvPr/>
          </p:nvSpPr>
          <p:spPr>
            <a:xfrm>
              <a:off x="7823789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E8E10A32-6081-41A2-FC1E-09FA358332C1}"/>
                </a:ext>
              </a:extLst>
            </p:cNvPr>
            <p:cNvSpPr/>
            <p:nvPr/>
          </p:nvSpPr>
          <p:spPr>
            <a:xfrm>
              <a:off x="10196620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518DFB10-AFA7-D7BC-0FCD-7C37F05AFCC5}"/>
                </a:ext>
              </a:extLst>
            </p:cNvPr>
            <p:cNvSpPr/>
            <p:nvPr/>
          </p:nvSpPr>
          <p:spPr>
            <a:xfrm>
              <a:off x="7823789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02C98F34-3A6A-1049-D525-E4DD19A9DC8D}"/>
                </a:ext>
              </a:extLst>
            </p:cNvPr>
            <p:cNvSpPr/>
            <p:nvPr/>
          </p:nvSpPr>
          <p:spPr>
            <a:xfrm>
              <a:off x="10197985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91DC570F-2374-371D-E1BE-2F651C505D51}"/>
                </a:ext>
              </a:extLst>
            </p:cNvPr>
            <p:cNvSpPr/>
            <p:nvPr/>
          </p:nvSpPr>
          <p:spPr>
            <a:xfrm>
              <a:off x="9050077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063A2296-CC22-8D26-BA83-2819AE528DD0}"/>
                </a:ext>
              </a:extLst>
            </p:cNvPr>
            <p:cNvSpPr txBox="1"/>
            <p:nvPr/>
          </p:nvSpPr>
          <p:spPr>
            <a:xfrm>
              <a:off x="9884733" y="2253174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15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974F15B-DB08-36C9-66A3-0391A7D06048}"/>
                </a:ext>
              </a:extLst>
            </p:cNvPr>
            <p:cNvSpPr txBox="1"/>
            <p:nvPr/>
          </p:nvSpPr>
          <p:spPr>
            <a:xfrm>
              <a:off x="8849828" y="2253174"/>
              <a:ext cx="708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15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4DCE214E-C4BE-D6BD-9CBB-9AE1394500EA}"/>
                </a:ext>
              </a:extLst>
            </p:cNvPr>
            <p:cNvSpPr txBox="1"/>
            <p:nvPr/>
          </p:nvSpPr>
          <p:spPr>
            <a:xfrm>
              <a:off x="7502633" y="2253174"/>
              <a:ext cx="897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15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7F6A28E1-82C2-3C4F-FF2F-CB8DB3705DA7}"/>
                </a:ext>
              </a:extLst>
            </p:cNvPr>
            <p:cNvSpPr txBox="1"/>
            <p:nvPr/>
          </p:nvSpPr>
          <p:spPr>
            <a:xfrm>
              <a:off x="9884733" y="3669011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DE7C9942-177C-3F3D-9754-0F33C3DC7ED3}"/>
                </a:ext>
              </a:extLst>
            </p:cNvPr>
            <p:cNvSpPr txBox="1"/>
            <p:nvPr/>
          </p:nvSpPr>
          <p:spPr>
            <a:xfrm>
              <a:off x="8849828" y="3669011"/>
              <a:ext cx="708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0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3EF5F72E-DCF4-4B73-F11A-517141F16D29}"/>
                </a:ext>
              </a:extLst>
            </p:cNvPr>
            <p:cNvSpPr txBox="1"/>
            <p:nvPr/>
          </p:nvSpPr>
          <p:spPr>
            <a:xfrm>
              <a:off x="7502633" y="3669011"/>
              <a:ext cx="897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0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9D70D783-8878-14D9-41CE-5F58F87758C3}"/>
                </a:ext>
              </a:extLst>
            </p:cNvPr>
            <p:cNvSpPr txBox="1"/>
            <p:nvPr/>
          </p:nvSpPr>
          <p:spPr>
            <a:xfrm>
              <a:off x="9884733" y="4917247"/>
              <a:ext cx="9179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-15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192C4445-19E1-0707-20E8-BA7EBF2D96D2}"/>
                </a:ext>
              </a:extLst>
            </p:cNvPr>
            <p:cNvSpPr txBox="1"/>
            <p:nvPr/>
          </p:nvSpPr>
          <p:spPr>
            <a:xfrm>
              <a:off x="8849828" y="4917247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-15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BA8400D3-BA9A-71CF-BFF5-FCFFAEBA7D94}"/>
                </a:ext>
              </a:extLst>
            </p:cNvPr>
            <p:cNvSpPr txBox="1"/>
            <p:nvPr/>
          </p:nvSpPr>
          <p:spPr>
            <a:xfrm>
              <a:off x="7502633" y="4917247"/>
              <a:ext cx="1021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-15</a:t>
              </a:r>
            </a:p>
          </p:txBody>
        </p:sp>
      </p:grpSp>
      <p:sp>
        <p:nvSpPr>
          <p:cNvPr id="64" name="Flèche : droite 63">
            <a:extLst>
              <a:ext uri="{FF2B5EF4-FFF2-40B4-BE49-F238E27FC236}">
                <a16:creationId xmlns:a16="http://schemas.microsoft.com/office/drawing/2014/main" id="{A588CA79-6B41-C208-F972-4BD1A296210B}"/>
              </a:ext>
            </a:extLst>
          </p:cNvPr>
          <p:cNvSpPr>
            <a:spLocks/>
          </p:cNvSpPr>
          <p:nvPr/>
        </p:nvSpPr>
        <p:spPr>
          <a:xfrm>
            <a:off x="5717299" y="3828920"/>
            <a:ext cx="797490" cy="47992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F4ECC4E7-B8D8-149B-AA61-A0A0B3EA12C4}"/>
              </a:ext>
            </a:extLst>
          </p:cNvPr>
          <p:cNvGrpSpPr/>
          <p:nvPr/>
        </p:nvGrpSpPr>
        <p:grpSpPr>
          <a:xfrm>
            <a:off x="6632904" y="1243584"/>
            <a:ext cx="5371255" cy="5316964"/>
            <a:chOff x="5893132" y="683237"/>
            <a:chExt cx="6500579" cy="6434872"/>
          </a:xfrm>
        </p:grpSpPr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E9306FEE-D452-8C86-14E3-D4689F64A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4966" y="714213"/>
              <a:ext cx="2144681" cy="2160000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6BD80B0F-BBCA-0CA6-35AF-2E210F7A7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0931" y="714213"/>
              <a:ext cx="2144681" cy="2160000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0A5763CA-5441-79B5-583A-420661B9A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414" y="4958109"/>
              <a:ext cx="2144681" cy="2160000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6CD53594-40DA-4D69-9B87-8A8EC84D8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7490" y="2798109"/>
              <a:ext cx="2144681" cy="2160000"/>
            </a:xfrm>
            <a:prstGeom prst="rect">
              <a:avLst/>
            </a:prstGeom>
          </p:spPr>
        </p:pic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0A7D02D6-C242-6712-2BCA-4561A0301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4349" y="4937469"/>
              <a:ext cx="2144681" cy="2160000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3F4CF8EC-5C1D-E508-CEBA-20972EE91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1224" y="2756829"/>
              <a:ext cx="2144681" cy="2160000"/>
            </a:xfrm>
            <a:prstGeom prst="rect">
              <a:avLst/>
            </a:prstGeom>
          </p:spPr>
        </p:pic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E0E74F49-6DA1-6766-61CA-3D1AC2822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9691" y="2827636"/>
              <a:ext cx="2144681" cy="2160000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C8E92312-30A7-523D-757E-C63CF2467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9030" y="4916829"/>
              <a:ext cx="2144681" cy="2160000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39F2520B-993D-C1DA-921C-A3DEDFE1D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3132" y="683237"/>
              <a:ext cx="2144681" cy="2160000"/>
            </a:xfrm>
            <a:prstGeom prst="rect">
              <a:avLst/>
            </a:prstGeom>
          </p:spPr>
        </p:pic>
      </p:grpSp>
      <p:sp>
        <p:nvSpPr>
          <p:cNvPr id="113" name="ZoneTexte 112">
            <a:extLst>
              <a:ext uri="{FF2B5EF4-FFF2-40B4-BE49-F238E27FC236}">
                <a16:creationId xmlns:a16="http://schemas.microsoft.com/office/drawing/2014/main" id="{0EABBB46-FB7E-7D80-8DC5-EDF58957E001}"/>
              </a:ext>
            </a:extLst>
          </p:cNvPr>
          <p:cNvSpPr txBox="1"/>
          <p:nvPr/>
        </p:nvSpPr>
        <p:spPr>
          <a:xfrm>
            <a:off x="4497532" y="1690688"/>
            <a:ext cx="107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Mylar foil</a:t>
            </a:r>
            <a:endParaRPr lang="fr-FR" dirty="0">
              <a:solidFill>
                <a:schemeClr val="accent3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680D616-9B63-39F7-7AE7-51280945E71D}"/>
              </a:ext>
            </a:extLst>
          </p:cNvPr>
          <p:cNvGrpSpPr/>
          <p:nvPr/>
        </p:nvGrpSpPr>
        <p:grpSpPr>
          <a:xfrm>
            <a:off x="8081739" y="33312"/>
            <a:ext cx="3759913" cy="1108533"/>
            <a:chOff x="7619938" y="635655"/>
            <a:chExt cx="3759913" cy="110853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B88F86C-3C0B-558E-94D5-6C834C9DB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19938" y="635655"/>
              <a:ext cx="3733862" cy="110853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C28C33-88CC-30F6-E352-CBD675FAF136}"/>
                </a:ext>
              </a:extLst>
            </p:cNvPr>
            <p:cNvSpPr/>
            <p:nvPr/>
          </p:nvSpPr>
          <p:spPr>
            <a:xfrm>
              <a:off x="11147564" y="1138803"/>
              <a:ext cx="232287" cy="22286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</a:schemeClr>
                </a:gs>
                <a:gs pos="51000">
                  <a:schemeClr val="accent3"/>
                </a:gs>
                <a:gs pos="61000">
                  <a:schemeClr val="accent3"/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isometricRightUp">
                <a:rot lat="1200000" lon="6900000" rev="0"/>
              </a:camera>
              <a:lightRig rig="contrasting" dir="t"/>
            </a:scene3d>
            <a:sp3d z="-31750" extrusionH="6350" prstMaterial="metal">
              <a:extrusionClr>
                <a:schemeClr val="bg2">
                  <a:lumMod val="50000"/>
                </a:schemeClr>
              </a:extrusionClr>
              <a:contourClr>
                <a:schemeClr val="bg1"/>
              </a:contourClr>
            </a:sp3d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0E58B42-F92E-50F6-AA74-D4D694E563B1}"/>
              </a:ext>
            </a:extLst>
          </p:cNvPr>
          <p:cNvCxnSpPr>
            <a:cxnSpLocks/>
          </p:cNvCxnSpPr>
          <p:nvPr/>
        </p:nvCxnSpPr>
        <p:spPr>
          <a:xfrm flipV="1">
            <a:off x="4822604" y="713232"/>
            <a:ext cx="3434428" cy="1549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2058B8C-964F-E87E-E125-CD5333726107}"/>
              </a:ext>
            </a:extLst>
          </p:cNvPr>
          <p:cNvCxnSpPr>
            <a:cxnSpLocks/>
          </p:cNvCxnSpPr>
          <p:nvPr/>
        </p:nvCxnSpPr>
        <p:spPr>
          <a:xfrm flipV="1">
            <a:off x="11353800" y="777240"/>
            <a:ext cx="394508" cy="1194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417A018-9B4D-9E7A-C9CE-B40359B2914F}"/>
              </a:ext>
            </a:extLst>
          </p:cNvPr>
          <p:cNvSpPr txBox="1"/>
          <p:nvPr/>
        </p:nvSpPr>
        <p:spPr>
          <a:xfrm>
            <a:off x="5711880" y="3514090"/>
            <a:ext cx="71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Focus</a:t>
            </a:r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8571B819-44DA-8EFE-BA5C-73B4D3049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229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7A80D-7ACC-D584-72C4-E6A83384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1E998C-17F3-B006-3EF3-43B35CEB1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pl-PL" dirty="0"/>
              <a:t>. Geant4 </a:t>
            </a:r>
            <a:r>
              <a:rPr lang="pl-PL" dirty="0" err="1"/>
              <a:t>simulation</a:t>
            </a:r>
            <a:endParaRPr lang="fr-FR" dirty="0"/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CDE54EFF-882E-6BE1-C248-8A705A483680}"/>
              </a:ext>
            </a:extLst>
          </p:cNvPr>
          <p:cNvGrpSpPr/>
          <p:nvPr/>
        </p:nvGrpSpPr>
        <p:grpSpPr>
          <a:xfrm>
            <a:off x="251599" y="1478854"/>
            <a:ext cx="5355265" cy="5355265"/>
            <a:chOff x="6422064" y="1479272"/>
            <a:chExt cx="5355265" cy="5355265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EF43768A-83DF-2F0A-CAE0-F74B6738F80C}"/>
                </a:ext>
              </a:extLst>
            </p:cNvPr>
            <p:cNvSpPr/>
            <p:nvPr/>
          </p:nvSpPr>
          <p:spPr>
            <a:xfrm>
              <a:off x="6422064" y="1479272"/>
              <a:ext cx="5355265" cy="535526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ADC71C05-2847-58E5-CDE6-8F37D06DBB4C}"/>
                </a:ext>
              </a:extLst>
            </p:cNvPr>
            <p:cNvSpPr/>
            <p:nvPr/>
          </p:nvSpPr>
          <p:spPr>
            <a:xfrm>
              <a:off x="7823789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44A412C3-0338-9C4F-E408-D3D4D96DEC24}"/>
                </a:ext>
              </a:extLst>
            </p:cNvPr>
            <p:cNvSpPr/>
            <p:nvPr/>
          </p:nvSpPr>
          <p:spPr>
            <a:xfrm>
              <a:off x="10197985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00C91B6-F769-64A7-D4D7-B840CB76AED8}"/>
                </a:ext>
              </a:extLst>
            </p:cNvPr>
            <p:cNvSpPr/>
            <p:nvPr/>
          </p:nvSpPr>
          <p:spPr>
            <a:xfrm>
              <a:off x="9034127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F364922-0B7B-3D04-721B-DDB4DECCC691}"/>
                </a:ext>
              </a:extLst>
            </p:cNvPr>
            <p:cNvSpPr/>
            <p:nvPr/>
          </p:nvSpPr>
          <p:spPr>
            <a:xfrm>
              <a:off x="9050077" y="2622506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DB5F683E-0FC3-50D5-2664-25BD9547F469}"/>
                </a:ext>
              </a:extLst>
            </p:cNvPr>
            <p:cNvSpPr/>
            <p:nvPr/>
          </p:nvSpPr>
          <p:spPr>
            <a:xfrm>
              <a:off x="7823789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75557C5B-FA57-9FF7-C580-5552DAF84BC2}"/>
                </a:ext>
              </a:extLst>
            </p:cNvPr>
            <p:cNvSpPr/>
            <p:nvPr/>
          </p:nvSpPr>
          <p:spPr>
            <a:xfrm>
              <a:off x="10196620" y="4038343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795ED223-529E-96B2-A58F-820F4BE0360E}"/>
                </a:ext>
              </a:extLst>
            </p:cNvPr>
            <p:cNvSpPr/>
            <p:nvPr/>
          </p:nvSpPr>
          <p:spPr>
            <a:xfrm>
              <a:off x="7823789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32C2CC60-79B1-6B78-0E20-45C3140D4842}"/>
                </a:ext>
              </a:extLst>
            </p:cNvPr>
            <p:cNvSpPr/>
            <p:nvPr/>
          </p:nvSpPr>
          <p:spPr>
            <a:xfrm>
              <a:off x="10197985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02B8AEE9-5EEB-E5D5-31EE-8D07D25CA71E}"/>
                </a:ext>
              </a:extLst>
            </p:cNvPr>
            <p:cNvSpPr/>
            <p:nvPr/>
          </p:nvSpPr>
          <p:spPr>
            <a:xfrm>
              <a:off x="9050077" y="5286579"/>
              <a:ext cx="184298" cy="1842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E62F3FC4-9851-1E5E-CE77-4159B0D410AA}"/>
                </a:ext>
              </a:extLst>
            </p:cNvPr>
            <p:cNvSpPr txBox="1"/>
            <p:nvPr/>
          </p:nvSpPr>
          <p:spPr>
            <a:xfrm>
              <a:off x="9884733" y="2253174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15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AF8F86B5-9273-CD90-9253-C9FD2DED73F8}"/>
                </a:ext>
              </a:extLst>
            </p:cNvPr>
            <p:cNvSpPr txBox="1"/>
            <p:nvPr/>
          </p:nvSpPr>
          <p:spPr>
            <a:xfrm>
              <a:off x="8849828" y="2253174"/>
              <a:ext cx="708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15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AA35B37C-B653-C084-038D-20E604873909}"/>
                </a:ext>
              </a:extLst>
            </p:cNvPr>
            <p:cNvSpPr txBox="1"/>
            <p:nvPr/>
          </p:nvSpPr>
          <p:spPr>
            <a:xfrm>
              <a:off x="7502633" y="2253174"/>
              <a:ext cx="897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15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8F776A9D-D8DD-38F3-B855-98CD5738D0A2}"/>
                </a:ext>
              </a:extLst>
            </p:cNvPr>
            <p:cNvSpPr txBox="1"/>
            <p:nvPr/>
          </p:nvSpPr>
          <p:spPr>
            <a:xfrm>
              <a:off x="9884733" y="3669011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716AC43D-6A59-242F-BE1B-DB21DF13BBC0}"/>
                </a:ext>
              </a:extLst>
            </p:cNvPr>
            <p:cNvSpPr txBox="1"/>
            <p:nvPr/>
          </p:nvSpPr>
          <p:spPr>
            <a:xfrm>
              <a:off x="8849828" y="3669011"/>
              <a:ext cx="708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0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00CB9E75-7F85-1F1A-CA5D-29163C310D90}"/>
                </a:ext>
              </a:extLst>
            </p:cNvPr>
            <p:cNvSpPr txBox="1"/>
            <p:nvPr/>
          </p:nvSpPr>
          <p:spPr>
            <a:xfrm>
              <a:off x="7502633" y="3669011"/>
              <a:ext cx="8970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0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7C8ECAD3-5E34-EE18-72B9-D49E03CC45C7}"/>
                </a:ext>
              </a:extLst>
            </p:cNvPr>
            <p:cNvSpPr txBox="1"/>
            <p:nvPr/>
          </p:nvSpPr>
          <p:spPr>
            <a:xfrm>
              <a:off x="9884733" y="4917247"/>
              <a:ext cx="9179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15; -15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416A09C5-0AD8-55D3-1F0B-9331ABCA8B68}"/>
                </a:ext>
              </a:extLst>
            </p:cNvPr>
            <p:cNvSpPr txBox="1"/>
            <p:nvPr/>
          </p:nvSpPr>
          <p:spPr>
            <a:xfrm>
              <a:off x="8849828" y="4917247"/>
              <a:ext cx="783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0; -15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A203B5F9-7E7C-41FA-5B0F-D00A86586CCA}"/>
                </a:ext>
              </a:extLst>
            </p:cNvPr>
            <p:cNvSpPr txBox="1"/>
            <p:nvPr/>
          </p:nvSpPr>
          <p:spPr>
            <a:xfrm>
              <a:off x="7502633" y="4917247"/>
              <a:ext cx="1021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-15; -15</a:t>
              </a:r>
            </a:p>
          </p:txBody>
        </p:sp>
      </p:grpSp>
      <p:sp>
        <p:nvSpPr>
          <p:cNvPr id="64" name="Flèche : droite 63">
            <a:extLst>
              <a:ext uri="{FF2B5EF4-FFF2-40B4-BE49-F238E27FC236}">
                <a16:creationId xmlns:a16="http://schemas.microsoft.com/office/drawing/2014/main" id="{3AE4DABB-3DC3-ADA7-DB71-61CF83401402}"/>
              </a:ext>
            </a:extLst>
          </p:cNvPr>
          <p:cNvSpPr>
            <a:spLocks/>
          </p:cNvSpPr>
          <p:nvPr/>
        </p:nvSpPr>
        <p:spPr>
          <a:xfrm>
            <a:off x="5717299" y="3828920"/>
            <a:ext cx="797490" cy="47992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70E950E-1DCF-FA5D-CD38-F5EC22357D43}"/>
              </a:ext>
            </a:extLst>
          </p:cNvPr>
          <p:cNvGrpSpPr/>
          <p:nvPr/>
        </p:nvGrpSpPr>
        <p:grpSpPr>
          <a:xfrm>
            <a:off x="6611643" y="1248536"/>
            <a:ext cx="5307049" cy="5274496"/>
            <a:chOff x="6375659" y="428593"/>
            <a:chExt cx="6515480" cy="6475515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7001102-9ACF-C4B7-1D63-402433F6B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659" y="4726825"/>
              <a:ext cx="2144681" cy="21600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B9FC7B5-DF9D-231F-E496-A5C42F3B9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8771" y="2569370"/>
              <a:ext cx="2144681" cy="2160000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F0802A7-2310-6AD0-A456-C934A2F3C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6838" y="428593"/>
              <a:ext cx="2144681" cy="2160000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42BDE1C-C065-A244-1103-8AA675806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6838" y="4744108"/>
              <a:ext cx="2144681" cy="2160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07D9A63-369A-8D9B-2906-00448A3F2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9252" y="2569370"/>
              <a:ext cx="2144681" cy="2160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2F9667D-CA03-04DB-7937-76AFD4FAD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8290" y="2584108"/>
              <a:ext cx="2144681" cy="2160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D8C3D3C-EBD6-5609-9E12-4E618E4D0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15386" y="462088"/>
              <a:ext cx="2144681" cy="21600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1F8F5C3-AF44-6A53-ECD4-4C1F2F92D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6458" y="4726825"/>
              <a:ext cx="2144681" cy="216000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580133CC-E8B0-8850-5159-A6010F214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8290" y="428593"/>
              <a:ext cx="2144681" cy="2160000"/>
            </a:xfrm>
            <a:prstGeom prst="rect">
              <a:avLst/>
            </a:prstGeom>
          </p:spPr>
        </p:pic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06D4C481-BC68-523C-2281-46D5A3CFF88D}"/>
              </a:ext>
            </a:extLst>
          </p:cNvPr>
          <p:cNvSpPr txBox="1"/>
          <p:nvPr/>
        </p:nvSpPr>
        <p:spPr>
          <a:xfrm>
            <a:off x="4497532" y="1690688"/>
            <a:ext cx="107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Mylar foil</a:t>
            </a:r>
            <a:endParaRPr lang="fr-FR" dirty="0">
              <a:solidFill>
                <a:schemeClr val="accent3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4307405-DE85-1B5C-00E1-13189AD4167A}"/>
              </a:ext>
            </a:extLst>
          </p:cNvPr>
          <p:cNvGrpSpPr/>
          <p:nvPr/>
        </p:nvGrpSpPr>
        <p:grpSpPr>
          <a:xfrm>
            <a:off x="8081739" y="33312"/>
            <a:ext cx="3759913" cy="1108533"/>
            <a:chOff x="7619938" y="635655"/>
            <a:chExt cx="3759913" cy="1108533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75C00B-6658-6A37-C347-967609339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19938" y="635655"/>
              <a:ext cx="3733862" cy="110853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1B07E4-76A1-CC9A-4FE8-3C154CEC8290}"/>
                </a:ext>
              </a:extLst>
            </p:cNvPr>
            <p:cNvSpPr/>
            <p:nvPr/>
          </p:nvSpPr>
          <p:spPr>
            <a:xfrm>
              <a:off x="11147564" y="1138803"/>
              <a:ext cx="232287" cy="22286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</a:schemeClr>
                </a:gs>
                <a:gs pos="51000">
                  <a:schemeClr val="accent3"/>
                </a:gs>
                <a:gs pos="61000">
                  <a:schemeClr val="accent3"/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isometricRightUp">
                <a:rot lat="1200000" lon="6900000" rev="0"/>
              </a:camera>
              <a:lightRig rig="contrasting" dir="t"/>
            </a:scene3d>
            <a:sp3d z="-31750" extrusionH="6350" prstMaterial="metal">
              <a:extrusionClr>
                <a:schemeClr val="bg2">
                  <a:lumMod val="50000"/>
                </a:schemeClr>
              </a:extrusionClr>
              <a:contourClr>
                <a:schemeClr val="bg1"/>
              </a:contourClr>
            </a:sp3d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E23E22D-EEAC-215C-422B-9F9175DE5BF1}"/>
              </a:ext>
            </a:extLst>
          </p:cNvPr>
          <p:cNvCxnSpPr>
            <a:cxnSpLocks/>
          </p:cNvCxnSpPr>
          <p:nvPr/>
        </p:nvCxnSpPr>
        <p:spPr>
          <a:xfrm flipV="1">
            <a:off x="4822604" y="713232"/>
            <a:ext cx="3434428" cy="1549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128DB37-69B9-D970-5FFE-B98996D4D5A7}"/>
              </a:ext>
            </a:extLst>
          </p:cNvPr>
          <p:cNvCxnSpPr>
            <a:cxnSpLocks/>
          </p:cNvCxnSpPr>
          <p:nvPr/>
        </p:nvCxnSpPr>
        <p:spPr>
          <a:xfrm flipV="1">
            <a:off x="11353800" y="777240"/>
            <a:ext cx="394508" cy="1194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18201875-B9EB-6AAF-05EA-F9621ECAE246}"/>
              </a:ext>
            </a:extLst>
          </p:cNvPr>
          <p:cNvSpPr txBox="1"/>
          <p:nvPr/>
        </p:nvSpPr>
        <p:spPr>
          <a:xfrm>
            <a:off x="5711880" y="3514090"/>
            <a:ext cx="71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Focus</a:t>
            </a:r>
            <a:endParaRPr lang="fr-FR" dirty="0"/>
          </a:p>
        </p:txBody>
      </p:sp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BF3E7676-F950-1FDF-20B4-F5D102E8C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5314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E0D1E9-ACB7-D6BF-5FA9-336C6873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96A229-0AA2-E2BD-5055-4E3D32BDE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238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dirty="0"/>
              <a:t>Simulations help </a:t>
            </a:r>
            <a:r>
              <a:rPr lang="fr-FR" sz="3200" dirty="0" err="1"/>
              <a:t>understanding</a:t>
            </a:r>
            <a:r>
              <a:rPr lang="fr-FR" sz="3200" dirty="0"/>
              <a:t> the </a:t>
            </a:r>
            <a:r>
              <a:rPr lang="fr-FR" sz="3200" dirty="0" err="1"/>
              <a:t>detector’s</a:t>
            </a:r>
            <a:r>
              <a:rPr lang="fr-FR" sz="3200" dirty="0"/>
              <a:t> </a:t>
            </a:r>
            <a:r>
              <a:rPr lang="fr-FR" sz="3200" dirty="0" err="1"/>
              <a:t>behavior</a:t>
            </a:r>
            <a:endParaRPr lang="fr-FR" sz="3200" dirty="0"/>
          </a:p>
          <a:p>
            <a:pPr>
              <a:lnSpc>
                <a:spcPct val="150000"/>
              </a:lnSpc>
            </a:pPr>
            <a:r>
              <a:rPr lang="fr-FR" sz="3200" dirty="0"/>
              <a:t>Segmentation not as performant as </a:t>
            </a:r>
            <a:r>
              <a:rPr lang="fr-FR" sz="3200" dirty="0" err="1"/>
              <a:t>forseen</a:t>
            </a:r>
            <a:r>
              <a:rPr lang="fr-FR" sz="3200" dirty="0"/>
              <a:t>, but </a:t>
            </a:r>
            <a:r>
              <a:rPr lang="fr-FR" sz="3200" dirty="0" err="1"/>
              <a:t>could</a:t>
            </a:r>
            <a:r>
              <a:rPr lang="fr-FR" sz="3200" dirty="0"/>
              <a:t> </a:t>
            </a:r>
            <a:r>
              <a:rPr lang="fr-FR" sz="3200" dirty="0" err="1"/>
              <a:t>be</a:t>
            </a:r>
            <a:r>
              <a:rPr lang="fr-FR" sz="3200" dirty="0"/>
              <a:t> </a:t>
            </a:r>
            <a:r>
              <a:rPr lang="fr-FR" sz="3200" dirty="0" err="1"/>
              <a:t>used</a:t>
            </a:r>
            <a:r>
              <a:rPr lang="fr-FR" sz="3200" dirty="0"/>
              <a:t> for </a:t>
            </a:r>
            <a:r>
              <a:rPr lang="fr-FR" sz="3200" dirty="0" err="1"/>
              <a:t>other</a:t>
            </a:r>
            <a:r>
              <a:rPr lang="fr-FR" sz="3200" dirty="0"/>
              <a:t> </a:t>
            </a:r>
            <a:r>
              <a:rPr lang="fr-FR" sz="3200" dirty="0" err="1"/>
              <a:t>purpose</a:t>
            </a:r>
            <a:r>
              <a:rPr lang="fr-FR" sz="3200" dirty="0"/>
              <a:t> (background rejection, </a:t>
            </a:r>
            <a:r>
              <a:rPr lang="fr-FR" sz="3200" dirty="0" err="1"/>
              <a:t>scattered</a:t>
            </a:r>
            <a:r>
              <a:rPr lang="fr-FR" sz="3200" dirty="0"/>
              <a:t> </a:t>
            </a:r>
            <a:r>
              <a:rPr lang="fr-FR" sz="3200" dirty="0" err="1"/>
              <a:t>beam</a:t>
            </a:r>
            <a:r>
              <a:rPr lang="fr-FR" sz="3200" dirty="0"/>
              <a:t> rejection, ….)</a:t>
            </a:r>
          </a:p>
          <a:p>
            <a:pPr>
              <a:lnSpc>
                <a:spcPct val="150000"/>
              </a:lnSpc>
            </a:pPr>
            <a:r>
              <a:rPr lang="fr-FR" sz="3200" dirty="0"/>
              <a:t>Simulations </a:t>
            </a:r>
            <a:r>
              <a:rPr lang="fr-FR" sz="3200" dirty="0" err="1"/>
              <a:t>allow</a:t>
            </a:r>
            <a:r>
              <a:rPr lang="fr-FR" sz="3200" dirty="0"/>
              <a:t> future investigations for optimisation: </a:t>
            </a:r>
            <a:r>
              <a:rPr lang="fr-FR" sz="3200" dirty="0" err="1"/>
              <a:t>SiPM</a:t>
            </a:r>
            <a:r>
              <a:rPr lang="fr-FR" sz="3200" dirty="0"/>
              <a:t> </a:t>
            </a:r>
            <a:r>
              <a:rPr lang="fr-FR" sz="3200" dirty="0" err="1"/>
              <a:t>cell</a:t>
            </a:r>
            <a:r>
              <a:rPr lang="fr-FR" sz="3200" dirty="0"/>
              <a:t> size, </a:t>
            </a:r>
            <a:r>
              <a:rPr lang="fr-FR" sz="3200" dirty="0" err="1"/>
              <a:t>number</a:t>
            </a:r>
            <a:r>
              <a:rPr lang="fr-FR" sz="3200" dirty="0"/>
              <a:t>, </a:t>
            </a:r>
            <a:r>
              <a:rPr lang="fr-FR" sz="3200" dirty="0" err="1"/>
              <a:t>focusing</a:t>
            </a:r>
            <a:r>
              <a:rPr lang="fr-FR" sz="3200" dirty="0"/>
              <a:t>…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60AD9-D0EE-CE2F-AB9F-B229E21E3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520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06605-C887-3A62-A6A8-01C613EAE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298EAD-6372-BF79-2C59-46F3DC600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83EDC1-9175-FA5C-AAE5-2822938BC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008"/>
            <a:ext cx="10515600" cy="51238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200" dirty="0"/>
              <a:t>Next </a:t>
            </a:r>
            <a:r>
              <a:rPr lang="fr-FR" sz="3200" dirty="0" err="1"/>
              <a:t>steps</a:t>
            </a:r>
            <a:r>
              <a:rPr lang="fr-FR" sz="3200" dirty="0"/>
              <a:t>:</a:t>
            </a:r>
          </a:p>
          <a:p>
            <a:r>
              <a:rPr lang="fr-FR" sz="3200" dirty="0" err="1"/>
              <a:t>Investigate</a:t>
            </a:r>
            <a:r>
              <a:rPr lang="fr-FR" sz="3200" dirty="0"/>
              <a:t> </a:t>
            </a:r>
            <a:r>
              <a:rPr lang="fr-FR" sz="3200" dirty="0" err="1"/>
              <a:t>focusing</a:t>
            </a:r>
            <a:r>
              <a:rPr lang="fr-FR" sz="3200" dirty="0"/>
              <a:t> </a:t>
            </a:r>
            <a:r>
              <a:rPr lang="fr-FR" sz="3200" dirty="0" err="1"/>
              <a:t>lens</a:t>
            </a:r>
            <a:r>
              <a:rPr lang="fr-FR" sz="3200" dirty="0"/>
              <a:t>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err="1"/>
              <a:t>Potential</a:t>
            </a:r>
            <a:r>
              <a:rPr lang="fr-FR" sz="2800" dirty="0"/>
              <a:t> </a:t>
            </a:r>
            <a:r>
              <a:rPr lang="fr-FR" sz="2800" dirty="0" err="1"/>
              <a:t>field</a:t>
            </a:r>
            <a:r>
              <a:rPr lang="fr-FR" sz="2800" dirty="0"/>
              <a:t> optimisation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err="1"/>
              <a:t>Geometrical</a:t>
            </a:r>
            <a:r>
              <a:rPr lang="fr-FR" sz="2800" dirty="0"/>
              <a:t> optimisation</a:t>
            </a:r>
          </a:p>
          <a:p>
            <a:r>
              <a:rPr lang="fr-FR" sz="3200" dirty="0"/>
              <a:t>All-in-one Geant4 simulation: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err="1"/>
              <a:t>Include</a:t>
            </a:r>
            <a:r>
              <a:rPr lang="fr-FR" sz="2800" dirty="0"/>
              <a:t> </a:t>
            </a:r>
            <a:r>
              <a:rPr lang="fr-FR" sz="2800" dirty="0" err="1"/>
              <a:t>focusing</a:t>
            </a:r>
            <a:r>
              <a:rPr lang="fr-FR" sz="2800" dirty="0"/>
              <a:t> </a:t>
            </a:r>
            <a:r>
              <a:rPr lang="fr-FR" sz="2800" dirty="0" err="1"/>
              <a:t>lens</a:t>
            </a:r>
            <a:r>
              <a:rPr lang="fr-FR" sz="2800" dirty="0"/>
              <a:t> </a:t>
            </a:r>
            <a:r>
              <a:rPr lang="fr-FR" sz="2800" dirty="0" err="1"/>
              <a:t>response</a:t>
            </a:r>
            <a:r>
              <a:rPr lang="fr-FR" sz="2800" dirty="0"/>
              <a:t> </a:t>
            </a:r>
            <a:r>
              <a:rPr lang="fr-FR" sz="2800" dirty="0" err="1"/>
              <a:t>function</a:t>
            </a:r>
            <a:r>
              <a:rPr lang="fr-FR" sz="2800" dirty="0"/>
              <a:t> (Neural Network? </a:t>
            </a:r>
            <a:r>
              <a:rPr lang="fr-FR" sz="2800" dirty="0" err="1"/>
              <a:t>Potentials</a:t>
            </a:r>
            <a:r>
              <a:rPr lang="fr-FR" sz="2800" dirty="0"/>
              <a:t>?)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err="1"/>
              <a:t>Include</a:t>
            </a:r>
            <a:r>
              <a:rPr lang="fr-FR" sz="2800" dirty="0"/>
              <a:t> the full-</a:t>
            </a:r>
            <a:r>
              <a:rPr lang="fr-FR" sz="2800" dirty="0" err="1"/>
              <a:t>scale</a:t>
            </a:r>
            <a:r>
              <a:rPr lang="fr-FR" sz="2800" dirty="0"/>
              <a:t> detector </a:t>
            </a:r>
          </a:p>
          <a:p>
            <a:r>
              <a:rPr lang="fr-FR" sz="3200" dirty="0"/>
              <a:t>Compare the detector </a:t>
            </a:r>
            <a:r>
              <a:rPr lang="fr-FR" sz="3200" dirty="0" err="1"/>
              <a:t>with</a:t>
            </a:r>
            <a:r>
              <a:rPr lang="fr-FR" sz="3200" dirty="0"/>
              <a:t> real-life data</a:t>
            </a:r>
          </a:p>
          <a:p>
            <a:r>
              <a:rPr lang="fr-FR" sz="3200" dirty="0" err="1"/>
              <a:t>Integration</a:t>
            </a:r>
            <a:r>
              <a:rPr lang="fr-FR" sz="3200" dirty="0"/>
              <a:t> at Heavy Ion </a:t>
            </a:r>
            <a:r>
              <a:rPr lang="fr-FR" sz="3200" dirty="0" err="1"/>
              <a:t>Laboratory</a:t>
            </a:r>
            <a:r>
              <a:rPr lang="fr-FR" sz="3200" dirty="0"/>
              <a:t> for </a:t>
            </a:r>
            <a:r>
              <a:rPr lang="fr-FR" sz="3200" dirty="0" err="1"/>
              <a:t>experimental</a:t>
            </a:r>
            <a:r>
              <a:rPr lang="fr-FR" sz="3200" dirty="0"/>
              <a:t> </a:t>
            </a:r>
            <a:r>
              <a:rPr lang="fr-FR" sz="3200" dirty="0" err="1"/>
              <a:t>campaign</a:t>
            </a:r>
            <a:r>
              <a:rPr lang="fr-FR" sz="3200" dirty="0"/>
              <a:t> in 2027-2028 </a:t>
            </a:r>
            <a:r>
              <a:rPr lang="fr-FR" sz="3200" dirty="0" err="1"/>
              <a:t>with</a:t>
            </a:r>
            <a:r>
              <a:rPr lang="fr-FR" sz="3200" dirty="0"/>
              <a:t> EAGLE and DIAMANT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F8C15E-E602-3E5C-86DA-51405C2F4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891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13B71C-4B24-37A0-3E61-29321960F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6EB91E-FD9A-35C0-BD75-263013CF4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BAD9D6-C3B3-372E-A137-A2DA2EA4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170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66BE5C-7217-01A0-18B7-FBBFDC32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Upgrade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4599D-0AC1-308B-A1FB-4FCCE3511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The original setup showed several limitations:</a:t>
            </a:r>
          </a:p>
          <a:p>
            <a:pPr lvl="1"/>
            <a:r>
              <a:rPr lang="en-US" dirty="0"/>
              <a:t>Limited counting rate (scattered beam in inner detectors)</a:t>
            </a:r>
          </a:p>
          <a:p>
            <a:pPr lvl="1"/>
            <a:r>
              <a:rPr lang="fr-FR" dirty="0"/>
              <a:t>Limited fluence (</a:t>
            </a:r>
            <a:r>
              <a:rPr lang="fr-FR" dirty="0" err="1"/>
              <a:t>regular</a:t>
            </a:r>
            <a:r>
              <a:rPr lang="fr-FR" dirty="0"/>
              <a:t> pauses </a:t>
            </a:r>
            <a:r>
              <a:rPr lang="fr-FR" dirty="0" err="1"/>
              <a:t>needed</a:t>
            </a:r>
            <a:r>
              <a:rPr lang="fr-FR" dirty="0"/>
              <a:t>)</a:t>
            </a:r>
          </a:p>
          <a:p>
            <a:pPr lvl="1"/>
            <a:endParaRPr lang="fr-FR" dirty="0"/>
          </a:p>
          <a:p>
            <a:r>
              <a:rPr lang="fr-FR" dirty="0"/>
              <a:t>The update </a:t>
            </a:r>
            <a:r>
              <a:rPr lang="fr-FR" dirty="0" err="1"/>
              <a:t>consists</a:t>
            </a:r>
            <a:r>
              <a:rPr lang="fr-FR" dirty="0"/>
              <a:t> in </a:t>
            </a:r>
            <a:r>
              <a:rPr lang="fr-FR" dirty="0" err="1"/>
              <a:t>replacing</a:t>
            </a:r>
            <a:r>
              <a:rPr lang="fr-FR" dirty="0"/>
              <a:t> the PMT by a </a:t>
            </a:r>
            <a:r>
              <a:rPr lang="fr-FR" dirty="0" err="1"/>
              <a:t>SiPM</a:t>
            </a:r>
            <a:r>
              <a:rPr lang="fr-FR" dirty="0"/>
              <a:t> </a:t>
            </a:r>
            <a:r>
              <a:rPr lang="fr-FR" dirty="0" err="1"/>
              <a:t>array</a:t>
            </a:r>
            <a:endParaRPr lang="fr-FR" dirty="0"/>
          </a:p>
          <a:p>
            <a:pPr lvl="1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fr-FR" dirty="0" err="1"/>
              <a:t>Intrisic</a:t>
            </a:r>
            <a:r>
              <a:rPr lang="fr-FR" dirty="0"/>
              <a:t> segmentation</a:t>
            </a:r>
          </a:p>
          <a:p>
            <a:pPr lvl="1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fr-FR" dirty="0" err="1"/>
              <a:t>Increased</a:t>
            </a:r>
            <a:r>
              <a:rPr lang="fr-FR" dirty="0"/>
              <a:t> </a:t>
            </a:r>
            <a:r>
              <a:rPr lang="fr-FR" dirty="0" err="1"/>
              <a:t>counting</a:t>
            </a:r>
            <a:r>
              <a:rPr lang="fr-FR" dirty="0"/>
              <a:t> rate</a:t>
            </a:r>
          </a:p>
          <a:p>
            <a:pPr lvl="1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fr-FR" dirty="0" err="1"/>
              <a:t>Decreased</a:t>
            </a:r>
            <a:r>
              <a:rPr lang="fr-FR" dirty="0"/>
              <a:t> fluence per </a:t>
            </a:r>
            <a:r>
              <a:rPr lang="fr-FR" dirty="0" err="1"/>
              <a:t>cell</a:t>
            </a:r>
            <a:endParaRPr lang="fr-FR" dirty="0"/>
          </a:p>
          <a:p>
            <a:pPr lvl="1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fr-FR" dirty="0"/>
          </a:p>
          <a:p>
            <a:r>
              <a:rPr lang="fr-FR" dirty="0" err="1"/>
              <a:t>Integration</a:t>
            </a:r>
            <a:r>
              <a:rPr lang="fr-FR" dirty="0"/>
              <a:t> at Heavy Ion </a:t>
            </a:r>
            <a:r>
              <a:rPr lang="fr-FR" dirty="0" err="1"/>
              <a:t>Laboratory</a:t>
            </a:r>
            <a:r>
              <a:rPr lang="fr-FR" dirty="0"/>
              <a:t> in Warsaw for </a:t>
            </a:r>
            <a:r>
              <a:rPr lang="fr-FR" dirty="0" err="1"/>
              <a:t>experimental</a:t>
            </a:r>
            <a:r>
              <a:rPr lang="fr-FR" dirty="0"/>
              <a:t> </a:t>
            </a:r>
            <a:r>
              <a:rPr lang="fr-FR" dirty="0" err="1"/>
              <a:t>campaign</a:t>
            </a:r>
            <a:r>
              <a:rPr lang="fr-FR" dirty="0"/>
              <a:t> in 2027-2028 </a:t>
            </a:r>
            <a:r>
              <a:rPr lang="fr-FR" dirty="0" err="1"/>
              <a:t>with</a:t>
            </a:r>
            <a:r>
              <a:rPr lang="fr-FR" dirty="0"/>
              <a:t> EAGLE and DIAMANT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216D4C-3202-65A1-271B-FD874647E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320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27264-0519-0D43-0098-B54490E40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F2FCB9-6E9A-1ED7-5E74-20E62F59C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EDEEE0-23AB-D9DC-D900-340233CB0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16C035-F8AC-CB87-9CA1-8011A7C08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4071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CE04AC-2235-4284-A320-D843B8218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2C94163-5860-968E-DED0-69CA80DA4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0084" y="1825625"/>
            <a:ext cx="5671831" cy="4351338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8B5C4F4-C3C0-62D0-044C-46FC9EF0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9069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795F4A0C-D665-4D34-B972-BB6F914D0F96}"/>
              </a:ext>
            </a:extLst>
          </p:cNvPr>
          <p:cNvGrpSpPr/>
          <p:nvPr/>
        </p:nvGrpSpPr>
        <p:grpSpPr>
          <a:xfrm>
            <a:off x="166084" y="947480"/>
            <a:ext cx="5204743" cy="4786465"/>
            <a:chOff x="3506040" y="1621856"/>
            <a:chExt cx="5527668" cy="5083438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2FBE5F7-7E77-F19D-7B17-625C4732281B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81"/>
            <a:stretch>
              <a:fillRect/>
            </a:stretch>
          </p:blipFill>
          <p:spPr>
            <a:xfrm>
              <a:off x="5369874" y="5029160"/>
              <a:ext cx="1800000" cy="1676134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71434E6-42AB-048B-ED7B-2348A533DE49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81"/>
            <a:stretch>
              <a:fillRect/>
            </a:stretch>
          </p:blipFill>
          <p:spPr>
            <a:xfrm>
              <a:off x="5369874" y="3325508"/>
              <a:ext cx="1800000" cy="1676134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7957378-EB13-2735-74BB-BB75F2627BD3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81"/>
            <a:stretch>
              <a:fillRect/>
            </a:stretch>
          </p:blipFill>
          <p:spPr>
            <a:xfrm>
              <a:off x="5369874" y="1621856"/>
              <a:ext cx="1800000" cy="1676134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EB88B9E-EF4C-D33D-8C00-06C3BCCB8379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81"/>
            <a:stretch>
              <a:fillRect/>
            </a:stretch>
          </p:blipFill>
          <p:spPr>
            <a:xfrm>
              <a:off x="7233708" y="1621856"/>
              <a:ext cx="1800000" cy="1676134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86C4BCC-EE40-2E76-CAB6-F7C070153058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3"/>
            <a:stretch>
              <a:fillRect/>
            </a:stretch>
          </p:blipFill>
          <p:spPr>
            <a:xfrm>
              <a:off x="3569874" y="5001642"/>
              <a:ext cx="1800000" cy="1703652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64925F0-8942-7204-8E31-0F88CC2F6A10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81"/>
            <a:stretch>
              <a:fillRect/>
            </a:stretch>
          </p:blipFill>
          <p:spPr>
            <a:xfrm>
              <a:off x="7233708" y="3387439"/>
              <a:ext cx="1800000" cy="167613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4AA4F26-D1E9-FE71-9F31-3855147CD6C8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3"/>
            <a:stretch>
              <a:fillRect/>
            </a:stretch>
          </p:blipFill>
          <p:spPr>
            <a:xfrm>
              <a:off x="3569874" y="3297990"/>
              <a:ext cx="1800000" cy="1703652"/>
            </a:xfrm>
            <a:prstGeom prst="rect">
              <a:avLst/>
            </a:prstGeom>
          </p:spPr>
        </p:pic>
        <p:pic>
          <p:nvPicPr>
            <p:cNvPr id="5" name="Image 4" descr="The image appears to be a scatter plot with a mean point at (0.6295 mm, -0.5827 mm), a standard deviation of 1.782 mm for x, and a standard deviation of 1.697 mm for y, with data points plotted from -6 to 6 on both axes.&#10;&#10;Le contenu généré par l’IA peut être incorrect.">
              <a:extLst>
                <a:ext uri="{FF2B5EF4-FFF2-40B4-BE49-F238E27FC236}">
                  <a16:creationId xmlns:a16="http://schemas.microsoft.com/office/drawing/2014/main" id="{6F1EB4A4-399B-85A8-2FF5-A21680FB31ED}"/>
                </a:ext>
              </a:extLst>
            </p:cNvPr>
            <p:cNvPicPr>
              <a:picLocks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47"/>
            <a:stretch>
              <a:fillRect/>
            </a:stretch>
          </p:blipFill>
          <p:spPr>
            <a:xfrm>
              <a:off x="3506040" y="1681160"/>
              <a:ext cx="1800000" cy="1626358"/>
            </a:xfrm>
            <a:prstGeom prst="rect">
              <a:avLst/>
            </a:prstGeom>
          </p:spPr>
        </p:pic>
        <p:pic>
          <p:nvPicPr>
            <p:cNvPr id="8" name="Image 7" descr="The image appears to be a scatter plot with a mean point marked at coordinates (x=15.000000, y=-15.000000 mm), with error bars indicating a standard deviation of 4 mm in the x-direction and 1.891 mm in the y-direction.&#10;&#10;Le contenu généré par l’IA peut être incorrect.">
              <a:extLst>
                <a:ext uri="{FF2B5EF4-FFF2-40B4-BE49-F238E27FC236}">
                  <a16:creationId xmlns:a16="http://schemas.microsoft.com/office/drawing/2014/main" id="{53F1BEA4-8259-3EF2-3B3D-D5D3EB9797E8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3"/>
            <a:stretch>
              <a:fillRect/>
            </a:stretch>
          </p:blipFill>
          <p:spPr>
            <a:xfrm>
              <a:off x="7233708" y="5001642"/>
              <a:ext cx="1800000" cy="1703652"/>
            </a:xfrm>
            <a:prstGeom prst="rect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9D988BDC-DAC1-73B2-E5FC-21C2DEC2459B}"/>
              </a:ext>
            </a:extLst>
          </p:cNvPr>
          <p:cNvGrpSpPr/>
          <p:nvPr/>
        </p:nvGrpSpPr>
        <p:grpSpPr>
          <a:xfrm>
            <a:off x="5918620" y="947480"/>
            <a:ext cx="4839621" cy="4662568"/>
            <a:chOff x="6416810" y="1900382"/>
            <a:chExt cx="4839621" cy="466256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3D068FC-0C82-4B3A-5CD8-F8EFA27B12C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16810" y="4927780"/>
              <a:ext cx="1620000" cy="1620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B098374-6667-DFDA-E383-797B9D82DF1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17068" y="3412514"/>
              <a:ext cx="1620000" cy="1620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6E5CE32-1329-083B-F099-296E8DC82D6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017584" y="4927780"/>
              <a:ext cx="1620000" cy="1620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3F330F8-78BF-A9FE-8D2D-F2FD483A29B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027602" y="3415648"/>
              <a:ext cx="1620000" cy="1620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F5BE4867-E0BA-044E-FBD8-2684DEEC3C0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039112" y="1902438"/>
              <a:ext cx="1620000" cy="1620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2218493-3B61-F7A0-13E9-0BE269AEFAE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617264" y="4942950"/>
              <a:ext cx="1620000" cy="1620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CEB4C25-973A-1378-D50C-2D4C996C161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622344" y="3429700"/>
              <a:ext cx="1620000" cy="16200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E0506A39-1539-11B2-BDCD-FD8CA0B6E0C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9636431" y="1913284"/>
              <a:ext cx="1620000" cy="16200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3A497060-A0F5-4690-8FD7-3FC2487A695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446030" y="1900382"/>
              <a:ext cx="1620000" cy="1620000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A2E06AF-8AE4-235F-6348-04DF9A212EA4}"/>
              </a:ext>
            </a:extLst>
          </p:cNvPr>
          <p:cNvSpPr txBox="1"/>
          <p:nvPr/>
        </p:nvSpPr>
        <p:spPr>
          <a:xfrm>
            <a:off x="2768455" y="380527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eV</a:t>
            </a:r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D4B044D-89A6-B132-BF23-F7ED4CC6CE7A}"/>
              </a:ext>
            </a:extLst>
          </p:cNvPr>
          <p:cNvSpPr txBox="1"/>
          <p:nvPr/>
        </p:nvSpPr>
        <p:spPr>
          <a:xfrm>
            <a:off x="8329394" y="380527"/>
            <a:ext cx="1570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Chung-</a:t>
            </a:r>
            <a:r>
              <a:rPr lang="en-US" dirty="0" err="1"/>
              <a:t>Everhar</a:t>
            </a: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BF5875D-588C-BACB-3B0E-2FF76D02C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7773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ECA07-4259-B0F0-6F38-10E68CC53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CC5CDB-8022-526F-4D94-84D1B1CAA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F2360E-19C2-69FC-9E53-D59F40FF9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850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A238A7-6EB5-E45D-0EE3-E51F676FF8D6}"/>
              </a:ext>
            </a:extLst>
          </p:cNvPr>
          <p:cNvSpPr txBox="1"/>
          <p:nvPr/>
        </p:nvSpPr>
        <p:spPr>
          <a:xfrm>
            <a:off x="1248242" y="298441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8CCCBF-0837-4765-821E-95DBAAA63ED9}"/>
              </a:ext>
            </a:extLst>
          </p:cNvPr>
          <p:cNvSpPr txBox="1"/>
          <p:nvPr/>
        </p:nvSpPr>
        <p:spPr>
          <a:xfrm>
            <a:off x="2493264" y="2840606"/>
            <a:ext cx="226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Low-energy electrons:</a:t>
            </a:r>
            <a:endParaRPr lang="fr-FR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C71A6BD-65A4-9CB8-EBA0-B8336D5B74A3}"/>
              </a:ext>
            </a:extLst>
          </p:cNvPr>
          <p:cNvSpPr txBox="1"/>
          <p:nvPr/>
        </p:nvSpPr>
        <p:spPr>
          <a:xfrm>
            <a:off x="2270057" y="3288689"/>
            <a:ext cx="2648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Chung–Everhart </a:t>
            </a:r>
            <a:r>
              <a:rPr lang="fr-FR" dirty="0" err="1"/>
              <a:t>equation</a:t>
            </a:r>
            <a:r>
              <a:rPr lang="fr-FR" dirty="0"/>
              <a:t>:</a:t>
            </a:r>
          </a:p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0F82526F-F9ED-914E-AF99-D9F293E88D69}"/>
                  </a:ext>
                </a:extLst>
              </p:cNvPr>
              <p:cNvSpPr txBox="1"/>
              <p:nvPr/>
            </p:nvSpPr>
            <p:spPr>
              <a:xfrm>
                <a:off x="258926" y="3667235"/>
                <a:ext cx="2516202" cy="2718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With: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surface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work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  <a:p>
                <a:r>
                  <a:rPr lang="en-US" b="0" dirty="0"/>
                  <a:t>For aluminum: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≈4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0F82526F-F9ED-914E-AF99-D9F293E88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26" y="3667235"/>
                <a:ext cx="2516202" cy="2718629"/>
              </a:xfrm>
              <a:prstGeom prst="rect">
                <a:avLst/>
              </a:prstGeom>
              <a:blipFill>
                <a:blip r:embed="rId2"/>
                <a:stretch>
                  <a:fillRect l="-55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>
            <a:extLst>
              <a:ext uri="{FF2B5EF4-FFF2-40B4-BE49-F238E27FC236}">
                <a16:creationId xmlns:a16="http://schemas.microsoft.com/office/drawing/2014/main" id="{99CED665-6D06-03C9-4500-A7C54CC42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955"/>
          <a:stretch>
            <a:fillRect/>
          </a:stretch>
        </p:blipFill>
        <p:spPr>
          <a:xfrm>
            <a:off x="2947376" y="3651751"/>
            <a:ext cx="3922816" cy="2972640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F392EF8B-0514-91F8-BB06-3D96D215DF3B}"/>
              </a:ext>
            </a:extLst>
          </p:cNvPr>
          <p:cNvGrpSpPr/>
          <p:nvPr/>
        </p:nvGrpSpPr>
        <p:grpSpPr>
          <a:xfrm>
            <a:off x="7544518" y="2623624"/>
            <a:ext cx="4647482" cy="4133477"/>
            <a:chOff x="230254" y="2683663"/>
            <a:chExt cx="4647482" cy="4133477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1F2459B7-5320-606E-CA7B-434DD5824FE4}"/>
                </a:ext>
              </a:extLst>
            </p:cNvPr>
            <p:cNvSpPr txBox="1"/>
            <p:nvPr/>
          </p:nvSpPr>
          <p:spPr>
            <a:xfrm>
              <a:off x="230254" y="6355475"/>
              <a:ext cx="4647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b="0" i="0" dirty="0" err="1">
                  <a:solidFill>
                    <a:schemeClr val="tx1"/>
                  </a:solidFill>
                  <a:effectLst/>
                  <a:latin typeface="+mn-lt"/>
                </a:rPr>
                <a:t>Adapted</a:t>
              </a:r>
              <a:r>
                <a:rPr lang="fr-FR" sz="1200" b="0" i="0" dirty="0">
                  <a:solidFill>
                    <a:schemeClr val="tx1"/>
                  </a:solidFill>
                  <a:effectLst/>
                  <a:latin typeface="+mn-lt"/>
                </a:rPr>
                <a:t> </a:t>
              </a:r>
              <a:r>
                <a:rPr lang="fr-FR" sz="1200" b="0" i="0" dirty="0" err="1">
                  <a:solidFill>
                    <a:schemeClr val="tx1"/>
                  </a:solidFill>
                  <a:effectLst/>
                  <a:latin typeface="+mn-lt"/>
                </a:rPr>
                <a:t>from</a:t>
              </a:r>
              <a:r>
                <a:rPr lang="fr-FR" sz="1200" dirty="0"/>
                <a:t>:</a:t>
              </a:r>
              <a:r>
                <a:rPr lang="fr-FR" sz="1200" b="0" i="0" dirty="0">
                  <a:solidFill>
                    <a:schemeClr val="tx1"/>
                  </a:solidFill>
                  <a:effectLst/>
                  <a:latin typeface="+mn-lt"/>
                </a:rPr>
                <a:t> </a:t>
              </a:r>
            </a:p>
            <a:p>
              <a:r>
                <a:rPr lang="fr-FR" sz="1200" b="0" i="0" dirty="0">
                  <a:solidFill>
                    <a:schemeClr val="tx1"/>
                  </a:solidFill>
                  <a:effectLst/>
                  <a:latin typeface="+mn-lt"/>
                </a:rPr>
                <a:t>Rothard, Hermann, et al. </a:t>
              </a:r>
              <a:r>
                <a:rPr lang="fr-FR" sz="1200" b="0" i="1" dirty="0">
                  <a:solidFill>
                    <a:schemeClr val="tx1"/>
                  </a:solidFill>
                  <a:effectLst/>
                  <a:latin typeface="+mn-lt"/>
                </a:rPr>
                <a:t>Physical </a:t>
              </a:r>
              <a:r>
                <a:rPr lang="fr-FR" sz="1200" b="0" i="1" dirty="0" err="1">
                  <a:solidFill>
                    <a:schemeClr val="tx1"/>
                  </a:solidFill>
                  <a:effectLst/>
                  <a:latin typeface="+mn-lt"/>
                </a:rPr>
                <a:t>Review</a:t>
              </a:r>
              <a:r>
                <a:rPr lang="fr-FR" sz="1200" b="0" i="1" dirty="0">
                  <a:solidFill>
                    <a:schemeClr val="tx1"/>
                  </a:solidFill>
                  <a:effectLst/>
                  <a:latin typeface="+mn-lt"/>
                </a:rPr>
                <a:t> A</a:t>
              </a:r>
              <a:r>
                <a:rPr lang="fr-FR" sz="1200" b="0" i="0" dirty="0">
                  <a:solidFill>
                    <a:schemeClr val="tx1"/>
                  </a:solidFill>
                  <a:effectLst/>
                  <a:latin typeface="+mn-lt"/>
                </a:rPr>
                <a:t> 51.4 (1995): 3066.</a:t>
              </a:r>
              <a:endParaRPr lang="fr-FR" sz="1200" dirty="0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5D31878B-98A1-1623-F45B-F28968F12B58}"/>
                </a:ext>
              </a:extLst>
            </p:cNvPr>
            <p:cNvSpPr txBox="1"/>
            <p:nvPr/>
          </p:nvSpPr>
          <p:spPr>
            <a:xfrm>
              <a:off x="1698297" y="2683663"/>
              <a:ext cx="12886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δ</a:t>
              </a:r>
              <a:r>
                <a:rPr lang="en-US" dirty="0"/>
                <a:t> electrons:</a:t>
              </a:r>
              <a:endParaRPr lang="fr-FR" dirty="0"/>
            </a:p>
          </p:txBody>
        </p: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F32E7129-2C61-D774-48DC-7F06A5442BFC}"/>
                </a:ext>
              </a:extLst>
            </p:cNvPr>
            <p:cNvGrpSpPr/>
            <p:nvPr/>
          </p:nvGrpSpPr>
          <p:grpSpPr>
            <a:xfrm>
              <a:off x="713103" y="2971800"/>
              <a:ext cx="2918858" cy="3599119"/>
              <a:chOff x="713103" y="2971800"/>
              <a:chExt cx="2918858" cy="3599119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02025DA7-BF95-3F71-FEBF-8CEF45202B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b="8975"/>
              <a:stretch>
                <a:fillRect/>
              </a:stretch>
            </p:blipFill>
            <p:spPr>
              <a:xfrm>
                <a:off x="713103" y="2971800"/>
                <a:ext cx="2918858" cy="3234038"/>
              </a:xfrm>
              <a:prstGeom prst="rect">
                <a:avLst/>
              </a:prstGeom>
            </p:spPr>
          </p:pic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E57FB385-F5FE-CDD1-923B-D5365549C453}"/>
                  </a:ext>
                </a:extLst>
              </p:cNvPr>
              <p:cNvGrpSpPr/>
              <p:nvPr/>
            </p:nvGrpSpPr>
            <p:grpSpPr>
              <a:xfrm>
                <a:off x="1306901" y="6144646"/>
                <a:ext cx="2005749" cy="426273"/>
                <a:chOff x="1257527" y="6189712"/>
                <a:chExt cx="2005749" cy="426273"/>
              </a:xfrm>
            </p:grpSpPr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A0197F12-F98F-DA19-E809-CDA07D5E088E}"/>
                    </a:ext>
                  </a:extLst>
                </p:cNvPr>
                <p:cNvSpPr txBox="1"/>
                <p:nvPr/>
              </p:nvSpPr>
              <p:spPr>
                <a:xfrm>
                  <a:off x="1257527" y="6189712"/>
                  <a:ext cx="25519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fr-FR" sz="11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E37BFE50-736F-62E2-9198-7193473C6E1C}"/>
                    </a:ext>
                  </a:extLst>
                </p:cNvPr>
                <p:cNvSpPr txBox="1"/>
                <p:nvPr/>
              </p:nvSpPr>
              <p:spPr>
                <a:xfrm>
                  <a:off x="1690452" y="6194541"/>
                  <a:ext cx="25519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fr-FR" sz="11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2D5EF65A-E13D-E645-B752-8CF8265EAB20}"/>
                    </a:ext>
                  </a:extLst>
                </p:cNvPr>
                <p:cNvSpPr txBox="1"/>
                <p:nvPr/>
              </p:nvSpPr>
              <p:spPr>
                <a:xfrm>
                  <a:off x="2085917" y="6189712"/>
                  <a:ext cx="32573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12</a:t>
                  </a:r>
                  <a:endParaRPr lang="fr-FR" sz="11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7475316B-6EAB-9D04-17B9-A1809C046130}"/>
                    </a:ext>
                  </a:extLst>
                </p:cNvPr>
                <p:cNvSpPr txBox="1"/>
                <p:nvPr/>
              </p:nvSpPr>
              <p:spPr>
                <a:xfrm>
                  <a:off x="2504621" y="6202316"/>
                  <a:ext cx="32573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21</a:t>
                  </a:r>
                  <a:endParaRPr lang="fr-FR" sz="11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D2F6CB07-FDCD-0101-0376-F95DA3D516F6}"/>
                    </a:ext>
                  </a:extLst>
                </p:cNvPr>
                <p:cNvSpPr txBox="1"/>
                <p:nvPr/>
              </p:nvSpPr>
              <p:spPr>
                <a:xfrm>
                  <a:off x="2937546" y="6192561"/>
                  <a:ext cx="32573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34</a:t>
                  </a:r>
                  <a:endParaRPr lang="fr-FR" sz="11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38C2A03D-DC95-E763-68F9-31F6619F3B71}"/>
                    </a:ext>
                  </a:extLst>
                </p:cNvPr>
                <p:cNvSpPr txBox="1"/>
                <p:nvPr/>
              </p:nvSpPr>
              <p:spPr>
                <a:xfrm>
                  <a:off x="1257527" y="6354375"/>
                  <a:ext cx="1992853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ELECTRON ENERGY [keV]</a:t>
                  </a:r>
                  <a:endParaRPr lang="fr-FR" sz="11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7B0BF2-69CB-5C36-5C75-99DD2B1E3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81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864D0-3B10-00A3-8778-DD1C80866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786D45-BBE0-D211-3027-6E3ED71B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pic>
        <p:nvPicPr>
          <p:cNvPr id="16" name="Espace réservé du contenu 3">
            <a:extLst>
              <a:ext uri="{FF2B5EF4-FFF2-40B4-BE49-F238E27FC236}">
                <a16:creationId xmlns:a16="http://schemas.microsoft.com/office/drawing/2014/main" id="{933DE1C3-130D-FA97-4745-6DB7A3B13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77" y="1215618"/>
            <a:ext cx="10569536" cy="5642382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8910927-F865-8FEE-9788-B03413CC8BDF}"/>
              </a:ext>
            </a:extLst>
          </p:cNvPr>
          <p:cNvCxnSpPr>
            <a:cxnSpLocks/>
          </p:cNvCxnSpPr>
          <p:nvPr/>
        </p:nvCxnSpPr>
        <p:spPr>
          <a:xfrm flipV="1">
            <a:off x="1792224" y="4167664"/>
            <a:ext cx="6033779" cy="3362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900EEAF-1677-BDB1-3F8A-5E217C21611D}"/>
              </a:ext>
            </a:extLst>
          </p:cNvPr>
          <p:cNvCxnSpPr>
            <a:cxnSpLocks/>
          </p:cNvCxnSpPr>
          <p:nvPr/>
        </p:nvCxnSpPr>
        <p:spPr>
          <a:xfrm>
            <a:off x="1792224" y="4503893"/>
            <a:ext cx="5453608" cy="534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3886120A-B985-CBFF-2918-7EB223B13504}"/>
              </a:ext>
            </a:extLst>
          </p:cNvPr>
          <p:cNvGrpSpPr/>
          <p:nvPr/>
        </p:nvGrpSpPr>
        <p:grpSpPr>
          <a:xfrm>
            <a:off x="9458077" y="1215618"/>
            <a:ext cx="5467846" cy="1982996"/>
            <a:chOff x="38923" y="2175680"/>
            <a:chExt cx="11675297" cy="4234220"/>
          </a:xfrm>
        </p:grpSpPr>
        <p:pic>
          <p:nvPicPr>
            <p:cNvPr id="26" name="Espace réservé du contenu 27">
              <a:extLst>
                <a:ext uri="{FF2B5EF4-FFF2-40B4-BE49-F238E27FC236}">
                  <a16:creationId xmlns:a16="http://schemas.microsoft.com/office/drawing/2014/main" id="{CF317D22-153C-1EDA-AD42-BDED881F9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2602850"/>
              <a:ext cx="10515600" cy="2796887"/>
            </a:xfrm>
            <a:prstGeom prst="rect">
              <a:avLst/>
            </a:prstGeom>
          </p:spPr>
        </p:pic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FAE8B459-1C93-33B4-ECDB-F8E84A79BFD4}"/>
                </a:ext>
              </a:extLst>
            </p:cNvPr>
            <p:cNvGrpSpPr/>
            <p:nvPr/>
          </p:nvGrpSpPr>
          <p:grpSpPr>
            <a:xfrm>
              <a:off x="38923" y="2175680"/>
              <a:ext cx="11675297" cy="4234220"/>
              <a:chOff x="38923" y="2175680"/>
              <a:chExt cx="11675297" cy="4234220"/>
            </a:xfrm>
          </p:grpSpPr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ED52D2F5-03C5-4387-2F3A-2ED2449CD29F}"/>
                  </a:ext>
                </a:extLst>
              </p:cNvPr>
              <p:cNvSpPr txBox="1"/>
              <p:nvPr/>
            </p:nvSpPr>
            <p:spPr>
              <a:xfrm>
                <a:off x="733262" y="2234793"/>
                <a:ext cx="904594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-20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55A2EDCB-6991-B8A0-2695-88D2E0992F38}"/>
                  </a:ext>
                </a:extLst>
              </p:cNvPr>
              <p:cNvSpPr txBox="1"/>
              <p:nvPr/>
            </p:nvSpPr>
            <p:spPr>
              <a:xfrm>
                <a:off x="1558243" y="2214377"/>
                <a:ext cx="904594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-18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BA55C671-CDC6-80FE-D8F4-B1701CFF2C5E}"/>
                  </a:ext>
                </a:extLst>
              </p:cNvPr>
              <p:cNvSpPr txBox="1"/>
              <p:nvPr/>
            </p:nvSpPr>
            <p:spPr>
              <a:xfrm>
                <a:off x="2057359" y="2214380"/>
                <a:ext cx="904594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-16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5203EC2-34DD-AEE1-E52B-AE81FB61848F}"/>
                  </a:ext>
                </a:extLst>
              </p:cNvPr>
              <p:cNvSpPr txBox="1"/>
              <p:nvPr/>
            </p:nvSpPr>
            <p:spPr>
              <a:xfrm>
                <a:off x="2500323" y="2236855"/>
                <a:ext cx="904594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-12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546F2428-1A2B-B203-8BA2-FE67E5C03D49}"/>
                  </a:ext>
                </a:extLst>
              </p:cNvPr>
              <p:cNvSpPr txBox="1"/>
              <p:nvPr/>
            </p:nvSpPr>
            <p:spPr>
              <a:xfrm>
                <a:off x="3037342" y="2213681"/>
                <a:ext cx="688226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-7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6D06EE4D-E7CE-A577-89BC-615BF14516FC}"/>
                  </a:ext>
                </a:extLst>
              </p:cNvPr>
              <p:cNvSpPr txBox="1"/>
              <p:nvPr/>
            </p:nvSpPr>
            <p:spPr>
              <a:xfrm>
                <a:off x="4794727" y="2187251"/>
                <a:ext cx="382750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0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9920A67C-8E70-BCAC-C696-6C32E4AEF705}"/>
                  </a:ext>
                </a:extLst>
              </p:cNvPr>
              <p:cNvSpPr txBox="1"/>
              <p:nvPr/>
            </p:nvSpPr>
            <p:spPr>
              <a:xfrm>
                <a:off x="6702981" y="2187251"/>
                <a:ext cx="688226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-15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5F8C96E6-5A87-3FCA-314B-D5D77AA4794A}"/>
                  </a:ext>
                </a:extLst>
              </p:cNvPr>
              <p:cNvSpPr txBox="1"/>
              <p:nvPr/>
            </p:nvSpPr>
            <p:spPr>
              <a:xfrm>
                <a:off x="8338331" y="2187251"/>
                <a:ext cx="642149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-2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71A95E5-30DB-DFA4-4879-1F7FAF5ED15C}"/>
                  </a:ext>
                </a:extLst>
              </p:cNvPr>
              <p:cNvSpPr txBox="1"/>
              <p:nvPr/>
            </p:nvSpPr>
            <p:spPr>
              <a:xfrm>
                <a:off x="9721470" y="2175680"/>
                <a:ext cx="382750" cy="427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700" dirty="0"/>
                  <a:t>0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397FA054-294C-F14A-11E4-C88172C36A15}"/>
                  </a:ext>
                </a:extLst>
              </p:cNvPr>
              <p:cNvSpPr txBox="1"/>
              <p:nvPr/>
            </p:nvSpPr>
            <p:spPr>
              <a:xfrm>
                <a:off x="126104" y="2187251"/>
                <a:ext cx="911160" cy="4271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/>
                  <a:t>V [kV]:</a:t>
                </a:r>
              </a:p>
            </p:txBody>
          </p:sp>
          <p:cxnSp>
            <p:nvCxnSpPr>
              <p:cNvPr id="39" name="Connecteur droit avec flèche 38">
                <a:extLst>
                  <a:ext uri="{FF2B5EF4-FFF2-40B4-BE49-F238E27FC236}">
                    <a16:creationId xmlns:a16="http://schemas.microsoft.com/office/drawing/2014/main" id="{B73176A1-294B-5639-34A5-AA07C709F67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1799" y="3344368"/>
                <a:ext cx="1904474" cy="1199756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802953A1-5245-FD29-2E0A-4813351E9A63}"/>
                  </a:ext>
                </a:extLst>
              </p:cNvPr>
              <p:cNvSpPr txBox="1"/>
              <p:nvPr/>
            </p:nvSpPr>
            <p:spPr>
              <a:xfrm>
                <a:off x="38923" y="4544123"/>
                <a:ext cx="1167872" cy="4271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>
                    <a:solidFill>
                      <a:schemeClr val="accent1"/>
                    </a:solidFill>
                  </a:rPr>
                  <a:t>Heavy Ion</a:t>
                </a:r>
                <a:endParaRPr lang="fr-FR" sz="700" dirty="0">
                  <a:solidFill>
                    <a:schemeClr val="accent1"/>
                  </a:solidFill>
                </a:endParaRPr>
              </a:p>
            </p:txBody>
          </p: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234284B0-9C26-A51E-1701-AEE6AFCA5B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8230" y="4001293"/>
                <a:ext cx="1013534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42921305-09C4-C224-0163-B9DDAE9B1CF9}"/>
                  </a:ext>
                </a:extLst>
              </p:cNvPr>
              <p:cNvSpPr txBox="1"/>
              <p:nvPr/>
            </p:nvSpPr>
            <p:spPr>
              <a:xfrm>
                <a:off x="1307447" y="3916680"/>
                <a:ext cx="527803" cy="4271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/>
                  <a:t>e</a:t>
                </a:r>
                <a:r>
                  <a:rPr lang="en-US" sz="700" baseline="30000" dirty="0"/>
                  <a:t>-</a:t>
                </a:r>
                <a:endParaRPr lang="fr-FR" sz="700" baseline="30000" dirty="0"/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6A836CFA-C488-A63B-09C9-995FB28578F2}"/>
                  </a:ext>
                </a:extLst>
              </p:cNvPr>
              <p:cNvSpPr txBox="1"/>
              <p:nvPr/>
            </p:nvSpPr>
            <p:spPr>
              <a:xfrm>
                <a:off x="10758565" y="5606620"/>
                <a:ext cx="955655" cy="525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err="1"/>
                  <a:t>SiPM</a:t>
                </a:r>
                <a:endParaRPr lang="fr-FR" sz="1000" dirty="0"/>
              </a:p>
            </p:txBody>
          </p:sp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33BA184A-92BE-BC73-4186-119928C9DF86}"/>
                  </a:ext>
                </a:extLst>
              </p:cNvPr>
              <p:cNvCxnSpPr>
                <a:cxnSpLocks/>
                <a:stCxn id="43" idx="0"/>
              </p:cNvCxnSpPr>
              <p:nvPr/>
            </p:nvCxnSpPr>
            <p:spPr>
              <a:xfrm flipH="1" flipV="1">
                <a:off x="11221192" y="4306953"/>
                <a:ext cx="15201" cy="1299667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02584E6-6887-C0E5-7BB3-97B9331C7FD0}"/>
                  </a:ext>
                </a:extLst>
              </p:cNvPr>
              <p:cNvSpPr txBox="1"/>
              <p:nvPr/>
            </p:nvSpPr>
            <p:spPr>
              <a:xfrm>
                <a:off x="321523" y="5884153"/>
                <a:ext cx="1560616" cy="525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000" dirty="0"/>
                  <a:t>Mylar foil</a:t>
                </a:r>
              </a:p>
            </p:txBody>
          </p: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553442AA-EEC4-ACD1-C672-ECAFA0B2922F}"/>
                  </a:ext>
                </a:extLst>
              </p:cNvPr>
              <p:cNvCxnSpPr>
                <a:cxnSpLocks/>
                <a:stCxn id="45" idx="0"/>
              </p:cNvCxnSpPr>
              <p:nvPr/>
            </p:nvCxnSpPr>
            <p:spPr>
              <a:xfrm flipV="1">
                <a:off x="1101832" y="5299710"/>
                <a:ext cx="0" cy="5844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BF5F702-DF5A-1BCC-8147-CE65B34225D6}"/>
                  </a:ext>
                </a:extLst>
              </p:cNvPr>
              <p:cNvSpPr txBox="1"/>
              <p:nvPr/>
            </p:nvSpPr>
            <p:spPr>
              <a:xfrm>
                <a:off x="9290304" y="5193792"/>
                <a:ext cx="29828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Only 1-10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</m:oMath>
                </a14:m>
                <a:r>
                  <a:rPr lang="fr-FR" dirty="0"/>
                  <a:t>, </a:t>
                </a:r>
                <a:r>
                  <a:rPr lang="fr-FR" dirty="0" err="1"/>
                  <a:t>poorly</a:t>
                </a:r>
                <a:r>
                  <a:rPr lang="fr-FR" dirty="0"/>
                  <a:t> </a:t>
                </a:r>
                <a:r>
                  <a:rPr lang="fr-FR" dirty="0" err="1"/>
                  <a:t>focused</a:t>
                </a:r>
                <a:endParaRPr lang="fr-F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</m:oMath>
                </a14:m>
                <a:r>
                  <a:rPr lang="fr-FR" dirty="0"/>
                  <a:t> not </a:t>
                </a:r>
                <a:r>
                  <a:rPr lang="fr-FR" dirty="0" err="1"/>
                  <a:t>taken</a:t>
                </a:r>
                <a:r>
                  <a:rPr lang="fr-FR" dirty="0"/>
                  <a:t> </a:t>
                </a:r>
                <a:r>
                  <a:rPr lang="fr-FR" dirty="0" err="1"/>
                  <a:t>into</a:t>
                </a:r>
                <a:r>
                  <a:rPr lang="fr-FR" dirty="0"/>
                  <a:t> </a:t>
                </a:r>
                <a:r>
                  <a:rPr lang="fr-FR" dirty="0" err="1"/>
                  <a:t>account</a:t>
                </a:r>
                <a:r>
                  <a:rPr lang="fr-FR" dirty="0"/>
                  <a:t> !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BF5F702-DF5A-1BCC-8147-CE65B3422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0304" y="5193792"/>
                <a:ext cx="2982804" cy="646331"/>
              </a:xfrm>
              <a:prstGeom prst="rect">
                <a:avLst/>
              </a:prstGeom>
              <a:blipFill>
                <a:blip r:embed="rId4"/>
                <a:stretch>
                  <a:fillRect l="-1636" t="-4717" r="-1022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AB5B54-FE4A-7D95-3BA6-725093D1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0382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053D2-1B7C-E6EC-7691-CE72A894F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500DA-A0E1-D506-3E91-84865FF6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fr-FR" dirty="0" err="1"/>
              <a:t>Kinetic</a:t>
            </a:r>
            <a:r>
              <a:rPr lang="fr-FR" dirty="0"/>
              <a:t>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en-US" dirty="0"/>
              <a:t> in Mylar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832EB9-1D36-DF0E-24A9-1BFD53903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809115"/>
          </a:xfrm>
        </p:spPr>
        <p:txBody>
          <a:bodyPr/>
          <a:lstStyle/>
          <a:p>
            <a:r>
              <a:rPr lang="en-US" dirty="0"/>
              <a:t>How many electrons are generated in Mylar ? </a:t>
            </a:r>
          </a:p>
          <a:p>
            <a:r>
              <a:rPr lang="en-US" dirty="0"/>
              <a:t>What energy spectrum have these electrons ?</a:t>
            </a:r>
          </a:p>
          <a:p>
            <a:r>
              <a:rPr lang="fr-FR" dirty="0" err="1"/>
              <a:t>Where</a:t>
            </a:r>
            <a:r>
              <a:rPr lang="fr-FR" dirty="0"/>
              <a:t> are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created</a:t>
            </a:r>
            <a:r>
              <a:rPr lang="fr-FR" dirty="0"/>
              <a:t>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4C61C7-A473-5A46-AFAF-5CDF3AD86EEA}"/>
              </a:ext>
            </a:extLst>
          </p:cNvPr>
          <p:cNvSpPr txBox="1"/>
          <p:nvPr/>
        </p:nvSpPr>
        <p:spPr>
          <a:xfrm>
            <a:off x="5637362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8761688-0FED-B2CF-1C2B-1D0CED5C3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362" y="2730181"/>
            <a:ext cx="3368332" cy="386367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58BABC-45A3-09C1-7802-48939F088FCD}"/>
              </a:ext>
            </a:extLst>
          </p:cNvPr>
          <p:cNvSpPr txBox="1"/>
          <p:nvPr/>
        </p:nvSpPr>
        <p:spPr>
          <a:xfrm>
            <a:off x="5168642" y="6509826"/>
            <a:ext cx="46474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0" dirty="0">
                <a:solidFill>
                  <a:schemeClr val="tx1"/>
                </a:solidFill>
                <a:effectLst/>
                <a:latin typeface="+mn-lt"/>
              </a:rPr>
              <a:t>Rothard, Hermann, et al. </a:t>
            </a:r>
            <a:r>
              <a:rPr lang="fr-FR" sz="1200" b="0" i="1" dirty="0">
                <a:solidFill>
                  <a:schemeClr val="tx1"/>
                </a:solidFill>
                <a:effectLst/>
                <a:latin typeface="+mn-lt"/>
              </a:rPr>
              <a:t>Physical </a:t>
            </a:r>
            <a:r>
              <a:rPr lang="fr-FR" sz="1200" b="0" i="1" dirty="0" err="1">
                <a:solidFill>
                  <a:schemeClr val="tx1"/>
                </a:solidFill>
                <a:effectLst/>
                <a:latin typeface="+mn-lt"/>
              </a:rPr>
              <a:t>Review</a:t>
            </a:r>
            <a:r>
              <a:rPr lang="fr-FR" sz="1200" b="0" i="1" dirty="0">
                <a:solidFill>
                  <a:schemeClr val="tx1"/>
                </a:solidFill>
                <a:effectLst/>
                <a:latin typeface="+mn-lt"/>
              </a:rPr>
              <a:t> A</a:t>
            </a:r>
            <a:r>
              <a:rPr lang="fr-FR" sz="1200" b="0" i="0" dirty="0">
                <a:solidFill>
                  <a:schemeClr val="tx1"/>
                </a:solidFill>
                <a:effectLst/>
                <a:latin typeface="+mn-lt"/>
              </a:rPr>
              <a:t> 51.4 (1995): 3066.</a:t>
            </a:r>
            <a:endParaRPr lang="fr-FR" sz="12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44D9418-3191-C792-DD7F-8B8C1028C3CE}"/>
              </a:ext>
            </a:extLst>
          </p:cNvPr>
          <p:cNvSpPr txBox="1"/>
          <p:nvPr/>
        </p:nvSpPr>
        <p:spPr>
          <a:xfrm>
            <a:off x="701040" y="4579619"/>
            <a:ext cx="5036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Vast majority of electrons created within 10-100 nm</a:t>
            </a:r>
            <a:r>
              <a:rPr lang="fr-FR" dirty="0"/>
              <a:t> </a:t>
            </a:r>
            <a:r>
              <a:rPr lang="fr-FR" dirty="0" err="1"/>
              <a:t>around</a:t>
            </a:r>
            <a:r>
              <a:rPr lang="fr-FR" dirty="0"/>
              <a:t> the point of interaction.</a:t>
            </a: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740364-5391-7482-776F-86BD011A1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72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EB8214B9-0518-5F06-EC16-7D43D0E7C841}"/>
              </a:ext>
            </a:extLst>
          </p:cNvPr>
          <p:cNvGrpSpPr/>
          <p:nvPr/>
        </p:nvGrpSpPr>
        <p:grpSpPr>
          <a:xfrm>
            <a:off x="1240694" y="1410608"/>
            <a:ext cx="3759913" cy="1108533"/>
            <a:chOff x="7619938" y="635655"/>
            <a:chExt cx="3759913" cy="1108533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D0A58EA-FDBF-5A82-3A12-5D584C2C2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19938" y="635655"/>
              <a:ext cx="3733862" cy="110853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79037-CD39-E9D8-9B42-F4728E8944B0}"/>
                </a:ext>
              </a:extLst>
            </p:cNvPr>
            <p:cNvSpPr/>
            <p:nvPr/>
          </p:nvSpPr>
          <p:spPr>
            <a:xfrm>
              <a:off x="11147564" y="1138803"/>
              <a:ext cx="232287" cy="22286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90000"/>
                  </a:schemeClr>
                </a:gs>
                <a:gs pos="51000">
                  <a:schemeClr val="accent3"/>
                </a:gs>
                <a:gs pos="61000">
                  <a:schemeClr val="accent3"/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isometricRightUp">
                <a:rot lat="1200000" lon="6900000" rev="0"/>
              </a:camera>
              <a:lightRig rig="contrasting" dir="t"/>
            </a:scene3d>
            <a:sp3d z="-31750" extrusionH="6350" prstMaterial="metal">
              <a:extrusionClr>
                <a:schemeClr val="bg2">
                  <a:lumMod val="50000"/>
                </a:schemeClr>
              </a:extrusionClr>
              <a:contourClr>
                <a:schemeClr val="bg1"/>
              </a:contourClr>
            </a:sp3d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EFB5FDF-96D5-F32C-8712-6187C84F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Upgrade</a:t>
            </a:r>
            <a:endParaRPr lang="fr-FR" dirty="0"/>
          </a:p>
        </p:txBody>
      </p:sp>
      <p:pic>
        <p:nvPicPr>
          <p:cNvPr id="5" name="Obraz 65" descr="Obraz zawierający elektronika, obwód, Inżynieria elektroniczna, Komponent elektroniczny&#10;&#10;Opis wygenerowany automatycznie">
            <a:extLst>
              <a:ext uri="{FF2B5EF4-FFF2-40B4-BE49-F238E27FC236}">
                <a16:creationId xmlns:a16="http://schemas.microsoft.com/office/drawing/2014/main" id="{6637F70A-CEE3-7B35-8BD9-598177ED3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6" r="32525" b="22244"/>
          <a:stretch/>
        </p:blipFill>
        <p:spPr>
          <a:xfrm>
            <a:off x="1452608" y="3367287"/>
            <a:ext cx="2490160" cy="2318942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4BDD7F-7951-54F4-42CF-C2A03AB65305}"/>
              </a:ext>
            </a:extLst>
          </p:cNvPr>
          <p:cNvSpPr txBox="1"/>
          <p:nvPr/>
        </p:nvSpPr>
        <p:spPr>
          <a:xfrm>
            <a:off x="1101798" y="5768470"/>
            <a:ext cx="373386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400" dirty="0" err="1"/>
              <a:t>SiPM</a:t>
            </a:r>
            <a:r>
              <a:rPr lang="pl-PL" sz="2400" dirty="0"/>
              <a:t> array </a:t>
            </a:r>
            <a:r>
              <a:rPr lang="fr-FR" sz="2400" dirty="0"/>
              <a:t>of 16 </a:t>
            </a:r>
            <a:r>
              <a:rPr lang="fr-FR" sz="2400" dirty="0" err="1"/>
              <a:t>cells</a:t>
            </a:r>
            <a:endParaRPr lang="fr-FR" sz="2400" dirty="0"/>
          </a:p>
          <a:p>
            <a:r>
              <a:rPr lang="fr-FR" sz="2400" dirty="0"/>
              <a:t>3x3 mm </a:t>
            </a:r>
            <a:r>
              <a:rPr lang="fr-FR" sz="2400" dirty="0" err="1"/>
              <a:t>each</a:t>
            </a: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CD7CF98-1539-7260-937E-026E6980B162}"/>
              </a:ext>
            </a:extLst>
          </p:cNvPr>
          <p:cNvSpPr txBox="1"/>
          <p:nvPr/>
        </p:nvSpPr>
        <p:spPr>
          <a:xfrm>
            <a:off x="296367" y="2716828"/>
            <a:ext cx="48026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MICROFJ-30035-TSV-TR</a:t>
            </a:r>
            <a:r>
              <a:rPr lang="en-US" sz="2400" dirty="0"/>
              <a:t> from </a:t>
            </a:r>
            <a:r>
              <a:rPr lang="en-US" sz="2400" dirty="0" err="1"/>
              <a:t>onsemi</a:t>
            </a:r>
            <a:r>
              <a:rPr lang="fr-FR" sz="2400" dirty="0"/>
              <a:t>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F000F5C-3CC8-B73B-1CAD-595BE0F45337}"/>
              </a:ext>
            </a:extLst>
          </p:cNvPr>
          <p:cNvGrpSpPr/>
          <p:nvPr/>
        </p:nvGrpSpPr>
        <p:grpSpPr>
          <a:xfrm>
            <a:off x="6354859" y="1835853"/>
            <a:ext cx="4920162" cy="2223889"/>
            <a:chOff x="6673648" y="3102046"/>
            <a:chExt cx="3300405" cy="1491767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BD054637-BFD0-15F9-DD8B-48CAEBB89B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58" b="32024"/>
            <a:stretch/>
          </p:blipFill>
          <p:spPr bwMode="auto">
            <a:xfrm>
              <a:off x="6673648" y="3102046"/>
              <a:ext cx="3300405" cy="1491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pole tekstowe 8">
              <a:extLst>
                <a:ext uri="{FF2B5EF4-FFF2-40B4-BE49-F238E27FC236}">
                  <a16:creationId xmlns:a16="http://schemas.microsoft.com/office/drawing/2014/main" id="{F6BCF194-BE1A-25AD-C0C0-69C4697B7893}"/>
                </a:ext>
              </a:extLst>
            </p:cNvPr>
            <p:cNvSpPr txBox="1"/>
            <p:nvPr/>
          </p:nvSpPr>
          <p:spPr>
            <a:xfrm>
              <a:off x="6843201" y="3335090"/>
              <a:ext cx="1270518" cy="364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Light"/>
                  <a:ea typeface="+mn-ea"/>
                  <a:cs typeface="+mn-cs"/>
                </a:rPr>
                <a:t>FERS-5200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F0DA57BC-97F0-3602-48DE-9DA1A925D780}"/>
              </a:ext>
            </a:extLst>
          </p:cNvPr>
          <p:cNvSpPr txBox="1"/>
          <p:nvPr/>
        </p:nvSpPr>
        <p:spPr>
          <a:xfrm>
            <a:off x="6896023" y="4677222"/>
            <a:ext cx="5151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  <a:r>
              <a:rPr lang="en-US" dirty="0"/>
              <a:t> </a:t>
            </a:r>
            <a:r>
              <a:rPr lang="en-US" sz="2400" dirty="0"/>
              <a:t>electronics from CAEN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Dedicated ASIC for </a:t>
            </a:r>
            <a:r>
              <a:rPr lang="en-US" sz="2400" dirty="0" err="1"/>
              <a:t>SiPM</a:t>
            </a: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handle the 16x18 = 288 channels</a:t>
            </a:r>
            <a:endParaRPr lang="fr-FR" sz="2400" dirty="0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E0BC132-7502-E453-8934-4B4ABFF792AD}"/>
              </a:ext>
            </a:extLst>
          </p:cNvPr>
          <p:cNvCxnSpPr>
            <a:cxnSpLocks/>
          </p:cNvCxnSpPr>
          <p:nvPr/>
        </p:nvCxnSpPr>
        <p:spPr>
          <a:xfrm flipV="1">
            <a:off x="2923003" y="2065896"/>
            <a:ext cx="1961460" cy="1363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pied de page 17">
            <a:extLst>
              <a:ext uri="{FF2B5EF4-FFF2-40B4-BE49-F238E27FC236}">
                <a16:creationId xmlns:a16="http://schemas.microsoft.com/office/drawing/2014/main" id="{4BE504D9-F6F1-F9E4-D88F-24B5AB3BB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26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75A81-8074-04FF-33DF-044DDA4B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Upgrade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8B5721-C2EF-74F4-9BBF-357BBFBD9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 question: will segmentation work as intended ?</a:t>
            </a:r>
          </a:p>
          <a:p>
            <a:r>
              <a:rPr lang="en-US" dirty="0"/>
              <a:t>Two probable problems:</a:t>
            </a:r>
          </a:p>
          <a:p>
            <a:pPr lvl="1"/>
            <a:r>
              <a:rPr lang="en-US" dirty="0"/>
              <a:t>Light sharing between cells</a:t>
            </a:r>
          </a:p>
          <a:p>
            <a:pPr lvl="1"/>
            <a:r>
              <a:rPr lang="fr-FR" dirty="0"/>
              <a:t>Dispersion of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bunches</a:t>
            </a:r>
            <a:r>
              <a:rPr lang="fr-FR" dirty="0"/>
              <a:t> after </a:t>
            </a:r>
            <a:r>
              <a:rPr lang="fr-FR" dirty="0" err="1"/>
              <a:t>acceleration</a:t>
            </a:r>
            <a:endParaRPr lang="fr-FR" dirty="0"/>
          </a:p>
          <a:p>
            <a:pPr lvl="1"/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Geant4 simulation for light propagation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SIMION simulation for </a:t>
            </a:r>
            <a:r>
              <a:rPr lang="fr-FR" dirty="0" err="1"/>
              <a:t>electron</a:t>
            </a:r>
            <a:r>
              <a:rPr lang="fr-FR" dirty="0"/>
              <a:t> </a:t>
            </a:r>
            <a:r>
              <a:rPr lang="fr-FR" dirty="0" err="1"/>
              <a:t>bunches</a:t>
            </a:r>
            <a:r>
              <a:rPr lang="fr-FR" dirty="0"/>
              <a:t> </a:t>
            </a:r>
            <a:r>
              <a:rPr lang="fr-FR" dirty="0" err="1"/>
              <a:t>focusing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5B0886-9138-451F-9475-ED63C832F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59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3F462-C0F9-A601-2909-7656CDF38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9F6421E-E5AB-2D3E-AACB-049B4BFF0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606233"/>
            <a:ext cx="10515600" cy="279012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D7DE63-0A56-4328-2E9B-33129336A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pl-PL" dirty="0"/>
              <a:t>. SIMION </a:t>
            </a:r>
            <a:r>
              <a:rPr lang="pl-PL" dirty="0" err="1"/>
              <a:t>simulation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54DBCD8-1BF2-6855-965C-891F87960FB2}"/>
              </a:ext>
            </a:extLst>
          </p:cNvPr>
          <p:cNvSpPr txBox="1"/>
          <p:nvPr/>
        </p:nvSpPr>
        <p:spPr>
          <a:xfrm>
            <a:off x="10758565" y="560662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SiPM</a:t>
            </a:r>
            <a:endParaRPr lang="fr-FR" sz="2800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88F8D0B-6ABE-BE4B-569C-4FC0B56BE85C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11221192" y="4306953"/>
            <a:ext cx="0" cy="129966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5028C80-8A02-69D2-AA03-56F3E6B26955}"/>
              </a:ext>
            </a:extLst>
          </p:cNvPr>
          <p:cNvSpPr txBox="1"/>
          <p:nvPr/>
        </p:nvSpPr>
        <p:spPr>
          <a:xfrm>
            <a:off x="321524" y="5884154"/>
            <a:ext cx="156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Mylar foil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EAEE4A0A-2D48-1236-083E-5BF319CE8073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1101832" y="5299710"/>
            <a:ext cx="0" cy="584444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C345C637-B1A6-D732-9716-B7541FD93220}"/>
              </a:ext>
            </a:extLst>
          </p:cNvPr>
          <p:cNvGrpSpPr/>
          <p:nvPr/>
        </p:nvGrpSpPr>
        <p:grpSpPr>
          <a:xfrm>
            <a:off x="701749" y="2187251"/>
            <a:ext cx="9654363" cy="369332"/>
            <a:chOff x="1048563" y="2187251"/>
            <a:chExt cx="7374657" cy="369332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A7BA97C-7A7F-805C-A2FD-ECE2D3EA6F9C}"/>
                </a:ext>
              </a:extLst>
            </p:cNvPr>
            <p:cNvSpPr txBox="1"/>
            <p:nvPr/>
          </p:nvSpPr>
          <p:spPr>
            <a:xfrm>
              <a:off x="1048563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-20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25835282-5720-AF5A-C333-5BDE792F89F4}"/>
                </a:ext>
              </a:extLst>
            </p:cNvPr>
            <p:cNvSpPr txBox="1"/>
            <p:nvPr/>
          </p:nvSpPr>
          <p:spPr>
            <a:xfrm>
              <a:off x="1701254" y="2187251"/>
              <a:ext cx="418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-18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DB16115-FE2E-EE66-16CA-91B7B244E18F}"/>
                </a:ext>
              </a:extLst>
            </p:cNvPr>
            <p:cNvSpPr txBox="1"/>
            <p:nvPr/>
          </p:nvSpPr>
          <p:spPr>
            <a:xfrm>
              <a:off x="2071879" y="2187251"/>
              <a:ext cx="379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-16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38DBC42-7D5D-A060-59CE-AB3ED0F2D17D}"/>
                </a:ext>
              </a:extLst>
            </p:cNvPr>
            <p:cNvSpPr txBox="1"/>
            <p:nvPr/>
          </p:nvSpPr>
          <p:spPr>
            <a:xfrm>
              <a:off x="2467657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-12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4907FB6-9BE1-FC72-DB91-241CB96339EF}"/>
                </a:ext>
              </a:extLst>
            </p:cNvPr>
            <p:cNvSpPr txBox="1"/>
            <p:nvPr/>
          </p:nvSpPr>
          <p:spPr>
            <a:xfrm>
              <a:off x="2891720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-7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3E0C5E6-C920-B2DF-65A4-1148A6F35376}"/>
                </a:ext>
              </a:extLst>
            </p:cNvPr>
            <p:cNvSpPr txBox="1"/>
            <p:nvPr/>
          </p:nvSpPr>
          <p:spPr>
            <a:xfrm>
              <a:off x="4001313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78012D4-B398-8568-2A12-FB36C6C9C5D9}"/>
                </a:ext>
              </a:extLst>
            </p:cNvPr>
            <p:cNvSpPr txBox="1"/>
            <p:nvPr/>
          </p:nvSpPr>
          <p:spPr>
            <a:xfrm>
              <a:off x="5558639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0B9EEDF8-19E2-46C4-6497-1A223BB3B733}"/>
                </a:ext>
              </a:extLst>
            </p:cNvPr>
            <p:cNvSpPr txBox="1"/>
            <p:nvPr/>
          </p:nvSpPr>
          <p:spPr>
            <a:xfrm>
              <a:off x="6928335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F27DC38-9C67-560C-648F-7C97C70B4C22}"/>
                </a:ext>
              </a:extLst>
            </p:cNvPr>
            <p:cNvSpPr txBox="1"/>
            <p:nvPr/>
          </p:nvSpPr>
          <p:spPr>
            <a:xfrm>
              <a:off x="8121534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DDAAD384-09DF-60CD-0FC8-3615FC860A06}"/>
              </a:ext>
            </a:extLst>
          </p:cNvPr>
          <p:cNvSpPr txBox="1"/>
          <p:nvPr/>
        </p:nvSpPr>
        <p:spPr>
          <a:xfrm>
            <a:off x="-36353" y="218725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 [kV]: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731C8B2-CCE4-1607-7FCF-FBF9733E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19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16A61-931D-E35B-7F45-59197DF3A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Espace réservé du contenu 27">
            <a:extLst>
              <a:ext uri="{FF2B5EF4-FFF2-40B4-BE49-F238E27FC236}">
                <a16:creationId xmlns:a16="http://schemas.microsoft.com/office/drawing/2014/main" id="{577BDB47-6199-2321-DE2A-30FD4E64BB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02850"/>
            <a:ext cx="10515600" cy="27968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D910E4-A65C-A53D-F4F4-4BCABFC7E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pl-PL" dirty="0"/>
              <a:t>. SIMION </a:t>
            </a:r>
            <a:r>
              <a:rPr lang="pl-PL" dirty="0" err="1"/>
              <a:t>simulation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DB5F98B-11FE-E8A7-A19A-3C45BD974AF3}"/>
              </a:ext>
            </a:extLst>
          </p:cNvPr>
          <p:cNvSpPr txBox="1"/>
          <p:nvPr/>
        </p:nvSpPr>
        <p:spPr>
          <a:xfrm>
            <a:off x="10758565" y="560662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SiPM</a:t>
            </a:r>
            <a:endParaRPr lang="fr-FR" sz="2800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B1F023F-0750-EEB1-826C-C41345409455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11221192" y="4306953"/>
            <a:ext cx="0" cy="129966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2B4E4DA-3237-EAED-A7EB-215DC17D71F4}"/>
              </a:ext>
            </a:extLst>
          </p:cNvPr>
          <p:cNvSpPr txBox="1"/>
          <p:nvPr/>
        </p:nvSpPr>
        <p:spPr>
          <a:xfrm>
            <a:off x="321524" y="5884154"/>
            <a:ext cx="156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Mylar foil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8E81433-D995-7CA4-3DDE-E04163635AF2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1101832" y="5299710"/>
            <a:ext cx="0" cy="584444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1719BD-C321-BE58-6FD2-9F45D891EFDD}"/>
              </a:ext>
            </a:extLst>
          </p:cNvPr>
          <p:cNvGrpSpPr/>
          <p:nvPr/>
        </p:nvGrpSpPr>
        <p:grpSpPr>
          <a:xfrm>
            <a:off x="701749" y="2187251"/>
            <a:ext cx="9654363" cy="369332"/>
            <a:chOff x="1048563" y="2187251"/>
            <a:chExt cx="7374657" cy="369332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2BFD2AA-988E-FA12-60E2-990097BDFD2F}"/>
                </a:ext>
              </a:extLst>
            </p:cNvPr>
            <p:cNvSpPr txBox="1"/>
            <p:nvPr/>
          </p:nvSpPr>
          <p:spPr>
            <a:xfrm>
              <a:off x="1048563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-20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26268F8-15B6-C6B9-D939-571BA1294116}"/>
                </a:ext>
              </a:extLst>
            </p:cNvPr>
            <p:cNvSpPr txBox="1"/>
            <p:nvPr/>
          </p:nvSpPr>
          <p:spPr>
            <a:xfrm>
              <a:off x="1701254" y="2187251"/>
              <a:ext cx="418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-18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66C5C1D-8C2D-2E9E-B708-B8333585D57D}"/>
                </a:ext>
              </a:extLst>
            </p:cNvPr>
            <p:cNvSpPr txBox="1"/>
            <p:nvPr/>
          </p:nvSpPr>
          <p:spPr>
            <a:xfrm>
              <a:off x="2071879" y="2187251"/>
              <a:ext cx="379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-16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7E6BF80-F7EC-F03F-CA9A-77E131B411DC}"/>
                </a:ext>
              </a:extLst>
            </p:cNvPr>
            <p:cNvSpPr txBox="1"/>
            <p:nvPr/>
          </p:nvSpPr>
          <p:spPr>
            <a:xfrm>
              <a:off x="2467657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-12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9179204-032D-4604-39D0-8E65F10CADA7}"/>
                </a:ext>
              </a:extLst>
            </p:cNvPr>
            <p:cNvSpPr txBox="1"/>
            <p:nvPr/>
          </p:nvSpPr>
          <p:spPr>
            <a:xfrm>
              <a:off x="2891720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-7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A12AC13-07DA-F6EA-64D6-7B7B1CD00239}"/>
                </a:ext>
              </a:extLst>
            </p:cNvPr>
            <p:cNvSpPr txBox="1"/>
            <p:nvPr/>
          </p:nvSpPr>
          <p:spPr>
            <a:xfrm>
              <a:off x="4001313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73F5120-877E-E75C-46D7-713D061628B9}"/>
                </a:ext>
              </a:extLst>
            </p:cNvPr>
            <p:cNvSpPr txBox="1"/>
            <p:nvPr/>
          </p:nvSpPr>
          <p:spPr>
            <a:xfrm>
              <a:off x="5558639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E37FE774-B2D1-A38A-A28C-996BA050323E}"/>
                </a:ext>
              </a:extLst>
            </p:cNvPr>
            <p:cNvSpPr txBox="1"/>
            <p:nvPr/>
          </p:nvSpPr>
          <p:spPr>
            <a:xfrm>
              <a:off x="6928335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0A21E843-C260-1FFA-7855-1856BBC2B798}"/>
                </a:ext>
              </a:extLst>
            </p:cNvPr>
            <p:cNvSpPr txBox="1"/>
            <p:nvPr/>
          </p:nvSpPr>
          <p:spPr>
            <a:xfrm>
              <a:off x="8121534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CF62D607-6600-3897-3F58-C73A5CB0070C}"/>
              </a:ext>
            </a:extLst>
          </p:cNvPr>
          <p:cNvSpPr txBox="1"/>
          <p:nvPr/>
        </p:nvSpPr>
        <p:spPr>
          <a:xfrm>
            <a:off x="-36353" y="218725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 [kV]: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E04D95C4-720E-FCD2-DA71-A2EAF3C5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73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29BDE-890D-A0C5-6693-6DEA55221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C94FF-736D-9797-8905-ADC2BA81F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pl-PL" dirty="0"/>
              <a:t>. SIMION </a:t>
            </a:r>
            <a:r>
              <a:rPr lang="pl-PL" dirty="0" err="1"/>
              <a:t>simulation</a:t>
            </a:r>
            <a:endParaRPr lang="fr-FR" dirty="0"/>
          </a:p>
        </p:txBody>
      </p:sp>
      <p:pic>
        <p:nvPicPr>
          <p:cNvPr id="42" name="Espace réservé du contenu 27">
            <a:extLst>
              <a:ext uri="{FF2B5EF4-FFF2-40B4-BE49-F238E27FC236}">
                <a16:creationId xmlns:a16="http://schemas.microsoft.com/office/drawing/2014/main" id="{F0CA4F07-A121-7D4C-D803-BAF938009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02850"/>
            <a:ext cx="10515600" cy="2796887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5607A857-FB81-E4CA-AFD3-DEEB33DF6E29}"/>
              </a:ext>
            </a:extLst>
          </p:cNvPr>
          <p:cNvCxnSpPr>
            <a:cxnSpLocks/>
          </p:cNvCxnSpPr>
          <p:nvPr/>
        </p:nvCxnSpPr>
        <p:spPr>
          <a:xfrm flipV="1">
            <a:off x="201799" y="3344368"/>
            <a:ext cx="1904474" cy="11997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56A44BCC-2131-26D3-4E69-6FD0371913DD}"/>
              </a:ext>
            </a:extLst>
          </p:cNvPr>
          <p:cNvSpPr txBox="1"/>
          <p:nvPr/>
        </p:nvSpPr>
        <p:spPr>
          <a:xfrm>
            <a:off x="38923" y="4544124"/>
            <a:ext cx="111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Heavy Ion</a:t>
            </a:r>
            <a:endParaRPr lang="fr-FR" dirty="0">
              <a:solidFill>
                <a:schemeClr val="accent1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8EC9FCC-3E8E-975D-2138-BFA4DCE5DC97}"/>
              </a:ext>
            </a:extLst>
          </p:cNvPr>
          <p:cNvCxnSpPr>
            <a:cxnSpLocks/>
          </p:cNvCxnSpPr>
          <p:nvPr/>
        </p:nvCxnSpPr>
        <p:spPr>
          <a:xfrm flipH="1">
            <a:off x="1078230" y="4001293"/>
            <a:ext cx="1013534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DE5D548F-F423-4E84-6AF6-474F42389539}"/>
              </a:ext>
            </a:extLst>
          </p:cNvPr>
          <p:cNvSpPr txBox="1"/>
          <p:nvPr/>
        </p:nvSpPr>
        <p:spPr>
          <a:xfrm>
            <a:off x="1307448" y="3916680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  <a:r>
              <a:rPr lang="en-US" baseline="30000" dirty="0"/>
              <a:t>-</a:t>
            </a:r>
            <a:endParaRPr lang="fr-FR" baseline="300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0D2A360-26DC-6B70-9B08-0D227F5FB5C1}"/>
              </a:ext>
            </a:extLst>
          </p:cNvPr>
          <p:cNvSpPr txBox="1"/>
          <p:nvPr/>
        </p:nvSpPr>
        <p:spPr>
          <a:xfrm>
            <a:off x="10758565" y="560662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SiPM</a:t>
            </a:r>
            <a:endParaRPr lang="fr-FR" sz="2800" dirty="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A299006-4F5B-ED0F-537F-133E70768F48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11221192" y="4306953"/>
            <a:ext cx="0" cy="129966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6BF7F4E8-A31F-18CB-FFDC-8D97EDAB61AC}"/>
              </a:ext>
            </a:extLst>
          </p:cNvPr>
          <p:cNvSpPr txBox="1"/>
          <p:nvPr/>
        </p:nvSpPr>
        <p:spPr>
          <a:xfrm>
            <a:off x="321524" y="5884154"/>
            <a:ext cx="156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Mylar foil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462EA9D-65BC-6C39-23B6-BBC4940F6B2A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1101832" y="5299710"/>
            <a:ext cx="0" cy="584444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11AF9A-69D3-7E9B-35FD-FA70283EB77E}"/>
              </a:ext>
            </a:extLst>
          </p:cNvPr>
          <p:cNvGrpSpPr/>
          <p:nvPr/>
        </p:nvGrpSpPr>
        <p:grpSpPr>
          <a:xfrm>
            <a:off x="701749" y="2187251"/>
            <a:ext cx="9654363" cy="369332"/>
            <a:chOff x="1048563" y="2187251"/>
            <a:chExt cx="7374657" cy="36933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D4E3ABC-1948-F220-529E-EDBE99F13E84}"/>
                </a:ext>
              </a:extLst>
            </p:cNvPr>
            <p:cNvSpPr txBox="1"/>
            <p:nvPr/>
          </p:nvSpPr>
          <p:spPr>
            <a:xfrm>
              <a:off x="1048563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-20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DC0D590-4786-726F-841C-D859AF7A8DB0}"/>
                </a:ext>
              </a:extLst>
            </p:cNvPr>
            <p:cNvSpPr txBox="1"/>
            <p:nvPr/>
          </p:nvSpPr>
          <p:spPr>
            <a:xfrm>
              <a:off x="1701254" y="2187251"/>
              <a:ext cx="418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-18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49C278B-3ACA-AA20-8FAF-C7858D09E03D}"/>
                </a:ext>
              </a:extLst>
            </p:cNvPr>
            <p:cNvSpPr txBox="1"/>
            <p:nvPr/>
          </p:nvSpPr>
          <p:spPr>
            <a:xfrm>
              <a:off x="2071879" y="2187251"/>
              <a:ext cx="3796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-16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C80FB8A-53E1-ABB3-CA7C-86D3640C19CA}"/>
                </a:ext>
              </a:extLst>
            </p:cNvPr>
            <p:cNvSpPr txBox="1"/>
            <p:nvPr/>
          </p:nvSpPr>
          <p:spPr>
            <a:xfrm>
              <a:off x="2467657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-12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0C73F87-0127-3783-24C8-A12CB47F4EFA}"/>
                </a:ext>
              </a:extLst>
            </p:cNvPr>
            <p:cNvSpPr txBox="1"/>
            <p:nvPr/>
          </p:nvSpPr>
          <p:spPr>
            <a:xfrm>
              <a:off x="2891720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-7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649E8933-1304-99C8-1F7E-99FD1D50B0B7}"/>
                </a:ext>
              </a:extLst>
            </p:cNvPr>
            <p:cNvSpPr txBox="1"/>
            <p:nvPr/>
          </p:nvSpPr>
          <p:spPr>
            <a:xfrm>
              <a:off x="4001313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594064D-25DA-3EE4-13AE-28A968ACAFD8}"/>
                </a:ext>
              </a:extLst>
            </p:cNvPr>
            <p:cNvSpPr txBox="1"/>
            <p:nvPr/>
          </p:nvSpPr>
          <p:spPr>
            <a:xfrm>
              <a:off x="5558639" y="2187251"/>
              <a:ext cx="489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-15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60C6F438-F3BF-D7BD-3614-0D1246618FB4}"/>
                </a:ext>
              </a:extLst>
            </p:cNvPr>
            <p:cNvSpPr txBox="1"/>
            <p:nvPr/>
          </p:nvSpPr>
          <p:spPr>
            <a:xfrm>
              <a:off x="6928335" y="2187251"/>
              <a:ext cx="37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-2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8E3D71C-D7F4-7387-CBFE-6CC12EDA4033}"/>
                </a:ext>
              </a:extLst>
            </p:cNvPr>
            <p:cNvSpPr txBox="1"/>
            <p:nvPr/>
          </p:nvSpPr>
          <p:spPr>
            <a:xfrm>
              <a:off x="8121534" y="218725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E073F042-5ACD-9AEE-F756-A914FFE93151}"/>
              </a:ext>
            </a:extLst>
          </p:cNvPr>
          <p:cNvSpPr txBox="1"/>
          <p:nvPr/>
        </p:nvSpPr>
        <p:spPr>
          <a:xfrm>
            <a:off x="-36353" y="218725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 [kV]:</a:t>
            </a: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82232F93-4DF8-FA66-EC2C-CCD494A43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Corentin Hiver, HIL, Warsaw - 2026 Zakopane Conference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3512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1908</Words>
  <Application>Microsoft Office PowerPoint</Application>
  <PresentationFormat>Grand écran</PresentationFormat>
  <Paragraphs>384</Paragraphs>
  <Slides>45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5" baseType="lpstr">
      <vt:lpstr>Aptos</vt:lpstr>
      <vt:lpstr>Arial</vt:lpstr>
      <vt:lpstr>Arial Nova Light</vt:lpstr>
      <vt:lpstr>Calibri</vt:lpstr>
      <vt:lpstr>Calibri Light</vt:lpstr>
      <vt:lpstr>Cambria Math</vt:lpstr>
      <vt:lpstr>Segoe UI Light</vt:lpstr>
      <vt:lpstr>Times New Roman</vt:lpstr>
      <vt:lpstr>Wingdings</vt:lpstr>
      <vt:lpstr>Thème Office</vt:lpstr>
      <vt:lpstr>Multiphysics simulation of the Heavy Ion Detector of the upgraded Recoil Filter Detector using Geant4 and SIMION</vt:lpstr>
      <vt:lpstr>1. The RFD detector</vt:lpstr>
      <vt:lpstr>1. The RFD detector</vt:lpstr>
      <vt:lpstr>2. Upgrade</vt:lpstr>
      <vt:lpstr>2. Upgrade</vt:lpstr>
      <vt:lpstr>2. Upgrade</vt:lpstr>
      <vt:lpstr>3. SIMION simulation</vt:lpstr>
      <vt:lpstr>3. SIMION simulation</vt:lpstr>
      <vt:lpstr>3. SIMION simulation</vt:lpstr>
      <vt:lpstr>3. SIMION simulation</vt:lpstr>
      <vt:lpstr>3. SIMION simulation</vt:lpstr>
      <vt:lpstr>3. SIMION Simulation</vt:lpstr>
      <vt:lpstr>3. SIMION Simulation</vt:lpstr>
      <vt:lpstr>3. SIMION Simulation</vt:lpstr>
      <vt:lpstr>3. SIMION Simulation</vt:lpstr>
      <vt:lpstr>3. SIMION Simulation</vt:lpstr>
      <vt:lpstr>3. SIMION Simulation</vt:lpstr>
      <vt:lpstr>4. Kinetic electron emission in Mylar</vt:lpstr>
      <vt:lpstr>4. Kinetic electron emission in Mylar</vt:lpstr>
      <vt:lpstr>4. Kinetic electron emission in Mylar</vt:lpstr>
      <vt:lpstr>4. Kinetic electron emission in Mylar</vt:lpstr>
      <vt:lpstr>4. Kinetic electron emission in Mylar</vt:lpstr>
      <vt:lpstr>4. Kinetic electron emission in Mylar</vt:lpstr>
      <vt:lpstr>4. Kinetic electron emission in Mylar</vt:lpstr>
      <vt:lpstr>4. Kinetic electron emission in Mylar</vt:lpstr>
      <vt:lpstr>4. Kinetic electron emission in Mylar</vt:lpstr>
      <vt:lpstr>5. Realistic SIMION simulation</vt:lpstr>
      <vt:lpstr>5. Realistic SIMION simulation</vt:lpstr>
      <vt:lpstr>5. Realistic SIMION simulation</vt:lpstr>
      <vt:lpstr>5. Realistic SIMION simulation</vt:lpstr>
      <vt:lpstr>6. Geant4 simulation</vt:lpstr>
      <vt:lpstr>6. Geant4 simulation</vt:lpstr>
      <vt:lpstr>6. Geant4 simulation</vt:lpstr>
      <vt:lpstr>6. Geant4 simulation</vt:lpstr>
      <vt:lpstr>6. Geant4 simulation</vt:lpstr>
      <vt:lpstr>6. Geant4 simulation</vt:lpstr>
      <vt:lpstr>Conclusion</vt:lpstr>
      <vt:lpstr>Conclusion</vt:lpstr>
      <vt:lpstr>Présentation PowerPoint</vt:lpstr>
      <vt:lpstr>Présentation PowerPoint</vt:lpstr>
      <vt:lpstr>Présentation PowerPoint</vt:lpstr>
      <vt:lpstr>Présentation PowerPoint</vt:lpstr>
      <vt:lpstr>4. Kinetic electron emission in Mylar</vt:lpstr>
      <vt:lpstr>4. Kinetic electron emission in Mylar</vt:lpstr>
      <vt:lpstr>4. Kinetic electron emission in Mylar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Corentin HIVER</dc:creator>
  <cp:lastModifiedBy>Corentin HIVER</cp:lastModifiedBy>
  <cp:revision>4</cp:revision>
  <dcterms:created xsi:type="dcterms:W3CDTF">2026-06-03T12:12:49Z</dcterms:created>
  <dcterms:modified xsi:type="dcterms:W3CDTF">2026-09-03T09:19:34Z</dcterms:modified>
</cp:coreProperties>
</file>