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</p:sldMasterIdLst>
  <p:notesMasterIdLst>
    <p:notesMasterId r:id="rId40"/>
  </p:notesMasterIdLst>
  <p:sldIdLst>
    <p:sldId id="286" r:id="rId5"/>
    <p:sldId id="473" r:id="rId6"/>
    <p:sldId id="481" r:id="rId7"/>
    <p:sldId id="403" r:id="rId8"/>
    <p:sldId id="472" r:id="rId9"/>
    <p:sldId id="478" r:id="rId10"/>
    <p:sldId id="441" r:id="rId11"/>
    <p:sldId id="488" r:id="rId12"/>
    <p:sldId id="484" r:id="rId13"/>
    <p:sldId id="492" r:id="rId14"/>
    <p:sldId id="489" r:id="rId15"/>
    <p:sldId id="470" r:id="rId16"/>
    <p:sldId id="485" r:id="rId17"/>
    <p:sldId id="493" r:id="rId18"/>
    <p:sldId id="506" r:id="rId19"/>
    <p:sldId id="503" r:id="rId20"/>
    <p:sldId id="495" r:id="rId21"/>
    <p:sldId id="496" r:id="rId22"/>
    <p:sldId id="501" r:id="rId23"/>
    <p:sldId id="504" r:id="rId24"/>
    <p:sldId id="361" r:id="rId25"/>
    <p:sldId id="352" r:id="rId26"/>
    <p:sldId id="448" r:id="rId27"/>
    <p:sldId id="469" r:id="rId28"/>
    <p:sldId id="507" r:id="rId29"/>
    <p:sldId id="499" r:id="rId30"/>
    <p:sldId id="477" r:id="rId31"/>
    <p:sldId id="500" r:id="rId32"/>
    <p:sldId id="482" r:id="rId33"/>
    <p:sldId id="475" r:id="rId34"/>
    <p:sldId id="476" r:id="rId35"/>
    <p:sldId id="497" r:id="rId36"/>
    <p:sldId id="498" r:id="rId37"/>
    <p:sldId id="491" r:id="rId38"/>
    <p:sldId id="490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59"/>
    <a:srgbClr val="C93644"/>
    <a:srgbClr val="13519B"/>
    <a:srgbClr val="FFFFFF"/>
    <a:srgbClr val="003399"/>
    <a:srgbClr val="345FC8"/>
    <a:srgbClr val="C2444B"/>
    <a:srgbClr val="D64444"/>
    <a:srgbClr val="003C69"/>
    <a:srgbClr val="375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D44455-E0CB-9C4D-A398-2C62A24D4D58}" v="1" dt="2026-08-31T04:46:35.065"/>
    <p1510:client id="{52793177-A210-4E1F-B301-7F4E5936EDD2}" v="575" dt="2026-09-01T04:45:19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37" autoAdjust="0"/>
    <p:restoredTop sz="94658"/>
  </p:normalViewPr>
  <p:slideViewPr>
    <p:cSldViewPr snapToGrid="0">
      <p:cViewPr varScale="1">
        <p:scale>
          <a:sx n="78" d="100"/>
          <a:sy n="78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tišek Knapp" userId="ac88adff-6c7c-4a12-b877-afd617807f39" providerId="ADAL" clId="{379DE5AA-95AE-405B-8EFF-D638BF3E7A4A}"/>
    <pc:docChg chg="undo redo custSel addSld delSld modSld sldOrd">
      <pc:chgData name="František Knapp" userId="ac88adff-6c7c-4a12-b877-afd617807f39" providerId="ADAL" clId="{379DE5AA-95AE-405B-8EFF-D638BF3E7A4A}" dt="2026-09-01T04:46:22.728" v="6829" actId="20577"/>
      <pc:docMkLst>
        <pc:docMk/>
      </pc:docMkLst>
      <pc:sldChg chg="addSp delSp modSp mod setBg">
        <pc:chgData name="František Knapp" userId="ac88adff-6c7c-4a12-b877-afd617807f39" providerId="ADAL" clId="{379DE5AA-95AE-405B-8EFF-D638BF3E7A4A}" dt="2026-08-31T17:18:24.489" v="5529" actId="1076"/>
        <pc:sldMkLst>
          <pc:docMk/>
          <pc:sldMk cId="3933852204" sldId="286"/>
        </pc:sldMkLst>
        <pc:spChg chg="mod ord">
          <ac:chgData name="František Knapp" userId="ac88adff-6c7c-4a12-b877-afd617807f39" providerId="ADAL" clId="{379DE5AA-95AE-405B-8EFF-D638BF3E7A4A}" dt="2026-08-31T17:18:24.489" v="5529" actId="1076"/>
          <ac:spMkLst>
            <pc:docMk/>
            <pc:sldMk cId="3933852204" sldId="286"/>
            <ac:spMk id="5" creationId="{00000000-0000-0000-0000-000000000000}"/>
          </ac:spMkLst>
        </pc:spChg>
        <pc:spChg chg="mod ord">
          <ac:chgData name="František Knapp" userId="ac88adff-6c7c-4a12-b877-afd617807f39" providerId="ADAL" clId="{379DE5AA-95AE-405B-8EFF-D638BF3E7A4A}" dt="2026-08-31T17:18:22.460" v="5528" actId="1076"/>
          <ac:spMkLst>
            <pc:docMk/>
            <pc:sldMk cId="3933852204" sldId="286"/>
            <ac:spMk id="8" creationId="{00000000-0000-0000-0000-000000000000}"/>
          </ac:spMkLst>
        </pc:spChg>
        <pc:picChg chg="add mod ord">
          <ac:chgData name="František Knapp" userId="ac88adff-6c7c-4a12-b877-afd617807f39" providerId="ADAL" clId="{379DE5AA-95AE-405B-8EFF-D638BF3E7A4A}" dt="2026-08-17T13:07:17.406" v="1099" actId="1076"/>
          <ac:picMkLst>
            <pc:docMk/>
            <pc:sldMk cId="3933852204" sldId="286"/>
            <ac:picMk id="4" creationId="{001AB31F-05D6-3689-DECE-2ABB4A030495}"/>
          </ac:picMkLst>
        </pc:picChg>
        <pc:picChg chg="add mod">
          <ac:chgData name="František Knapp" userId="ac88adff-6c7c-4a12-b877-afd617807f39" providerId="ADAL" clId="{379DE5AA-95AE-405B-8EFF-D638BF3E7A4A}" dt="2026-08-17T13:07:21.634" v="1100" actId="1076"/>
          <ac:picMkLst>
            <pc:docMk/>
            <pc:sldMk cId="3933852204" sldId="286"/>
            <ac:picMk id="12" creationId="{F8D38C3C-007B-7C4F-09F5-FD8AA037BB60}"/>
          </ac:picMkLst>
        </pc:picChg>
      </pc:sldChg>
      <pc:sldChg chg="ord">
        <pc:chgData name="František Knapp" userId="ac88adff-6c7c-4a12-b877-afd617807f39" providerId="ADAL" clId="{379DE5AA-95AE-405B-8EFF-D638BF3E7A4A}" dt="2026-08-31T05:11:46.590" v="3797"/>
        <pc:sldMkLst>
          <pc:docMk/>
          <pc:sldMk cId="132415671" sldId="352"/>
        </pc:sldMkLst>
      </pc:sldChg>
      <pc:sldChg chg="modSp mod ord">
        <pc:chgData name="František Knapp" userId="ac88adff-6c7c-4a12-b877-afd617807f39" providerId="ADAL" clId="{379DE5AA-95AE-405B-8EFF-D638BF3E7A4A}" dt="2026-09-01T04:34:07.488" v="6760" actId="313"/>
        <pc:sldMkLst>
          <pc:docMk/>
          <pc:sldMk cId="823391126" sldId="361"/>
        </pc:sldMkLst>
        <pc:spChg chg="mod">
          <ac:chgData name="František Knapp" userId="ac88adff-6c7c-4a12-b877-afd617807f39" providerId="ADAL" clId="{379DE5AA-95AE-405B-8EFF-D638BF3E7A4A}" dt="2026-08-25T09:19:31.610" v="3041" actId="1076"/>
          <ac:spMkLst>
            <pc:docMk/>
            <pc:sldMk cId="823391126" sldId="361"/>
            <ac:spMk id="5" creationId="{A8716D3F-8F8C-42B5-8DDC-E60D9A98B6F3}"/>
          </ac:spMkLst>
        </pc:spChg>
        <pc:spChg chg="mod">
          <ac:chgData name="František Knapp" userId="ac88adff-6c7c-4a12-b877-afd617807f39" providerId="ADAL" clId="{379DE5AA-95AE-405B-8EFF-D638BF3E7A4A}" dt="2026-09-01T04:34:07.488" v="6760" actId="313"/>
          <ac:spMkLst>
            <pc:docMk/>
            <pc:sldMk cId="823391126" sldId="361"/>
            <ac:spMk id="6" creationId="{B62161CB-D12C-48F1-BD5C-9039828981AA}"/>
          </ac:spMkLst>
        </pc:spChg>
      </pc:sldChg>
      <pc:sldChg chg="addSp modSp mod modAnim">
        <pc:chgData name="František Knapp" userId="ac88adff-6c7c-4a12-b877-afd617807f39" providerId="ADAL" clId="{379DE5AA-95AE-405B-8EFF-D638BF3E7A4A}" dt="2026-09-01T04:04:24.880" v="6541" actId="113"/>
        <pc:sldMkLst>
          <pc:docMk/>
          <pc:sldMk cId="2387450046" sldId="403"/>
        </pc:sldMkLst>
        <pc:spChg chg="mod">
          <ac:chgData name="František Knapp" userId="ac88adff-6c7c-4a12-b877-afd617807f39" providerId="ADAL" clId="{379DE5AA-95AE-405B-8EFF-D638BF3E7A4A}" dt="2026-08-31T17:27:16.923" v="5724" actId="1076"/>
          <ac:spMkLst>
            <pc:docMk/>
            <pc:sldMk cId="2387450046" sldId="403"/>
            <ac:spMk id="3" creationId="{34C1125E-329F-EE2D-9388-F48026C79628}"/>
          </ac:spMkLst>
        </pc:spChg>
        <pc:spChg chg="mod">
          <ac:chgData name="František Knapp" userId="ac88adff-6c7c-4a12-b877-afd617807f39" providerId="ADAL" clId="{379DE5AA-95AE-405B-8EFF-D638BF3E7A4A}" dt="2026-08-26T07:56:27.106" v="3244" actId="1076"/>
          <ac:spMkLst>
            <pc:docMk/>
            <pc:sldMk cId="2387450046" sldId="403"/>
            <ac:spMk id="4" creationId="{9D38D70B-0BAF-A2FA-5B82-8315D9D40EAE}"/>
          </ac:spMkLst>
        </pc:spChg>
        <pc:spChg chg="mod">
          <ac:chgData name="František Knapp" userId="ac88adff-6c7c-4a12-b877-afd617807f39" providerId="ADAL" clId="{379DE5AA-95AE-405B-8EFF-D638BF3E7A4A}" dt="2026-08-31T17:25:25.612" v="5706" actId="20577"/>
          <ac:spMkLst>
            <pc:docMk/>
            <pc:sldMk cId="2387450046" sldId="403"/>
            <ac:spMk id="7" creationId="{11639583-8B1B-4D20-8921-05F517CE16A0}"/>
          </ac:spMkLst>
        </pc:spChg>
        <pc:spChg chg="mod">
          <ac:chgData name="František Knapp" userId="ac88adff-6c7c-4a12-b877-afd617807f39" providerId="ADAL" clId="{379DE5AA-95AE-405B-8EFF-D638BF3E7A4A}" dt="2026-08-31T17:25:52.296" v="5714" actId="1076"/>
          <ac:spMkLst>
            <pc:docMk/>
            <pc:sldMk cId="2387450046" sldId="403"/>
            <ac:spMk id="10" creationId="{5B049D7C-DF22-4CF2-1EDE-7D4E0599D531}"/>
          </ac:spMkLst>
        </pc:spChg>
        <pc:spChg chg="add mod">
          <ac:chgData name="František Knapp" userId="ac88adff-6c7c-4a12-b877-afd617807f39" providerId="ADAL" clId="{379DE5AA-95AE-405B-8EFF-D638BF3E7A4A}" dt="2026-08-31T17:25:50.457" v="5713" actId="1076"/>
          <ac:spMkLst>
            <pc:docMk/>
            <pc:sldMk cId="2387450046" sldId="403"/>
            <ac:spMk id="11" creationId="{5E2B80A6-2E45-1196-2133-9234ACA3D2C1}"/>
          </ac:spMkLst>
        </pc:spChg>
        <pc:spChg chg="mod">
          <ac:chgData name="František Knapp" userId="ac88adff-6c7c-4a12-b877-afd617807f39" providerId="ADAL" clId="{379DE5AA-95AE-405B-8EFF-D638BF3E7A4A}" dt="2026-09-01T04:04:24.880" v="6541" actId="113"/>
          <ac:spMkLst>
            <pc:docMk/>
            <pc:sldMk cId="2387450046" sldId="403"/>
            <ac:spMk id="12" creationId="{4AAB14F4-C4A0-0E92-8A4F-1D83F76EF1B5}"/>
          </ac:spMkLst>
        </pc:spChg>
        <pc:spChg chg="add mod">
          <ac:chgData name="František Knapp" userId="ac88adff-6c7c-4a12-b877-afd617807f39" providerId="ADAL" clId="{379DE5AA-95AE-405B-8EFF-D638BF3E7A4A}" dt="2026-08-31T17:26:08.818" v="5720" actId="1076"/>
          <ac:spMkLst>
            <pc:docMk/>
            <pc:sldMk cId="2387450046" sldId="403"/>
            <ac:spMk id="14" creationId="{BAA1638E-CD43-5BF6-A1AB-179AC735C76B}"/>
          </ac:spMkLst>
        </pc:spChg>
        <pc:graphicFrameChg chg="add mod">
          <ac:chgData name="František Knapp" userId="ac88adff-6c7c-4a12-b877-afd617807f39" providerId="ADAL" clId="{379DE5AA-95AE-405B-8EFF-D638BF3E7A4A}" dt="2026-08-31T17:23:31.222" v="5672"/>
          <ac:graphicFrameMkLst>
            <pc:docMk/>
            <pc:sldMk cId="2387450046" sldId="403"/>
            <ac:graphicFrameMk id="6" creationId="{32467B03-4A70-9718-3543-2BAD488D462F}"/>
          </ac:graphicFrameMkLst>
        </pc:graphicFrameChg>
        <pc:graphicFrameChg chg="add mod">
          <ac:chgData name="František Knapp" userId="ac88adff-6c7c-4a12-b877-afd617807f39" providerId="ADAL" clId="{379DE5AA-95AE-405B-8EFF-D638BF3E7A4A}" dt="2026-08-31T17:23:36.306" v="5673"/>
          <ac:graphicFrameMkLst>
            <pc:docMk/>
            <pc:sldMk cId="2387450046" sldId="403"/>
            <ac:graphicFrameMk id="8" creationId="{0D0362C0-5201-CACF-ADB4-D89650DC28FC}"/>
          </ac:graphicFrameMkLst>
        </pc:graphicFrameChg>
        <pc:picChg chg="mod">
          <ac:chgData name="František Knapp" userId="ac88adff-6c7c-4a12-b877-afd617807f39" providerId="ADAL" clId="{379DE5AA-95AE-405B-8EFF-D638BF3E7A4A}" dt="2026-08-17T09:16:20.863" v="536" actId="1076"/>
          <ac:picMkLst>
            <pc:docMk/>
            <pc:sldMk cId="2387450046" sldId="403"/>
            <ac:picMk id="5" creationId="{7305E674-1A1E-4364-A3B3-B52DA7F65886}"/>
          </ac:picMkLst>
        </pc:picChg>
      </pc:sldChg>
      <pc:sldChg chg="addSp delSp modSp mod">
        <pc:chgData name="František Knapp" userId="ac88adff-6c7c-4a12-b877-afd617807f39" providerId="ADAL" clId="{379DE5AA-95AE-405B-8EFF-D638BF3E7A4A}" dt="2026-09-01T04:42:24.511" v="6777" actId="14100"/>
        <pc:sldMkLst>
          <pc:docMk/>
          <pc:sldMk cId="3237536240" sldId="441"/>
        </pc:sldMkLst>
        <pc:spChg chg="mod">
          <ac:chgData name="František Knapp" userId="ac88adff-6c7c-4a12-b877-afd617807f39" providerId="ADAL" clId="{379DE5AA-95AE-405B-8EFF-D638BF3E7A4A}" dt="2026-08-31T17:14:03.063" v="5490" actId="1076"/>
          <ac:spMkLst>
            <pc:docMk/>
            <pc:sldMk cId="3237536240" sldId="441"/>
            <ac:spMk id="2" creationId="{31FCF57B-9529-EE86-6EAF-42F05081295F}"/>
          </ac:spMkLst>
        </pc:spChg>
        <pc:spChg chg="mod">
          <ac:chgData name="František Knapp" userId="ac88adff-6c7c-4a12-b877-afd617807f39" providerId="ADAL" clId="{379DE5AA-95AE-405B-8EFF-D638BF3E7A4A}" dt="2026-09-01T04:42:24.511" v="6777" actId="14100"/>
          <ac:spMkLst>
            <pc:docMk/>
            <pc:sldMk cId="3237536240" sldId="441"/>
            <ac:spMk id="3" creationId="{4A19315E-7E94-35A6-6097-58D9DB1C5089}"/>
          </ac:spMkLst>
        </pc:spChg>
        <pc:spChg chg="mod">
          <ac:chgData name="František Knapp" userId="ac88adff-6c7c-4a12-b877-afd617807f39" providerId="ADAL" clId="{379DE5AA-95AE-405B-8EFF-D638BF3E7A4A}" dt="2026-09-01T04:42:11.351" v="6775" actId="20577"/>
          <ac:spMkLst>
            <pc:docMk/>
            <pc:sldMk cId="3237536240" sldId="441"/>
            <ac:spMk id="22533" creationId="{00000000-0000-0000-0000-000000000000}"/>
          </ac:spMkLst>
        </pc:spChg>
        <pc:picChg chg="add del mod">
          <ac:chgData name="František Knapp" userId="ac88adff-6c7c-4a12-b877-afd617807f39" providerId="ADAL" clId="{379DE5AA-95AE-405B-8EFF-D638BF3E7A4A}" dt="2026-08-31T14:44:28.847" v="4311" actId="478"/>
          <ac:picMkLst>
            <pc:docMk/>
            <pc:sldMk cId="3237536240" sldId="441"/>
            <ac:picMk id="6" creationId="{03B926FE-3CAC-E148-FA9E-262890954673}"/>
          </ac:picMkLst>
        </pc:picChg>
        <pc:picChg chg="add del mod">
          <ac:chgData name="František Knapp" userId="ac88adff-6c7c-4a12-b877-afd617807f39" providerId="ADAL" clId="{379DE5AA-95AE-405B-8EFF-D638BF3E7A4A}" dt="2026-08-31T14:45:14.175" v="4321" actId="478"/>
          <ac:picMkLst>
            <pc:docMk/>
            <pc:sldMk cId="3237536240" sldId="441"/>
            <ac:picMk id="8" creationId="{34F8D730-FAC8-8DC0-F6EE-7EB8DE84D56C}"/>
          </ac:picMkLst>
        </pc:picChg>
        <pc:picChg chg="add mod">
          <ac:chgData name="František Knapp" userId="ac88adff-6c7c-4a12-b877-afd617807f39" providerId="ADAL" clId="{379DE5AA-95AE-405B-8EFF-D638BF3E7A4A}" dt="2026-08-31T17:10:08.542" v="5478" actId="1076"/>
          <ac:picMkLst>
            <pc:docMk/>
            <pc:sldMk cId="3237536240" sldId="441"/>
            <ac:picMk id="10" creationId="{9B87A6E2-296D-8628-5F9E-EB2DD9A1E29D}"/>
          </ac:picMkLst>
        </pc:picChg>
      </pc:sldChg>
      <pc:sldChg chg="addSp delSp modSp mod ord setBg setClrOvrMap">
        <pc:chgData name="František Knapp" userId="ac88adff-6c7c-4a12-b877-afd617807f39" providerId="ADAL" clId="{379DE5AA-95AE-405B-8EFF-D638BF3E7A4A}" dt="2026-08-31T05:19:56.997" v="3830" actId="14861"/>
        <pc:sldMkLst>
          <pc:docMk/>
          <pc:sldMk cId="156740203" sldId="448"/>
        </pc:sldMkLst>
        <pc:spChg chg="mod ord">
          <ac:chgData name="František Knapp" userId="ac88adff-6c7c-4a12-b877-afd617807f39" providerId="ADAL" clId="{379DE5AA-95AE-405B-8EFF-D638BF3E7A4A}" dt="2026-08-31T05:19:22.654" v="3813" actId="26606"/>
          <ac:spMkLst>
            <pc:docMk/>
            <pc:sldMk cId="156740203" sldId="448"/>
            <ac:spMk id="5" creationId="{99347E0A-4113-92B0-8689-1EC136BA8F21}"/>
          </ac:spMkLst>
        </pc:spChg>
        <pc:spChg chg="add del">
          <ac:chgData name="František Knapp" userId="ac88adff-6c7c-4a12-b877-afd617807f39" providerId="ADAL" clId="{379DE5AA-95AE-405B-8EFF-D638BF3E7A4A}" dt="2026-08-31T05:19:22.654" v="3813" actId="26606"/>
          <ac:spMkLst>
            <pc:docMk/>
            <pc:sldMk cId="156740203" sldId="448"/>
            <ac:spMk id="7" creationId="{71B2258F-86CA-4D4D-8270-BC05FCDEBFB3}"/>
          </ac:spMkLst>
        </pc:spChg>
        <pc:spChg chg="add del">
          <ac:chgData name="František Knapp" userId="ac88adff-6c7c-4a12-b877-afd617807f39" providerId="ADAL" clId="{379DE5AA-95AE-405B-8EFF-D638BF3E7A4A}" dt="2026-08-31T05:19:00.721" v="3811" actId="26606"/>
          <ac:spMkLst>
            <pc:docMk/>
            <pc:sldMk cId="156740203" sldId="448"/>
            <ac:spMk id="10" creationId="{E91DC736-0EF8-4F87-9146-EBF1D2EE4D3D}"/>
          </ac:spMkLst>
        </pc:spChg>
        <pc:spChg chg="add del">
          <ac:chgData name="František Knapp" userId="ac88adff-6c7c-4a12-b877-afd617807f39" providerId="ADAL" clId="{379DE5AA-95AE-405B-8EFF-D638BF3E7A4A}" dt="2026-08-31T05:19:00.721" v="3811" actId="26606"/>
          <ac:spMkLst>
            <pc:docMk/>
            <pc:sldMk cId="156740203" sldId="448"/>
            <ac:spMk id="12" creationId="{097CD68E-23E3-4007-8847-CD0944C4F7BE}"/>
          </ac:spMkLst>
        </pc:spChg>
        <pc:spChg chg="add del">
          <ac:chgData name="František Knapp" userId="ac88adff-6c7c-4a12-b877-afd617807f39" providerId="ADAL" clId="{379DE5AA-95AE-405B-8EFF-D638BF3E7A4A}" dt="2026-08-31T05:19:00.721" v="3811" actId="26606"/>
          <ac:spMkLst>
            <pc:docMk/>
            <pc:sldMk cId="156740203" sldId="448"/>
            <ac:spMk id="14" creationId="{AF2F604E-43BE-4DC3-B983-E071523364F8}"/>
          </ac:spMkLst>
        </pc:spChg>
        <pc:spChg chg="add del">
          <ac:chgData name="František Knapp" userId="ac88adff-6c7c-4a12-b877-afd617807f39" providerId="ADAL" clId="{379DE5AA-95AE-405B-8EFF-D638BF3E7A4A}" dt="2026-08-31T05:19:00.721" v="3811" actId="26606"/>
          <ac:spMkLst>
            <pc:docMk/>
            <pc:sldMk cId="156740203" sldId="448"/>
            <ac:spMk id="16" creationId="{08C9B587-E65E-4B52-B37C-ABEBB6E87928}"/>
          </ac:spMkLst>
        </pc:spChg>
        <pc:picChg chg="add mod ord modCrop">
          <ac:chgData name="František Knapp" userId="ac88adff-6c7c-4a12-b877-afd617807f39" providerId="ADAL" clId="{379DE5AA-95AE-405B-8EFF-D638BF3E7A4A}" dt="2026-08-31T05:19:56.997" v="3830" actId="14861"/>
          <ac:picMkLst>
            <pc:docMk/>
            <pc:sldMk cId="156740203" sldId="448"/>
            <ac:picMk id="3" creationId="{6A4F25E5-09F6-F8DA-5B69-3791927655A0}"/>
          </ac:picMkLst>
        </pc:picChg>
      </pc:sldChg>
      <pc:sldChg chg="del ord">
        <pc:chgData name="František Knapp" userId="ac88adff-6c7c-4a12-b877-afd617807f39" providerId="ADAL" clId="{379DE5AA-95AE-405B-8EFF-D638BF3E7A4A}" dt="2026-08-31T20:07:56.180" v="6272" actId="47"/>
        <pc:sldMkLst>
          <pc:docMk/>
          <pc:sldMk cId="1798524125" sldId="462"/>
        </pc:sldMkLst>
      </pc:sldChg>
      <pc:sldChg chg="del ord">
        <pc:chgData name="František Knapp" userId="ac88adff-6c7c-4a12-b877-afd617807f39" providerId="ADAL" clId="{379DE5AA-95AE-405B-8EFF-D638BF3E7A4A}" dt="2026-08-31T20:08:04.789" v="6273" actId="47"/>
        <pc:sldMkLst>
          <pc:docMk/>
          <pc:sldMk cId="4084644692" sldId="464"/>
        </pc:sldMkLst>
      </pc:sldChg>
      <pc:sldChg chg="del ord">
        <pc:chgData name="František Knapp" userId="ac88adff-6c7c-4a12-b877-afd617807f39" providerId="ADAL" clId="{379DE5AA-95AE-405B-8EFF-D638BF3E7A4A}" dt="2026-08-31T20:08:35.838" v="6276" actId="47"/>
        <pc:sldMkLst>
          <pc:docMk/>
          <pc:sldMk cId="3704978346" sldId="465"/>
        </pc:sldMkLst>
      </pc:sldChg>
      <pc:sldChg chg="modSp del mod ord">
        <pc:chgData name="František Knapp" userId="ac88adff-6c7c-4a12-b877-afd617807f39" providerId="ADAL" clId="{379DE5AA-95AE-405B-8EFF-D638BF3E7A4A}" dt="2026-08-31T18:14:16.976" v="6074" actId="47"/>
        <pc:sldMkLst>
          <pc:docMk/>
          <pc:sldMk cId="628875327" sldId="467"/>
        </pc:sldMkLst>
        <pc:picChg chg="mod">
          <ac:chgData name="František Knapp" userId="ac88adff-6c7c-4a12-b877-afd617807f39" providerId="ADAL" clId="{379DE5AA-95AE-405B-8EFF-D638BF3E7A4A}" dt="2026-08-31T15:58:53.682" v="5333" actId="1076"/>
          <ac:picMkLst>
            <pc:docMk/>
            <pc:sldMk cId="628875327" sldId="467"/>
            <ac:picMk id="4" creationId="{38BBAA1C-84C6-6A9C-73B7-1E15B11D4A6C}"/>
          </ac:picMkLst>
        </pc:picChg>
      </pc:sldChg>
      <pc:sldChg chg="addSp delSp modSp mod ord modAnim">
        <pc:chgData name="František Knapp" userId="ac88adff-6c7c-4a12-b877-afd617807f39" providerId="ADAL" clId="{379DE5AA-95AE-405B-8EFF-D638BF3E7A4A}" dt="2026-09-01T04:25:14.576" v="6625"/>
        <pc:sldMkLst>
          <pc:docMk/>
          <pc:sldMk cId="3713295792" sldId="469"/>
        </pc:sldMkLst>
        <pc:spChg chg="mod">
          <ac:chgData name="František Knapp" userId="ac88adff-6c7c-4a12-b877-afd617807f39" providerId="ADAL" clId="{379DE5AA-95AE-405B-8EFF-D638BF3E7A4A}" dt="2026-08-31T06:43:58.503" v="3846" actId="1076"/>
          <ac:spMkLst>
            <pc:docMk/>
            <pc:sldMk cId="3713295792" sldId="469"/>
            <ac:spMk id="4" creationId="{A3684471-25B7-EBAE-E3CA-76E149635CBE}"/>
          </ac:spMkLst>
        </pc:spChg>
        <pc:spChg chg="add mod">
          <ac:chgData name="František Knapp" userId="ac88adff-6c7c-4a12-b877-afd617807f39" providerId="ADAL" clId="{379DE5AA-95AE-405B-8EFF-D638BF3E7A4A}" dt="2026-08-31T17:38:35.572" v="5856" actId="20577"/>
          <ac:spMkLst>
            <pc:docMk/>
            <pc:sldMk cId="3713295792" sldId="469"/>
            <ac:spMk id="7" creationId="{6845E2CE-3D64-CC39-40FD-2F12BB9B99CB}"/>
          </ac:spMkLst>
        </pc:spChg>
        <pc:spChg chg="mod">
          <ac:chgData name="František Knapp" userId="ac88adff-6c7c-4a12-b877-afd617807f39" providerId="ADAL" clId="{379DE5AA-95AE-405B-8EFF-D638BF3E7A4A}" dt="2026-08-31T17:37:41.894" v="5849" actId="20577"/>
          <ac:spMkLst>
            <pc:docMk/>
            <pc:sldMk cId="3713295792" sldId="469"/>
            <ac:spMk id="8" creationId="{57339CE8-AF40-4524-A3A9-676B2083A805}"/>
          </ac:spMkLst>
        </pc:spChg>
        <pc:spChg chg="mod">
          <ac:chgData name="František Knapp" userId="ac88adff-6c7c-4a12-b877-afd617807f39" providerId="ADAL" clId="{379DE5AA-95AE-405B-8EFF-D638BF3E7A4A}" dt="2026-08-31T17:36:25.744" v="5841" actId="20577"/>
          <ac:spMkLst>
            <pc:docMk/>
            <pc:sldMk cId="3713295792" sldId="469"/>
            <ac:spMk id="10" creationId="{2CD202E9-84E8-7761-5471-B616250E799A}"/>
          </ac:spMkLst>
        </pc:spChg>
        <pc:spChg chg="del mod">
          <ac:chgData name="František Knapp" userId="ac88adff-6c7c-4a12-b877-afd617807f39" providerId="ADAL" clId="{379DE5AA-95AE-405B-8EFF-D638BF3E7A4A}" dt="2026-08-31T06:43:51.928" v="3844"/>
          <ac:spMkLst>
            <pc:docMk/>
            <pc:sldMk cId="3713295792" sldId="469"/>
            <ac:spMk id="11" creationId="{51E79919-D087-3A22-5588-64A98C036C28}"/>
          </ac:spMkLst>
        </pc:spChg>
      </pc:sldChg>
      <pc:sldChg chg="addSp delSp modSp mod ord">
        <pc:chgData name="František Knapp" userId="ac88adff-6c7c-4a12-b877-afd617807f39" providerId="ADAL" clId="{379DE5AA-95AE-405B-8EFF-D638BF3E7A4A}" dt="2026-09-01T04:29:49.319" v="6667" actId="1076"/>
        <pc:sldMkLst>
          <pc:docMk/>
          <pc:sldMk cId="388629178" sldId="470"/>
        </pc:sldMkLst>
        <pc:spChg chg="mod">
          <ac:chgData name="František Knapp" userId="ac88adff-6c7c-4a12-b877-afd617807f39" providerId="ADAL" clId="{379DE5AA-95AE-405B-8EFF-D638BF3E7A4A}" dt="2026-08-31T14:48:11.177" v="4355" actId="1076"/>
          <ac:spMkLst>
            <pc:docMk/>
            <pc:sldMk cId="388629178" sldId="470"/>
            <ac:spMk id="2" creationId="{43030EE1-D71D-77CA-6AC7-C2974CF1558C}"/>
          </ac:spMkLst>
        </pc:spChg>
        <pc:spChg chg="mod">
          <ac:chgData name="František Knapp" userId="ac88adff-6c7c-4a12-b877-afd617807f39" providerId="ADAL" clId="{379DE5AA-95AE-405B-8EFF-D638BF3E7A4A}" dt="2026-08-31T05:07:35.932" v="3636" actId="1076"/>
          <ac:spMkLst>
            <pc:docMk/>
            <pc:sldMk cId="388629178" sldId="470"/>
            <ac:spMk id="6" creationId="{7043B00C-3C1E-A156-9E28-4F0855956571}"/>
          </ac:spMkLst>
        </pc:spChg>
        <pc:spChg chg="add mod">
          <ac:chgData name="František Knapp" userId="ac88adff-6c7c-4a12-b877-afd617807f39" providerId="ADAL" clId="{379DE5AA-95AE-405B-8EFF-D638BF3E7A4A}" dt="2026-09-01T04:29:49.319" v="6667" actId="1076"/>
          <ac:spMkLst>
            <pc:docMk/>
            <pc:sldMk cId="388629178" sldId="470"/>
            <ac:spMk id="8" creationId="{EBCD6748-E8D5-38A5-6BDC-856FAA94ACCC}"/>
          </ac:spMkLst>
        </pc:spChg>
        <pc:picChg chg="add mod">
          <ac:chgData name="František Knapp" userId="ac88adff-6c7c-4a12-b877-afd617807f39" providerId="ADAL" clId="{379DE5AA-95AE-405B-8EFF-D638BF3E7A4A}" dt="2026-08-31T14:48:26.013" v="4357" actId="1076"/>
          <ac:picMkLst>
            <pc:docMk/>
            <pc:sldMk cId="388629178" sldId="470"/>
            <ac:picMk id="5" creationId="{A984CC6C-6FC0-F6A5-89A2-8F751681F7CF}"/>
          </ac:picMkLst>
        </pc:picChg>
        <pc:picChg chg="add mod modCrop">
          <ac:chgData name="František Knapp" userId="ac88adff-6c7c-4a12-b877-afd617807f39" providerId="ADAL" clId="{379DE5AA-95AE-405B-8EFF-D638BF3E7A4A}" dt="2026-08-31T20:10:45.113" v="6287" actId="14100"/>
          <ac:picMkLst>
            <pc:docMk/>
            <pc:sldMk cId="388629178" sldId="470"/>
            <ac:picMk id="7" creationId="{6A278F47-5706-E343-6AF4-6EFD710AA0A6}"/>
          </ac:picMkLst>
        </pc:picChg>
        <pc:picChg chg="add mod">
          <ac:chgData name="František Knapp" userId="ac88adff-6c7c-4a12-b877-afd617807f39" providerId="ADAL" clId="{379DE5AA-95AE-405B-8EFF-D638BF3E7A4A}" dt="2026-08-31T05:07:31.512" v="3634" actId="1076"/>
          <ac:picMkLst>
            <pc:docMk/>
            <pc:sldMk cId="388629178" sldId="470"/>
            <ac:picMk id="9" creationId="{01E21DE0-FFDC-9393-3A02-993678273771}"/>
          </ac:picMkLst>
        </pc:picChg>
      </pc:sldChg>
      <pc:sldChg chg="addSp delSp modSp mod addAnim delAnim modAnim">
        <pc:chgData name="František Knapp" userId="ac88adff-6c7c-4a12-b877-afd617807f39" providerId="ADAL" clId="{379DE5AA-95AE-405B-8EFF-D638BF3E7A4A}" dt="2026-09-01T04:26:34.254" v="6626" actId="478"/>
        <pc:sldMkLst>
          <pc:docMk/>
          <pc:sldMk cId="3130776496" sldId="472"/>
        </pc:sldMkLst>
        <pc:spChg chg="add del mod">
          <ac:chgData name="František Knapp" userId="ac88adff-6c7c-4a12-b877-afd617807f39" providerId="ADAL" clId="{379DE5AA-95AE-405B-8EFF-D638BF3E7A4A}" dt="2026-09-01T04:26:34.254" v="6626" actId="478"/>
          <ac:spMkLst>
            <pc:docMk/>
            <pc:sldMk cId="3130776496" sldId="472"/>
            <ac:spMk id="2" creationId="{F5D3AA2E-12E3-6484-0AF0-852F93AC59FA}"/>
          </ac:spMkLst>
        </pc:spChg>
        <pc:spChg chg="add del mod">
          <ac:chgData name="František Knapp" userId="ac88adff-6c7c-4a12-b877-afd617807f39" providerId="ADAL" clId="{379DE5AA-95AE-405B-8EFF-D638BF3E7A4A}" dt="2026-08-17T13:32:36.756" v="1396" actId="1076"/>
          <ac:spMkLst>
            <pc:docMk/>
            <pc:sldMk cId="3130776496" sldId="472"/>
            <ac:spMk id="3" creationId="{14D45955-04FE-0468-0D15-C3CAF1BFC103}"/>
          </ac:spMkLst>
        </pc:spChg>
        <pc:spChg chg="mod">
          <ac:chgData name="František Knapp" userId="ac88adff-6c7c-4a12-b877-afd617807f39" providerId="ADAL" clId="{379DE5AA-95AE-405B-8EFF-D638BF3E7A4A}" dt="2026-08-31T17:29:02.381" v="5737" actId="1076"/>
          <ac:spMkLst>
            <pc:docMk/>
            <pc:sldMk cId="3130776496" sldId="472"/>
            <ac:spMk id="5" creationId="{C847C7D1-380E-0C39-E9B0-A75C5E6B6B2E}"/>
          </ac:spMkLst>
        </pc:spChg>
        <pc:spChg chg="mod">
          <ac:chgData name="František Knapp" userId="ac88adff-6c7c-4a12-b877-afd617807f39" providerId="ADAL" clId="{379DE5AA-95AE-405B-8EFF-D638BF3E7A4A}" dt="2026-08-26T08:00:58.685" v="3282" actId="20577"/>
          <ac:spMkLst>
            <pc:docMk/>
            <pc:sldMk cId="3130776496" sldId="472"/>
            <ac:spMk id="12" creationId="{30610D3F-0974-97A0-48D8-CB465DBA360B}"/>
          </ac:spMkLst>
        </pc:spChg>
        <pc:picChg chg="add del mod">
          <ac:chgData name="František Knapp" userId="ac88adff-6c7c-4a12-b877-afd617807f39" providerId="ADAL" clId="{379DE5AA-95AE-405B-8EFF-D638BF3E7A4A}" dt="2026-08-26T07:56:38.145" v="3245" actId="1076"/>
          <ac:picMkLst>
            <pc:docMk/>
            <pc:sldMk cId="3130776496" sldId="472"/>
            <ac:picMk id="7" creationId="{3EAEDE3D-1271-0EC7-57F2-312FE46FE1CD}"/>
          </ac:picMkLst>
        </pc:picChg>
        <pc:picChg chg="add del mod">
          <ac:chgData name="František Knapp" userId="ac88adff-6c7c-4a12-b877-afd617807f39" providerId="ADAL" clId="{379DE5AA-95AE-405B-8EFF-D638BF3E7A4A}" dt="2026-08-17T09:24:23.407" v="590" actId="1076"/>
          <ac:picMkLst>
            <pc:docMk/>
            <pc:sldMk cId="3130776496" sldId="472"/>
            <ac:picMk id="9" creationId="{704A745B-A187-EBB2-BC60-9A10AC434D8D}"/>
          </ac:picMkLst>
        </pc:picChg>
      </pc:sldChg>
      <pc:sldChg chg="addSp delSp modSp mod setBg">
        <pc:chgData name="František Knapp" userId="ac88adff-6c7c-4a12-b877-afd617807f39" providerId="ADAL" clId="{379DE5AA-95AE-405B-8EFF-D638BF3E7A4A}" dt="2026-09-01T03:43:27.423" v="6429" actId="20577"/>
        <pc:sldMkLst>
          <pc:docMk/>
          <pc:sldMk cId="195299474" sldId="473"/>
        </pc:sldMkLst>
        <pc:spChg chg="mod ord">
          <ac:chgData name="František Knapp" userId="ac88adff-6c7c-4a12-b877-afd617807f39" providerId="ADAL" clId="{379DE5AA-95AE-405B-8EFF-D638BF3E7A4A}" dt="2026-08-17T13:07:00.571" v="1095" actId="26606"/>
          <ac:spMkLst>
            <pc:docMk/>
            <pc:sldMk cId="195299474" sldId="473"/>
            <ac:spMk id="3" creationId="{BD40F2C1-1E21-F3F5-99D8-CF96608BBF54}"/>
          </ac:spMkLst>
        </pc:spChg>
        <pc:spChg chg="add mod ord">
          <ac:chgData name="František Knapp" userId="ac88adff-6c7c-4a12-b877-afd617807f39" providerId="ADAL" clId="{379DE5AA-95AE-405B-8EFF-D638BF3E7A4A}" dt="2026-08-31T20:12:12.785" v="6290" actId="1076"/>
          <ac:spMkLst>
            <pc:docMk/>
            <pc:sldMk cId="195299474" sldId="473"/>
            <ac:spMk id="4" creationId="{225203D9-D15A-F5A8-81DF-8DFC66530BC7}"/>
          </ac:spMkLst>
        </pc:spChg>
        <pc:spChg chg="mod">
          <ac:chgData name="František Knapp" userId="ac88adff-6c7c-4a12-b877-afd617807f39" providerId="ADAL" clId="{379DE5AA-95AE-405B-8EFF-D638BF3E7A4A}" dt="2026-09-01T03:43:27.423" v="6429" actId="20577"/>
          <ac:spMkLst>
            <pc:docMk/>
            <pc:sldMk cId="195299474" sldId="473"/>
            <ac:spMk id="8" creationId="{FC4CD962-2922-F0E8-8C24-063FCB0CFACB}"/>
          </ac:spMkLst>
        </pc:spChg>
        <pc:spChg chg="mod">
          <ac:chgData name="František Knapp" userId="ac88adff-6c7c-4a12-b877-afd617807f39" providerId="ADAL" clId="{379DE5AA-95AE-405B-8EFF-D638BF3E7A4A}" dt="2026-08-17T13:07:00.571" v="1095" actId="26606"/>
          <ac:spMkLst>
            <pc:docMk/>
            <pc:sldMk cId="195299474" sldId="473"/>
            <ac:spMk id="12" creationId="{0134DFA5-2E6A-A9A1-DE65-16EC98D6AEE7}"/>
          </ac:spMkLst>
        </pc:spChg>
      </pc:sldChg>
      <pc:sldChg chg="ord">
        <pc:chgData name="František Knapp" userId="ac88adff-6c7c-4a12-b877-afd617807f39" providerId="ADAL" clId="{379DE5AA-95AE-405B-8EFF-D638BF3E7A4A}" dt="2026-08-19T11:05:50.442" v="1569"/>
        <pc:sldMkLst>
          <pc:docMk/>
          <pc:sldMk cId="968654722" sldId="475"/>
        </pc:sldMkLst>
      </pc:sldChg>
      <pc:sldChg chg="ord">
        <pc:chgData name="František Knapp" userId="ac88adff-6c7c-4a12-b877-afd617807f39" providerId="ADAL" clId="{379DE5AA-95AE-405B-8EFF-D638BF3E7A4A}" dt="2026-08-19T11:05:50.442" v="1569"/>
        <pc:sldMkLst>
          <pc:docMk/>
          <pc:sldMk cId="2252899809" sldId="476"/>
        </pc:sldMkLst>
      </pc:sldChg>
      <pc:sldChg chg="modSp mod ord">
        <pc:chgData name="František Knapp" userId="ac88adff-6c7c-4a12-b877-afd617807f39" providerId="ADAL" clId="{379DE5AA-95AE-405B-8EFF-D638BF3E7A4A}" dt="2026-08-31T20:08:47.779" v="6280" actId="20577"/>
        <pc:sldMkLst>
          <pc:docMk/>
          <pc:sldMk cId="3411286910" sldId="477"/>
        </pc:sldMkLst>
        <pc:spChg chg="mod">
          <ac:chgData name="František Knapp" userId="ac88adff-6c7c-4a12-b877-afd617807f39" providerId="ADAL" clId="{379DE5AA-95AE-405B-8EFF-D638BF3E7A4A}" dt="2026-08-31T20:08:47.779" v="6280" actId="20577"/>
          <ac:spMkLst>
            <pc:docMk/>
            <pc:sldMk cId="3411286910" sldId="477"/>
            <ac:spMk id="2" creationId="{5422D4FA-CAA4-D560-A95C-FA12A9B5F209}"/>
          </ac:spMkLst>
        </pc:spChg>
      </pc:sldChg>
      <pc:sldChg chg="addSp delSp modSp mod addAnim delAnim">
        <pc:chgData name="František Knapp" userId="ac88adff-6c7c-4a12-b877-afd617807f39" providerId="ADAL" clId="{379DE5AA-95AE-405B-8EFF-D638BF3E7A4A}" dt="2026-08-31T17:39:57.371" v="5864" actId="20577"/>
        <pc:sldMkLst>
          <pc:docMk/>
          <pc:sldMk cId="3413811853" sldId="478"/>
        </pc:sldMkLst>
        <pc:spChg chg="mod">
          <ac:chgData name="František Knapp" userId="ac88adff-6c7c-4a12-b877-afd617807f39" providerId="ADAL" clId="{379DE5AA-95AE-405B-8EFF-D638BF3E7A4A}" dt="2026-08-31T17:02:00.285" v="5379" actId="114"/>
          <ac:spMkLst>
            <pc:docMk/>
            <pc:sldMk cId="3413811853" sldId="478"/>
            <ac:spMk id="3" creationId="{348EFB6A-A7AF-02E3-EC9B-9A295FC071E4}"/>
          </ac:spMkLst>
        </pc:spChg>
        <pc:spChg chg="mod">
          <ac:chgData name="František Knapp" userId="ac88adff-6c7c-4a12-b877-afd617807f39" providerId="ADAL" clId="{379DE5AA-95AE-405B-8EFF-D638BF3E7A4A}" dt="2026-08-24T07:11:41.940" v="2448" actId="1076"/>
          <ac:spMkLst>
            <pc:docMk/>
            <pc:sldMk cId="3413811853" sldId="478"/>
            <ac:spMk id="10" creationId="{1816AC2F-60BC-64E5-48CC-BB57704EA4B8}"/>
          </ac:spMkLst>
        </pc:spChg>
        <pc:spChg chg="mod">
          <ac:chgData name="František Knapp" userId="ac88adff-6c7c-4a12-b877-afd617807f39" providerId="ADAL" clId="{379DE5AA-95AE-405B-8EFF-D638BF3E7A4A}" dt="2026-08-17T09:31:51.193" v="726" actId="113"/>
          <ac:spMkLst>
            <pc:docMk/>
            <pc:sldMk cId="3413811853" sldId="478"/>
            <ac:spMk id="12" creationId="{076569F2-DCE1-0BA4-4AAD-6894BB13DD3D}"/>
          </ac:spMkLst>
        </pc:spChg>
        <pc:spChg chg="mod">
          <ac:chgData name="František Knapp" userId="ac88adff-6c7c-4a12-b877-afd617807f39" providerId="ADAL" clId="{379DE5AA-95AE-405B-8EFF-D638BF3E7A4A}" dt="2026-08-17T09:31:24.362" v="719" actId="1076"/>
          <ac:spMkLst>
            <pc:docMk/>
            <pc:sldMk cId="3413811853" sldId="478"/>
            <ac:spMk id="15" creationId="{4890F043-140F-B102-F3CB-8B12C9CF2430}"/>
          </ac:spMkLst>
        </pc:spChg>
        <pc:spChg chg="mod">
          <ac:chgData name="František Knapp" userId="ac88adff-6c7c-4a12-b877-afd617807f39" providerId="ADAL" clId="{379DE5AA-95AE-405B-8EFF-D638BF3E7A4A}" dt="2026-08-31T17:39:57.371" v="5864" actId="20577"/>
          <ac:spMkLst>
            <pc:docMk/>
            <pc:sldMk cId="3413811853" sldId="478"/>
            <ac:spMk id="16" creationId="{01581C5D-906E-CA5B-E7C8-A1AFE416DBC7}"/>
          </ac:spMkLst>
        </pc:spChg>
        <pc:grpChg chg="mod">
          <ac:chgData name="František Knapp" userId="ac88adff-6c7c-4a12-b877-afd617807f39" providerId="ADAL" clId="{379DE5AA-95AE-405B-8EFF-D638BF3E7A4A}" dt="2026-08-24T07:13:46.969" v="2450" actId="14100"/>
          <ac:grpSpMkLst>
            <pc:docMk/>
            <pc:sldMk cId="3413811853" sldId="478"/>
            <ac:grpSpMk id="5" creationId="{1636B2FD-2477-F600-A458-BBEB676DD491}"/>
          </ac:grpSpMkLst>
        </pc:grpChg>
        <pc:picChg chg="add del mod">
          <ac:chgData name="František Knapp" userId="ac88adff-6c7c-4a12-b877-afd617807f39" providerId="ADAL" clId="{379DE5AA-95AE-405B-8EFF-D638BF3E7A4A}" dt="2026-08-17T09:31:34.243" v="723" actId="1076"/>
          <ac:picMkLst>
            <pc:docMk/>
            <pc:sldMk cId="3413811853" sldId="478"/>
            <ac:picMk id="7" creationId="{15FDEE74-8E9A-7EE3-F9D2-032D0511E47B}"/>
          </ac:picMkLst>
        </pc:picChg>
        <pc:picChg chg="add del mod">
          <ac:chgData name="František Knapp" userId="ac88adff-6c7c-4a12-b877-afd617807f39" providerId="ADAL" clId="{379DE5AA-95AE-405B-8EFF-D638BF3E7A4A}" dt="2026-08-17T09:31:45.351" v="725" actId="1076"/>
          <ac:picMkLst>
            <pc:docMk/>
            <pc:sldMk cId="3413811853" sldId="478"/>
            <ac:picMk id="11" creationId="{9BDEB203-BF43-9AC3-15EB-2CAF1D87FF91}"/>
          </ac:picMkLst>
        </pc:picChg>
        <pc:picChg chg="add del mod">
          <ac:chgData name="František Knapp" userId="ac88adff-6c7c-4a12-b877-afd617807f39" providerId="ADAL" clId="{379DE5AA-95AE-405B-8EFF-D638BF3E7A4A}" dt="2026-08-17T09:31:41.300" v="724" actId="1076"/>
          <ac:picMkLst>
            <pc:docMk/>
            <pc:sldMk cId="3413811853" sldId="478"/>
            <ac:picMk id="14" creationId="{DFC8857C-B68C-C2E4-D14F-08C61879623A}"/>
          </ac:picMkLst>
        </pc:picChg>
        <pc:picChg chg="mod">
          <ac:chgData name="František Knapp" userId="ac88adff-6c7c-4a12-b877-afd617807f39" providerId="ADAL" clId="{379DE5AA-95AE-405B-8EFF-D638BF3E7A4A}" dt="2026-08-17T09:31:29.970" v="721" actId="1076"/>
          <ac:picMkLst>
            <pc:docMk/>
            <pc:sldMk cId="3413811853" sldId="478"/>
            <ac:picMk id="18" creationId="{A9490BD3-4D93-47C9-1C6C-A54E71B78CD2}"/>
          </ac:picMkLst>
        </pc:picChg>
      </pc:sldChg>
      <pc:sldChg chg="modSp mod modAnim">
        <pc:chgData name="František Knapp" userId="ac88adff-6c7c-4a12-b877-afd617807f39" providerId="ADAL" clId="{379DE5AA-95AE-405B-8EFF-D638BF3E7A4A}" dt="2026-09-01T03:53:51.771" v="6539" actId="20577"/>
        <pc:sldMkLst>
          <pc:docMk/>
          <pc:sldMk cId="2617601870" sldId="481"/>
        </pc:sldMkLst>
        <pc:spChg chg="mod">
          <ac:chgData name="František Knapp" userId="ac88adff-6c7c-4a12-b877-afd617807f39" providerId="ADAL" clId="{379DE5AA-95AE-405B-8EFF-D638BF3E7A4A}" dt="2026-09-01T03:53:10.214" v="6537" actId="20577"/>
          <ac:spMkLst>
            <pc:docMk/>
            <pc:sldMk cId="2617601870" sldId="481"/>
            <ac:spMk id="2" creationId="{F1589F89-E71B-3662-8B4E-4853374B118F}"/>
          </ac:spMkLst>
        </pc:spChg>
        <pc:spChg chg="mod">
          <ac:chgData name="František Knapp" userId="ac88adff-6c7c-4a12-b877-afd617807f39" providerId="ADAL" clId="{379DE5AA-95AE-405B-8EFF-D638BF3E7A4A}" dt="2026-09-01T03:53:51.771" v="6539" actId="20577"/>
          <ac:spMkLst>
            <pc:docMk/>
            <pc:sldMk cId="2617601870" sldId="481"/>
            <ac:spMk id="7" creationId="{D7B3CAF5-46AE-8290-AF7F-7ACAFBAD48F4}"/>
          </ac:spMkLst>
        </pc:spChg>
        <pc:spChg chg="mod">
          <ac:chgData name="František Knapp" userId="ac88adff-6c7c-4a12-b877-afd617807f39" providerId="ADAL" clId="{379DE5AA-95AE-405B-8EFF-D638BF3E7A4A}" dt="2026-08-26T08:35:07.658" v="3347" actId="1076"/>
          <ac:spMkLst>
            <pc:docMk/>
            <pc:sldMk cId="2617601870" sldId="481"/>
            <ac:spMk id="25" creationId="{65BA35A6-41CF-474A-CB3E-CFE29C770F92}"/>
          </ac:spMkLst>
        </pc:spChg>
        <pc:spChg chg="mod">
          <ac:chgData name="František Knapp" userId="ac88adff-6c7c-4a12-b877-afd617807f39" providerId="ADAL" clId="{379DE5AA-95AE-405B-8EFF-D638BF3E7A4A}" dt="2026-09-01T03:46:14.347" v="6492" actId="20577"/>
          <ac:spMkLst>
            <pc:docMk/>
            <pc:sldMk cId="2617601870" sldId="481"/>
            <ac:spMk id="137220" creationId="{71A14F13-99EF-B540-203E-43F045D02B4F}"/>
          </ac:spMkLst>
        </pc:spChg>
      </pc:sldChg>
      <pc:sldChg chg="ord">
        <pc:chgData name="František Knapp" userId="ac88adff-6c7c-4a12-b877-afd617807f39" providerId="ADAL" clId="{379DE5AA-95AE-405B-8EFF-D638BF3E7A4A}" dt="2026-08-19T11:05:50.442" v="1569"/>
        <pc:sldMkLst>
          <pc:docMk/>
          <pc:sldMk cId="3551987695" sldId="482"/>
        </pc:sldMkLst>
      </pc:sldChg>
      <pc:sldChg chg="del ord">
        <pc:chgData name="František Knapp" userId="ac88adff-6c7c-4a12-b877-afd617807f39" providerId="ADAL" clId="{379DE5AA-95AE-405B-8EFF-D638BF3E7A4A}" dt="2026-08-31T18:14:33.693" v="6075" actId="47"/>
        <pc:sldMkLst>
          <pc:docMk/>
          <pc:sldMk cId="2571924941" sldId="483"/>
        </pc:sldMkLst>
      </pc:sldChg>
      <pc:sldChg chg="addSp delSp modSp mod ord">
        <pc:chgData name="František Knapp" userId="ac88adff-6c7c-4a12-b877-afd617807f39" providerId="ADAL" clId="{379DE5AA-95AE-405B-8EFF-D638BF3E7A4A}" dt="2026-08-31T17:16:02.246" v="5495" actId="1076"/>
        <pc:sldMkLst>
          <pc:docMk/>
          <pc:sldMk cId="2987016692" sldId="484"/>
        </pc:sldMkLst>
        <pc:spChg chg="add mod">
          <ac:chgData name="František Knapp" userId="ac88adff-6c7c-4a12-b877-afd617807f39" providerId="ADAL" clId="{379DE5AA-95AE-405B-8EFF-D638BF3E7A4A}" dt="2026-08-19T11:06:24.987" v="1571" actId="1076"/>
          <ac:spMkLst>
            <pc:docMk/>
            <pc:sldMk cId="2987016692" sldId="484"/>
            <ac:spMk id="4" creationId="{EC54A5D8-A79E-2F9E-619B-B7C43A1FAF18}"/>
          </ac:spMkLst>
        </pc:spChg>
        <pc:picChg chg="add mod modCrop">
          <ac:chgData name="František Knapp" userId="ac88adff-6c7c-4a12-b877-afd617807f39" providerId="ADAL" clId="{379DE5AA-95AE-405B-8EFF-D638BF3E7A4A}" dt="2026-08-31T17:16:02.246" v="5495" actId="1076"/>
          <ac:picMkLst>
            <pc:docMk/>
            <pc:sldMk cId="2987016692" sldId="484"/>
            <ac:picMk id="9" creationId="{10E9B924-F189-A9FD-BF55-06567D87EB5B}"/>
          </ac:picMkLst>
        </pc:picChg>
      </pc:sldChg>
      <pc:sldChg chg="addSp delSp modSp mod modAnim">
        <pc:chgData name="František Knapp" userId="ac88adff-6c7c-4a12-b877-afd617807f39" providerId="ADAL" clId="{379DE5AA-95AE-405B-8EFF-D638BF3E7A4A}" dt="2026-09-01T04:30:41.045" v="6689" actId="14100"/>
        <pc:sldMkLst>
          <pc:docMk/>
          <pc:sldMk cId="2297854743" sldId="485"/>
        </pc:sldMkLst>
        <pc:spChg chg="add del">
          <ac:chgData name="František Knapp" userId="ac88adff-6c7c-4a12-b877-afd617807f39" providerId="ADAL" clId="{379DE5AA-95AE-405B-8EFF-D638BF3E7A4A}" dt="2026-09-01T04:29:59.844" v="6669" actId="22"/>
          <ac:spMkLst>
            <pc:docMk/>
            <pc:sldMk cId="2297854743" sldId="485"/>
            <ac:spMk id="5" creationId="{9DF6EECD-3DB0-57E3-43BF-867DABE3AF5D}"/>
          </ac:spMkLst>
        </pc:spChg>
        <pc:spChg chg="add mod">
          <ac:chgData name="František Knapp" userId="ac88adff-6c7c-4a12-b877-afd617807f39" providerId="ADAL" clId="{379DE5AA-95AE-405B-8EFF-D638BF3E7A4A}" dt="2026-08-19T11:02:03.243" v="1441" actId="6549"/>
          <ac:spMkLst>
            <pc:docMk/>
            <pc:sldMk cId="2297854743" sldId="485"/>
            <ac:spMk id="7" creationId="{40897D0E-56E6-97AD-E4EF-4D06EEC50B69}"/>
          </ac:spMkLst>
        </pc:spChg>
        <pc:spChg chg="add mod">
          <ac:chgData name="František Knapp" userId="ac88adff-6c7c-4a12-b877-afd617807f39" providerId="ADAL" clId="{379DE5AA-95AE-405B-8EFF-D638BF3E7A4A}" dt="2026-08-31T06:55:25.669" v="4218" actId="20577"/>
          <ac:spMkLst>
            <pc:docMk/>
            <pc:sldMk cId="2297854743" sldId="485"/>
            <ac:spMk id="8" creationId="{B9E7C429-74B5-E9F2-11E2-4CBC9F854994}"/>
          </ac:spMkLst>
        </pc:spChg>
        <pc:spChg chg="add mod">
          <ac:chgData name="František Knapp" userId="ac88adff-6c7c-4a12-b877-afd617807f39" providerId="ADAL" clId="{379DE5AA-95AE-405B-8EFF-D638BF3E7A4A}" dt="2026-09-01T04:30:41.045" v="6689" actId="14100"/>
          <ac:spMkLst>
            <pc:docMk/>
            <pc:sldMk cId="2297854743" sldId="485"/>
            <ac:spMk id="9" creationId="{FEE2D5FB-7A30-0709-6CA7-A5E789F67FEF}"/>
          </ac:spMkLst>
        </pc:spChg>
        <pc:spChg chg="add mod">
          <ac:chgData name="František Knapp" userId="ac88adff-6c7c-4a12-b877-afd617807f39" providerId="ADAL" clId="{379DE5AA-95AE-405B-8EFF-D638BF3E7A4A}" dt="2026-09-01T04:30:31.165" v="6686" actId="1076"/>
          <ac:spMkLst>
            <pc:docMk/>
            <pc:sldMk cId="2297854743" sldId="485"/>
            <ac:spMk id="10" creationId="{C9DEB859-FFE1-08CA-74A7-0D6E9B7D24F0}"/>
          </ac:spMkLst>
        </pc:spChg>
        <pc:spChg chg="add mod">
          <ac:chgData name="František Knapp" userId="ac88adff-6c7c-4a12-b877-afd617807f39" providerId="ADAL" clId="{379DE5AA-95AE-405B-8EFF-D638BF3E7A4A}" dt="2026-09-01T04:30:34.760" v="6687" actId="1076"/>
          <ac:spMkLst>
            <pc:docMk/>
            <pc:sldMk cId="2297854743" sldId="485"/>
            <ac:spMk id="11" creationId="{A51A70FA-5AC5-AFA7-4F0F-AEF72D025869}"/>
          </ac:spMkLst>
        </pc:spChg>
        <pc:spChg chg="add mod">
          <ac:chgData name="František Knapp" userId="ac88adff-6c7c-4a12-b877-afd617807f39" providerId="ADAL" clId="{379DE5AA-95AE-405B-8EFF-D638BF3E7A4A}" dt="2026-09-01T04:30:28.003" v="6685" actId="1076"/>
          <ac:spMkLst>
            <pc:docMk/>
            <pc:sldMk cId="2297854743" sldId="485"/>
            <ac:spMk id="12" creationId="{3A1171CC-0861-029B-A2F5-C047D4183FD9}"/>
          </ac:spMkLst>
        </pc:spChg>
        <pc:picChg chg="add mod">
          <ac:chgData name="František Knapp" userId="ac88adff-6c7c-4a12-b877-afd617807f39" providerId="ADAL" clId="{379DE5AA-95AE-405B-8EFF-D638BF3E7A4A}" dt="2026-09-01T04:30:24.651" v="6684" actId="1076"/>
          <ac:picMkLst>
            <pc:docMk/>
            <pc:sldMk cId="2297854743" sldId="485"/>
            <ac:picMk id="4" creationId="{55655BDF-C8E3-E593-B3FE-2B4F0222536A}"/>
          </ac:picMkLst>
        </pc:picChg>
      </pc:sldChg>
      <pc:sldChg chg="del ord">
        <pc:chgData name="František Knapp" userId="ac88adff-6c7c-4a12-b877-afd617807f39" providerId="ADAL" clId="{379DE5AA-95AE-405B-8EFF-D638BF3E7A4A}" dt="2026-08-31T15:58:05.640" v="5328" actId="47"/>
        <pc:sldMkLst>
          <pc:docMk/>
          <pc:sldMk cId="4196111435" sldId="486"/>
        </pc:sldMkLst>
      </pc:sldChg>
      <pc:sldChg chg="addSp delSp modSp new mod delAnim modAnim">
        <pc:chgData name="František Knapp" userId="ac88adff-6c7c-4a12-b877-afd617807f39" providerId="ADAL" clId="{379DE5AA-95AE-405B-8EFF-D638BF3E7A4A}" dt="2026-08-31T17:42:30.891" v="5979" actId="114"/>
        <pc:sldMkLst>
          <pc:docMk/>
          <pc:sldMk cId="1404859898" sldId="488"/>
        </pc:sldMkLst>
        <pc:spChg chg="add mod">
          <ac:chgData name="František Knapp" userId="ac88adff-6c7c-4a12-b877-afd617807f39" providerId="ADAL" clId="{379DE5AA-95AE-405B-8EFF-D638BF3E7A4A}" dt="2026-08-26T07:55:36.975" v="3243" actId="20577"/>
          <ac:spMkLst>
            <pc:docMk/>
            <pc:sldMk cId="1404859898" sldId="488"/>
            <ac:spMk id="2" creationId="{96C78D2D-A52D-931E-4D5E-989AF500B462}"/>
          </ac:spMkLst>
        </pc:spChg>
        <pc:spChg chg="add mod">
          <ac:chgData name="František Knapp" userId="ac88adff-6c7c-4a12-b877-afd617807f39" providerId="ADAL" clId="{379DE5AA-95AE-405B-8EFF-D638BF3E7A4A}" dt="2026-08-17T10:06:55.975" v="1004" actId="1076"/>
          <ac:spMkLst>
            <pc:docMk/>
            <pc:sldMk cId="1404859898" sldId="488"/>
            <ac:spMk id="15" creationId="{5B2CD6DB-37E1-C760-C338-322CDB8AF15C}"/>
          </ac:spMkLst>
        </pc:spChg>
        <pc:spChg chg="add mod">
          <ac:chgData name="František Knapp" userId="ac88adff-6c7c-4a12-b877-afd617807f39" providerId="ADAL" clId="{379DE5AA-95AE-405B-8EFF-D638BF3E7A4A}" dt="2026-08-31T17:15:19.062" v="5493" actId="1076"/>
          <ac:spMkLst>
            <pc:docMk/>
            <pc:sldMk cId="1404859898" sldId="488"/>
            <ac:spMk id="29" creationId="{E93D71BC-E9EE-E1BD-B35D-FA097059AAB7}"/>
          </ac:spMkLst>
        </pc:spChg>
        <pc:spChg chg="add mod">
          <ac:chgData name="František Knapp" userId="ac88adff-6c7c-4a12-b877-afd617807f39" providerId="ADAL" clId="{379DE5AA-95AE-405B-8EFF-D638BF3E7A4A}" dt="2026-08-31T17:42:30.891" v="5979" actId="114"/>
          <ac:spMkLst>
            <pc:docMk/>
            <pc:sldMk cId="1404859898" sldId="488"/>
            <ac:spMk id="30" creationId="{4B4C3233-53DD-D432-3CE5-CE2E2459AC89}"/>
          </ac:spMkLst>
        </pc:spChg>
        <pc:picChg chg="add del mod">
          <ac:chgData name="František Knapp" userId="ac88adff-6c7c-4a12-b877-afd617807f39" providerId="ADAL" clId="{379DE5AA-95AE-405B-8EFF-D638BF3E7A4A}" dt="2026-08-31T17:15:13.873" v="5491" actId="478"/>
          <ac:picMkLst>
            <pc:docMk/>
            <pc:sldMk cId="1404859898" sldId="488"/>
            <ac:picMk id="5" creationId="{75DF0DA1-AE34-15BB-6800-390BD9D94369}"/>
          </ac:picMkLst>
        </pc:picChg>
        <pc:picChg chg="add mod">
          <ac:chgData name="František Knapp" userId="ac88adff-6c7c-4a12-b877-afd617807f39" providerId="ADAL" clId="{379DE5AA-95AE-405B-8EFF-D638BF3E7A4A}" dt="2026-08-26T07:57:19.984" v="3249" actId="1076"/>
          <ac:picMkLst>
            <pc:docMk/>
            <pc:sldMk cId="1404859898" sldId="488"/>
            <ac:picMk id="19" creationId="{9202A19F-A211-FEAA-0AD4-3FE516B2FD3A}"/>
          </ac:picMkLst>
        </pc:picChg>
        <pc:picChg chg="add mod">
          <ac:chgData name="František Knapp" userId="ac88adff-6c7c-4a12-b877-afd617807f39" providerId="ADAL" clId="{379DE5AA-95AE-405B-8EFF-D638BF3E7A4A}" dt="2026-08-31T17:15:20.951" v="5494" actId="1076"/>
          <ac:picMkLst>
            <pc:docMk/>
            <pc:sldMk cId="1404859898" sldId="488"/>
            <ac:picMk id="21" creationId="{412E28A6-0E52-4D4D-2CD3-C00A57FDB44E}"/>
          </ac:picMkLst>
        </pc:picChg>
        <pc:picChg chg="add mod">
          <ac:chgData name="František Knapp" userId="ac88adff-6c7c-4a12-b877-afd617807f39" providerId="ADAL" clId="{379DE5AA-95AE-405B-8EFF-D638BF3E7A4A}" dt="2026-08-26T07:57:18.402" v="3248" actId="1076"/>
          <ac:picMkLst>
            <pc:docMk/>
            <pc:sldMk cId="1404859898" sldId="488"/>
            <ac:picMk id="23" creationId="{61AD414D-DE51-7167-D0F4-CAED150EE801}"/>
          </ac:picMkLst>
        </pc:picChg>
        <pc:picChg chg="add mod">
          <ac:chgData name="František Knapp" userId="ac88adff-6c7c-4a12-b877-afd617807f39" providerId="ADAL" clId="{379DE5AA-95AE-405B-8EFF-D638BF3E7A4A}" dt="2026-08-26T07:57:27.737" v="3252" actId="1076"/>
          <ac:picMkLst>
            <pc:docMk/>
            <pc:sldMk cId="1404859898" sldId="488"/>
            <ac:picMk id="25" creationId="{281E5D81-5B2E-B74D-C06E-C2F8DF57C954}"/>
          </ac:picMkLst>
        </pc:picChg>
        <pc:picChg chg="add mod">
          <ac:chgData name="František Knapp" userId="ac88adff-6c7c-4a12-b877-afd617807f39" providerId="ADAL" clId="{379DE5AA-95AE-405B-8EFF-D638BF3E7A4A}" dt="2026-08-26T07:54:05.454" v="3073" actId="14100"/>
          <ac:picMkLst>
            <pc:docMk/>
            <pc:sldMk cId="1404859898" sldId="488"/>
            <ac:picMk id="27" creationId="{BC7AC1C7-0801-06DE-551A-09DCFD1B3FEF}"/>
          </ac:picMkLst>
        </pc:picChg>
      </pc:sldChg>
      <pc:sldChg chg="addSp delSp modSp new mod modAnim">
        <pc:chgData name="František Knapp" userId="ac88adff-6c7c-4a12-b877-afd617807f39" providerId="ADAL" clId="{379DE5AA-95AE-405B-8EFF-D638BF3E7A4A}" dt="2026-09-01T04:29:32.957" v="6665" actId="1035"/>
        <pc:sldMkLst>
          <pc:docMk/>
          <pc:sldMk cId="3028729729" sldId="489"/>
        </pc:sldMkLst>
        <pc:spChg chg="add mod">
          <ac:chgData name="František Knapp" userId="ac88adff-6c7c-4a12-b877-afd617807f39" providerId="ADAL" clId="{379DE5AA-95AE-405B-8EFF-D638BF3E7A4A}" dt="2026-08-31T18:04:37.798" v="5986" actId="1076"/>
          <ac:spMkLst>
            <pc:docMk/>
            <pc:sldMk cId="3028729729" sldId="489"/>
            <ac:spMk id="2" creationId="{D51FF99E-55A4-03E9-E6CA-CAE89F0A9ED2}"/>
          </ac:spMkLst>
        </pc:spChg>
        <pc:spChg chg="add mod">
          <ac:chgData name="František Knapp" userId="ac88adff-6c7c-4a12-b877-afd617807f39" providerId="ADAL" clId="{379DE5AA-95AE-405B-8EFF-D638BF3E7A4A}" dt="2026-08-31T18:04:44.874" v="5988" actId="1076"/>
          <ac:spMkLst>
            <pc:docMk/>
            <pc:sldMk cId="3028729729" sldId="489"/>
            <ac:spMk id="6" creationId="{9DBA54EB-BA35-9384-C33A-D62E0F95177D}"/>
          </ac:spMkLst>
        </pc:spChg>
        <pc:spChg chg="add mod">
          <ac:chgData name="František Knapp" userId="ac88adff-6c7c-4a12-b877-afd617807f39" providerId="ADAL" clId="{379DE5AA-95AE-405B-8EFF-D638BF3E7A4A}" dt="2026-08-31T14:46:50.558" v="4350" actId="1076"/>
          <ac:spMkLst>
            <pc:docMk/>
            <pc:sldMk cId="3028729729" sldId="489"/>
            <ac:spMk id="9" creationId="{8AFA1813-F3B7-0F2E-1F54-E580813D7454}"/>
          </ac:spMkLst>
        </pc:spChg>
        <pc:spChg chg="add mod">
          <ac:chgData name="František Knapp" userId="ac88adff-6c7c-4a12-b877-afd617807f39" providerId="ADAL" clId="{379DE5AA-95AE-405B-8EFF-D638BF3E7A4A}" dt="2026-09-01T04:29:32.957" v="6665" actId="1035"/>
          <ac:spMkLst>
            <pc:docMk/>
            <pc:sldMk cId="3028729729" sldId="489"/>
            <ac:spMk id="10" creationId="{27A616AB-958F-B362-95DA-8B29C498E8D7}"/>
          </ac:spMkLst>
        </pc:spChg>
        <pc:spChg chg="add mod">
          <ac:chgData name="František Knapp" userId="ac88adff-6c7c-4a12-b877-afd617807f39" providerId="ADAL" clId="{379DE5AA-95AE-405B-8EFF-D638BF3E7A4A}" dt="2026-09-01T04:29:20.766" v="6661" actId="20577"/>
          <ac:spMkLst>
            <pc:docMk/>
            <pc:sldMk cId="3028729729" sldId="489"/>
            <ac:spMk id="13" creationId="{E0813FBE-0D7A-2466-C79D-AB6C1891E80E}"/>
          </ac:spMkLst>
        </pc:spChg>
        <pc:picChg chg="add mod">
          <ac:chgData name="František Knapp" userId="ac88adff-6c7c-4a12-b877-afd617807f39" providerId="ADAL" clId="{379DE5AA-95AE-405B-8EFF-D638BF3E7A4A}" dt="2026-08-31T18:04:48.969" v="5989" actId="1076"/>
          <ac:picMkLst>
            <pc:docMk/>
            <pc:sldMk cId="3028729729" sldId="489"/>
            <ac:picMk id="4" creationId="{A37A87F2-224D-C418-5D09-727EB68B11AD}"/>
          </ac:picMkLst>
        </pc:picChg>
        <pc:picChg chg="add mod modCrop">
          <ac:chgData name="František Knapp" userId="ac88adff-6c7c-4a12-b877-afd617807f39" providerId="ADAL" clId="{379DE5AA-95AE-405B-8EFF-D638BF3E7A4A}" dt="2026-08-31T18:04:41.655" v="5987" actId="1076"/>
          <ac:picMkLst>
            <pc:docMk/>
            <pc:sldMk cId="3028729729" sldId="489"/>
            <ac:picMk id="5" creationId="{EEC1B4F7-5C02-0564-E50F-70150F0B2AE9}"/>
          </ac:picMkLst>
        </pc:picChg>
        <pc:picChg chg="add mod modCrop">
          <ac:chgData name="František Knapp" userId="ac88adff-6c7c-4a12-b877-afd617807f39" providerId="ADAL" clId="{379DE5AA-95AE-405B-8EFF-D638BF3E7A4A}" dt="2026-09-01T04:29:15.687" v="6659" actId="14100"/>
          <ac:picMkLst>
            <pc:docMk/>
            <pc:sldMk cId="3028729729" sldId="489"/>
            <ac:picMk id="7" creationId="{2222E7F7-68D9-0840-A619-956FDF1A733F}"/>
          </ac:picMkLst>
        </pc:picChg>
        <pc:picChg chg="add mod">
          <ac:chgData name="František Knapp" userId="ac88adff-6c7c-4a12-b877-afd617807f39" providerId="ADAL" clId="{379DE5AA-95AE-405B-8EFF-D638BF3E7A4A}" dt="2026-08-31T06:51:53.639" v="4175" actId="14100"/>
          <ac:picMkLst>
            <pc:docMk/>
            <pc:sldMk cId="3028729729" sldId="489"/>
            <ac:picMk id="11" creationId="{F9D5FF9A-9FDE-456E-CAA9-5488857BF6F6}"/>
          </ac:picMkLst>
        </pc:picChg>
      </pc:sldChg>
      <pc:sldChg chg="addSp delSp modSp new mod ord modAnim">
        <pc:chgData name="František Knapp" userId="ac88adff-6c7c-4a12-b877-afd617807f39" providerId="ADAL" clId="{379DE5AA-95AE-405B-8EFF-D638BF3E7A4A}" dt="2026-08-31T20:08:14.217" v="6275"/>
        <pc:sldMkLst>
          <pc:docMk/>
          <pc:sldMk cId="3253767972" sldId="490"/>
        </pc:sldMkLst>
        <pc:spChg chg="add mod">
          <ac:chgData name="František Knapp" userId="ac88adff-6c7c-4a12-b877-afd617807f39" providerId="ADAL" clId="{379DE5AA-95AE-405B-8EFF-D638BF3E7A4A}" dt="2026-08-19T19:35:06.445" v="1638" actId="14100"/>
          <ac:spMkLst>
            <pc:docMk/>
            <pc:sldMk cId="3253767972" sldId="490"/>
            <ac:spMk id="2" creationId="{B6B11166-2368-D689-F5F0-9C52C1DCCF6D}"/>
          </ac:spMkLst>
        </pc:spChg>
        <pc:spChg chg="add mod">
          <ac:chgData name="František Knapp" userId="ac88adff-6c7c-4a12-b877-afd617807f39" providerId="ADAL" clId="{379DE5AA-95AE-405B-8EFF-D638BF3E7A4A}" dt="2026-08-24T08:03:53.781" v="2765" actId="1076"/>
          <ac:spMkLst>
            <pc:docMk/>
            <pc:sldMk cId="3253767972" sldId="490"/>
            <ac:spMk id="5" creationId="{80EBFB52-AB35-9C4E-C277-59F908B84C4C}"/>
          </ac:spMkLst>
        </pc:spChg>
        <pc:picChg chg="add mod">
          <ac:chgData name="František Knapp" userId="ac88adff-6c7c-4a12-b877-afd617807f39" providerId="ADAL" clId="{379DE5AA-95AE-405B-8EFF-D638BF3E7A4A}" dt="2026-08-24T08:03:57.857" v="2768" actId="1076"/>
          <ac:picMkLst>
            <pc:docMk/>
            <pc:sldMk cId="3253767972" sldId="490"/>
            <ac:picMk id="7" creationId="{8790D524-780E-5CCA-82AB-757B9597B497}"/>
          </ac:picMkLst>
        </pc:picChg>
        <pc:picChg chg="add mod">
          <ac:chgData name="František Knapp" userId="ac88adff-6c7c-4a12-b877-afd617807f39" providerId="ADAL" clId="{379DE5AA-95AE-405B-8EFF-D638BF3E7A4A}" dt="2026-08-19T11:25:14.767" v="1595" actId="1076"/>
          <ac:picMkLst>
            <pc:docMk/>
            <pc:sldMk cId="3253767972" sldId="490"/>
            <ac:picMk id="9" creationId="{D2B6DEE6-4562-2887-D074-2E40D03DCF9A}"/>
          </ac:picMkLst>
        </pc:picChg>
      </pc:sldChg>
      <pc:sldChg chg="addSp delSp modSp new mod ord modAnim">
        <pc:chgData name="František Knapp" userId="ac88adff-6c7c-4a12-b877-afd617807f39" providerId="ADAL" clId="{379DE5AA-95AE-405B-8EFF-D638BF3E7A4A}" dt="2026-08-31T20:08:14.217" v="6275"/>
        <pc:sldMkLst>
          <pc:docMk/>
          <pc:sldMk cId="2822598815" sldId="491"/>
        </pc:sldMkLst>
        <pc:spChg chg="add mod">
          <ac:chgData name="František Knapp" userId="ac88adff-6c7c-4a12-b877-afd617807f39" providerId="ADAL" clId="{379DE5AA-95AE-405B-8EFF-D638BF3E7A4A}" dt="2026-08-19T19:34:31.437" v="1634" actId="14100"/>
          <ac:spMkLst>
            <pc:docMk/>
            <pc:sldMk cId="2822598815" sldId="491"/>
            <ac:spMk id="4" creationId="{38C502F8-A095-BFF7-7DF9-FFFBE465EBF0}"/>
          </ac:spMkLst>
        </pc:spChg>
        <pc:spChg chg="add mod">
          <ac:chgData name="František Knapp" userId="ac88adff-6c7c-4a12-b877-afd617807f39" providerId="ADAL" clId="{379DE5AA-95AE-405B-8EFF-D638BF3E7A4A}" dt="2026-08-20T08:09:21.326" v="2149" actId="1076"/>
          <ac:spMkLst>
            <pc:docMk/>
            <pc:sldMk cId="2822598815" sldId="491"/>
            <ac:spMk id="6" creationId="{0B421FB9-FA2C-9100-867B-63962C2DAD7F}"/>
          </ac:spMkLst>
        </pc:spChg>
        <pc:picChg chg="add mod">
          <ac:chgData name="František Knapp" userId="ac88adff-6c7c-4a12-b877-afd617807f39" providerId="ADAL" clId="{379DE5AA-95AE-405B-8EFF-D638BF3E7A4A}" dt="2026-08-24T08:04:15.468" v="2770" actId="1076"/>
          <ac:picMkLst>
            <pc:docMk/>
            <pc:sldMk cId="2822598815" sldId="491"/>
            <ac:picMk id="7" creationId="{5939BF73-6F63-265F-B48D-5555FA2FD64C}"/>
          </ac:picMkLst>
        </pc:picChg>
        <pc:picChg chg="add mod">
          <ac:chgData name="František Knapp" userId="ac88adff-6c7c-4a12-b877-afd617807f39" providerId="ADAL" clId="{379DE5AA-95AE-405B-8EFF-D638BF3E7A4A}" dt="2026-08-19T19:34:17.688" v="1631" actId="1076"/>
          <ac:picMkLst>
            <pc:docMk/>
            <pc:sldMk cId="2822598815" sldId="491"/>
            <ac:picMk id="11" creationId="{74C4DDF6-F45E-D27A-0FCC-8E05CC46543E}"/>
          </ac:picMkLst>
        </pc:picChg>
      </pc:sldChg>
      <pc:sldChg chg="addSp delSp modSp new mod">
        <pc:chgData name="František Knapp" userId="ac88adff-6c7c-4a12-b877-afd617807f39" providerId="ADAL" clId="{379DE5AA-95AE-405B-8EFF-D638BF3E7A4A}" dt="2026-09-01T04:28:52.046" v="6654" actId="255"/>
        <pc:sldMkLst>
          <pc:docMk/>
          <pc:sldMk cId="1456080812" sldId="492"/>
        </pc:sldMkLst>
        <pc:spChg chg="add mod">
          <ac:chgData name="František Knapp" userId="ac88adff-6c7c-4a12-b877-afd617807f39" providerId="ADAL" clId="{379DE5AA-95AE-405B-8EFF-D638BF3E7A4A}" dt="2026-08-31T06:49:42.721" v="3992" actId="20577"/>
          <ac:spMkLst>
            <pc:docMk/>
            <pc:sldMk cId="1456080812" sldId="492"/>
            <ac:spMk id="2" creationId="{41222378-57EC-EB0F-658F-25748217C8E3}"/>
          </ac:spMkLst>
        </pc:spChg>
        <pc:spChg chg="ord">
          <ac:chgData name="František Knapp" userId="ac88adff-6c7c-4a12-b877-afd617807f39" providerId="ADAL" clId="{379DE5AA-95AE-405B-8EFF-D638BF3E7A4A}" dt="2026-08-17T13:00:54.023" v="1065" actId="166"/>
          <ac:spMkLst>
            <pc:docMk/>
            <pc:sldMk cId="1456080812" sldId="492"/>
            <ac:spMk id="3" creationId="{AAE1BF56-D699-C86E-DF4A-ADCB7090F681}"/>
          </ac:spMkLst>
        </pc:spChg>
        <pc:spChg chg="add mod">
          <ac:chgData name="František Knapp" userId="ac88adff-6c7c-4a12-b877-afd617807f39" providerId="ADAL" clId="{379DE5AA-95AE-405B-8EFF-D638BF3E7A4A}" dt="2026-08-31T06:49:36.979" v="3991" actId="1076"/>
          <ac:spMkLst>
            <pc:docMk/>
            <pc:sldMk cId="1456080812" sldId="492"/>
            <ac:spMk id="7" creationId="{B69130D5-0828-906E-7319-86802BA0EBF4}"/>
          </ac:spMkLst>
        </pc:spChg>
        <pc:spChg chg="add del">
          <ac:chgData name="František Knapp" userId="ac88adff-6c7c-4a12-b877-afd617807f39" providerId="ADAL" clId="{379DE5AA-95AE-405B-8EFF-D638BF3E7A4A}" dt="2026-09-01T04:28:33.368" v="6651" actId="22"/>
          <ac:spMkLst>
            <pc:docMk/>
            <pc:sldMk cId="1456080812" sldId="492"/>
            <ac:spMk id="8" creationId="{144CC2B3-B5CD-F8C3-E62F-45C28A7590FD}"/>
          </ac:spMkLst>
        </pc:spChg>
        <pc:spChg chg="add mod">
          <ac:chgData name="František Knapp" userId="ac88adff-6c7c-4a12-b877-afd617807f39" providerId="ADAL" clId="{379DE5AA-95AE-405B-8EFF-D638BF3E7A4A}" dt="2026-09-01T04:28:52.046" v="6654" actId="255"/>
          <ac:spMkLst>
            <pc:docMk/>
            <pc:sldMk cId="1456080812" sldId="492"/>
            <ac:spMk id="10" creationId="{9427D16F-9C6C-95DE-ABD8-B36487078459}"/>
          </ac:spMkLst>
        </pc:spChg>
        <pc:picChg chg="add mod">
          <ac:chgData name="František Knapp" userId="ac88adff-6c7c-4a12-b877-afd617807f39" providerId="ADAL" clId="{379DE5AA-95AE-405B-8EFF-D638BF3E7A4A}" dt="2026-08-31T06:49:23.656" v="3981" actId="1076"/>
          <ac:picMkLst>
            <pc:docMk/>
            <pc:sldMk cId="1456080812" sldId="492"/>
            <ac:picMk id="4" creationId="{C10B2913-0DC2-827F-8C55-5DC6A5F951AB}"/>
          </ac:picMkLst>
        </pc:picChg>
        <pc:picChg chg="add mod modCrop">
          <ac:chgData name="František Knapp" userId="ac88adff-6c7c-4a12-b877-afd617807f39" providerId="ADAL" clId="{379DE5AA-95AE-405B-8EFF-D638BF3E7A4A}" dt="2026-08-31T14:45:33.827" v="4323" actId="1076"/>
          <ac:picMkLst>
            <pc:docMk/>
            <pc:sldMk cId="1456080812" sldId="492"/>
            <ac:picMk id="5" creationId="{35B5B953-319A-1EB1-A322-CE82743D0AD4}"/>
          </ac:picMkLst>
        </pc:picChg>
      </pc:sldChg>
      <pc:sldChg chg="addSp delSp modSp new mod ord delAnim modAnim">
        <pc:chgData name="František Knapp" userId="ac88adff-6c7c-4a12-b877-afd617807f39" providerId="ADAL" clId="{379DE5AA-95AE-405B-8EFF-D638BF3E7A4A}" dt="2026-08-31T15:52:14.024" v="5054" actId="1076"/>
        <pc:sldMkLst>
          <pc:docMk/>
          <pc:sldMk cId="3098222591" sldId="493"/>
        </pc:sldMkLst>
        <pc:spChg chg="add mod">
          <ac:chgData name="František Knapp" userId="ac88adff-6c7c-4a12-b877-afd617807f39" providerId="ADAL" clId="{379DE5AA-95AE-405B-8EFF-D638BF3E7A4A}" dt="2026-08-25T09:09:27.121" v="2947" actId="1076"/>
          <ac:spMkLst>
            <pc:docMk/>
            <pc:sldMk cId="3098222591" sldId="493"/>
            <ac:spMk id="2" creationId="{F30635AF-E769-142D-EBEC-703603592269}"/>
          </ac:spMkLst>
        </pc:spChg>
        <pc:spChg chg="mod">
          <ac:chgData name="František Knapp" userId="ac88adff-6c7c-4a12-b877-afd617807f39" providerId="ADAL" clId="{379DE5AA-95AE-405B-8EFF-D638BF3E7A4A}" dt="2026-08-25T09:10:25.556" v="2956" actId="1076"/>
          <ac:spMkLst>
            <pc:docMk/>
            <pc:sldMk cId="3098222591" sldId="493"/>
            <ac:spMk id="3" creationId="{9ACE56D1-1681-9864-C4F9-3EE42BD8AD25}"/>
          </ac:spMkLst>
        </pc:spChg>
        <pc:spChg chg="add mod">
          <ac:chgData name="František Knapp" userId="ac88adff-6c7c-4a12-b877-afd617807f39" providerId="ADAL" clId="{379DE5AA-95AE-405B-8EFF-D638BF3E7A4A}" dt="2026-08-31T15:51:11.282" v="5050" actId="12"/>
          <ac:spMkLst>
            <pc:docMk/>
            <pc:sldMk cId="3098222591" sldId="493"/>
            <ac:spMk id="8" creationId="{97E2C409-ADB0-A2DF-3A96-7D595A78C601}"/>
          </ac:spMkLst>
        </pc:spChg>
        <pc:spChg chg="add mod">
          <ac:chgData name="František Knapp" userId="ac88adff-6c7c-4a12-b877-afd617807f39" providerId="ADAL" clId="{379DE5AA-95AE-405B-8EFF-D638BF3E7A4A}" dt="2026-08-31T15:50:37.761" v="5034" actId="21"/>
          <ac:spMkLst>
            <pc:docMk/>
            <pc:sldMk cId="3098222591" sldId="493"/>
            <ac:spMk id="9" creationId="{741F6D33-DD50-70A3-4708-97F6D2A4995E}"/>
          </ac:spMkLst>
        </pc:spChg>
        <pc:spChg chg="add mod">
          <ac:chgData name="František Knapp" userId="ac88adff-6c7c-4a12-b877-afd617807f39" providerId="ADAL" clId="{379DE5AA-95AE-405B-8EFF-D638BF3E7A4A}" dt="2026-08-31T15:52:14.024" v="5054" actId="1076"/>
          <ac:spMkLst>
            <pc:docMk/>
            <pc:sldMk cId="3098222591" sldId="493"/>
            <ac:spMk id="10" creationId="{058D4795-A657-3229-3868-EFE365C2988F}"/>
          </ac:spMkLst>
        </pc:spChg>
        <pc:spChg chg="add del mod">
          <ac:chgData name="František Knapp" userId="ac88adff-6c7c-4a12-b877-afd617807f39" providerId="ADAL" clId="{379DE5AA-95AE-405B-8EFF-D638BF3E7A4A}" dt="2026-08-31T15:37:09.176" v="4865" actId="478"/>
          <ac:spMkLst>
            <pc:docMk/>
            <pc:sldMk cId="3098222591" sldId="493"/>
            <ac:spMk id="12" creationId="{E07AA05D-D395-B4A4-342C-3ACE75C69888}"/>
          </ac:spMkLst>
        </pc:spChg>
        <pc:picChg chg="add mod">
          <ac:chgData name="František Knapp" userId="ac88adff-6c7c-4a12-b877-afd617807f39" providerId="ADAL" clId="{379DE5AA-95AE-405B-8EFF-D638BF3E7A4A}" dt="2026-08-31T15:51:32.246" v="5053" actId="1076"/>
          <ac:picMkLst>
            <pc:docMk/>
            <pc:sldMk cId="3098222591" sldId="493"/>
            <ac:picMk id="4" creationId="{E8D54170-A39C-4485-12D4-5DB7BD193088}"/>
          </ac:picMkLst>
        </pc:picChg>
        <pc:picChg chg="add del mod ord modCrop">
          <ac:chgData name="František Knapp" userId="ac88adff-6c7c-4a12-b877-afd617807f39" providerId="ADAL" clId="{379DE5AA-95AE-405B-8EFF-D638BF3E7A4A}" dt="2026-08-31T15:37:04.917" v="4863" actId="478"/>
          <ac:picMkLst>
            <pc:docMk/>
            <pc:sldMk cId="3098222591" sldId="493"/>
            <ac:picMk id="6" creationId="{9B53F8DD-2126-5552-0584-34DE47F72836}"/>
          </ac:picMkLst>
        </pc:picChg>
        <pc:picChg chg="add mod modCrop">
          <ac:chgData name="František Knapp" userId="ac88adff-6c7c-4a12-b877-afd617807f39" providerId="ADAL" clId="{379DE5AA-95AE-405B-8EFF-D638BF3E7A4A}" dt="2026-08-31T15:51:23" v="5052" actId="1076"/>
          <ac:picMkLst>
            <pc:docMk/>
            <pc:sldMk cId="3098222591" sldId="493"/>
            <ac:picMk id="7" creationId="{78460D1B-D6FA-2CD7-A2CB-3CE737805C60}"/>
          </ac:picMkLst>
        </pc:picChg>
        <pc:cxnChg chg="add del mod">
          <ac:chgData name="František Knapp" userId="ac88adff-6c7c-4a12-b877-afd617807f39" providerId="ADAL" clId="{379DE5AA-95AE-405B-8EFF-D638BF3E7A4A}" dt="2026-08-31T15:37:11.574" v="4866" actId="478"/>
          <ac:cxnSpMkLst>
            <pc:docMk/>
            <pc:sldMk cId="3098222591" sldId="493"/>
            <ac:cxnSpMk id="11" creationId="{1963EEDA-A0AA-4167-D363-4D121D57641F}"/>
          </ac:cxnSpMkLst>
        </pc:cxnChg>
      </pc:sldChg>
      <pc:sldChg chg="addSp delSp modSp new del mod ord">
        <pc:chgData name="František Knapp" userId="ac88adff-6c7c-4a12-b877-afd617807f39" providerId="ADAL" clId="{379DE5AA-95AE-405B-8EFF-D638BF3E7A4A}" dt="2026-08-31T20:07:19.003" v="6265" actId="47"/>
        <pc:sldMkLst>
          <pc:docMk/>
          <pc:sldMk cId="1545843180" sldId="494"/>
        </pc:sldMkLst>
      </pc:sldChg>
      <pc:sldChg chg="addSp delSp modSp new mod delAnim modAnim">
        <pc:chgData name="František Knapp" userId="ac88adff-6c7c-4a12-b877-afd617807f39" providerId="ADAL" clId="{379DE5AA-95AE-405B-8EFF-D638BF3E7A4A}" dt="2026-09-01T04:38:09.745" v="6768" actId="732"/>
        <pc:sldMkLst>
          <pc:docMk/>
          <pc:sldMk cId="192927275" sldId="495"/>
        </pc:sldMkLst>
        <pc:spChg chg="add mod">
          <ac:chgData name="František Knapp" userId="ac88adff-6c7c-4a12-b877-afd617807f39" providerId="ADAL" clId="{379DE5AA-95AE-405B-8EFF-D638BF3E7A4A}" dt="2026-08-27T08:28:30.342" v="3477" actId="1038"/>
          <ac:spMkLst>
            <pc:docMk/>
            <pc:sldMk cId="192927275" sldId="495"/>
            <ac:spMk id="13" creationId="{2C4DBE5F-A8DA-90B8-13AA-1C31914F93FF}"/>
          </ac:spMkLst>
        </pc:spChg>
        <pc:spChg chg="add mod">
          <ac:chgData name="František Knapp" userId="ac88adff-6c7c-4a12-b877-afd617807f39" providerId="ADAL" clId="{379DE5AA-95AE-405B-8EFF-D638BF3E7A4A}" dt="2026-08-27T08:35:29.396" v="3516" actId="1076"/>
          <ac:spMkLst>
            <pc:docMk/>
            <pc:sldMk cId="192927275" sldId="495"/>
            <ac:spMk id="15" creationId="{97E6D2D5-AC2E-9524-012F-78068FE375D1}"/>
          </ac:spMkLst>
        </pc:spChg>
        <pc:picChg chg="add mod">
          <ac:chgData name="František Knapp" userId="ac88adff-6c7c-4a12-b877-afd617807f39" providerId="ADAL" clId="{379DE5AA-95AE-405B-8EFF-D638BF3E7A4A}" dt="2026-08-27T08:26:56.313" v="3458" actId="1076"/>
          <ac:picMkLst>
            <pc:docMk/>
            <pc:sldMk cId="192927275" sldId="495"/>
            <ac:picMk id="4" creationId="{C4F8BFFE-9D47-C643-4FAC-E95DBDC09701}"/>
          </ac:picMkLst>
        </pc:picChg>
        <pc:picChg chg="add del mod">
          <ac:chgData name="František Knapp" userId="ac88adff-6c7c-4a12-b877-afd617807f39" providerId="ADAL" clId="{379DE5AA-95AE-405B-8EFF-D638BF3E7A4A}" dt="2026-08-31T18:09:23.735" v="6028" actId="22"/>
          <ac:picMkLst>
            <pc:docMk/>
            <pc:sldMk cId="192927275" sldId="495"/>
            <ac:picMk id="5" creationId="{20C758F8-25B4-FA40-5C27-D440CBAFDE76}"/>
          </ac:picMkLst>
        </pc:picChg>
        <pc:picChg chg="add del mod modCrop">
          <ac:chgData name="František Knapp" userId="ac88adff-6c7c-4a12-b877-afd617807f39" providerId="ADAL" clId="{379DE5AA-95AE-405B-8EFF-D638BF3E7A4A}" dt="2026-09-01T04:15:51.121" v="6581" actId="478"/>
          <ac:picMkLst>
            <pc:docMk/>
            <pc:sldMk cId="192927275" sldId="495"/>
            <ac:picMk id="5" creationId="{40F0F532-D41A-35A9-0B10-4E3EF4B4A3C3}"/>
          </ac:picMkLst>
        </pc:picChg>
        <pc:picChg chg="add del mod modCrop">
          <ac:chgData name="František Knapp" userId="ac88adff-6c7c-4a12-b877-afd617807f39" providerId="ADAL" clId="{379DE5AA-95AE-405B-8EFF-D638BF3E7A4A}" dt="2026-08-31T18:09:40.530" v="6034" actId="1076"/>
          <ac:picMkLst>
            <pc:docMk/>
            <pc:sldMk cId="192927275" sldId="495"/>
            <ac:picMk id="7" creationId="{EBC90133-B421-E086-5CF9-3BCD998884BA}"/>
          </ac:picMkLst>
        </pc:picChg>
        <pc:picChg chg="add mod modCrop">
          <ac:chgData name="František Knapp" userId="ac88adff-6c7c-4a12-b877-afd617807f39" providerId="ADAL" clId="{379DE5AA-95AE-405B-8EFF-D638BF3E7A4A}" dt="2026-09-01T04:38:09.745" v="6768" actId="732"/>
          <ac:picMkLst>
            <pc:docMk/>
            <pc:sldMk cId="192927275" sldId="495"/>
            <ac:picMk id="8" creationId="{D25D429D-1DC5-9E89-5B7A-D690E2E42B4F}"/>
          </ac:picMkLst>
        </pc:picChg>
        <pc:picChg chg="add mod ord">
          <ac:chgData name="František Knapp" userId="ac88adff-6c7c-4a12-b877-afd617807f39" providerId="ADAL" clId="{379DE5AA-95AE-405B-8EFF-D638BF3E7A4A}" dt="2026-08-27T08:27:52.806" v="3469" actId="167"/>
          <ac:picMkLst>
            <pc:docMk/>
            <pc:sldMk cId="192927275" sldId="495"/>
            <ac:picMk id="12" creationId="{399A3855-FE69-8D8D-E1E7-3BA259044E0F}"/>
          </ac:picMkLst>
        </pc:picChg>
        <pc:cxnChg chg="add del mod">
          <ac:chgData name="František Knapp" userId="ac88adff-6c7c-4a12-b877-afd617807f39" providerId="ADAL" clId="{379DE5AA-95AE-405B-8EFF-D638BF3E7A4A}" dt="2026-08-31T18:25:41.357" v="6121" actId="478"/>
          <ac:cxnSpMkLst>
            <pc:docMk/>
            <pc:sldMk cId="192927275" sldId="495"/>
            <ac:cxnSpMk id="8" creationId="{5DFE1252-0BD3-99EC-A180-D3D8FD81E209}"/>
          </ac:cxnSpMkLst>
        </pc:cxnChg>
        <pc:cxnChg chg="add del mod">
          <ac:chgData name="František Knapp" userId="ac88adff-6c7c-4a12-b877-afd617807f39" providerId="ADAL" clId="{379DE5AA-95AE-405B-8EFF-D638BF3E7A4A}" dt="2026-08-31T18:25:44.498" v="6122" actId="478"/>
          <ac:cxnSpMkLst>
            <pc:docMk/>
            <pc:sldMk cId="192927275" sldId="495"/>
            <ac:cxnSpMk id="9" creationId="{DB631B06-CD58-1BB4-2904-8E8399FB1B48}"/>
          </ac:cxnSpMkLst>
        </pc:cxnChg>
      </pc:sldChg>
      <pc:sldChg chg="addSp delSp modSp new mod modAnim">
        <pc:chgData name="František Knapp" userId="ac88adff-6c7c-4a12-b877-afd617807f39" providerId="ADAL" clId="{379DE5AA-95AE-405B-8EFF-D638BF3E7A4A}" dt="2026-09-01T04:38:41.057" v="6770" actId="732"/>
        <pc:sldMkLst>
          <pc:docMk/>
          <pc:sldMk cId="2044668910" sldId="496"/>
        </pc:sldMkLst>
        <pc:spChg chg="add del">
          <ac:chgData name="František Knapp" userId="ac88adff-6c7c-4a12-b877-afd617807f39" providerId="ADAL" clId="{379DE5AA-95AE-405B-8EFF-D638BF3E7A4A}" dt="2026-08-31T14:58:31.041" v="4439" actId="478"/>
          <ac:spMkLst>
            <pc:docMk/>
            <pc:sldMk cId="2044668910" sldId="496"/>
            <ac:spMk id="2" creationId="{834F365E-D824-77E7-E2F1-F53B92D57236}"/>
          </ac:spMkLst>
        </pc:spChg>
        <pc:spChg chg="add del">
          <ac:chgData name="František Knapp" userId="ac88adff-6c7c-4a12-b877-afd617807f39" providerId="ADAL" clId="{379DE5AA-95AE-405B-8EFF-D638BF3E7A4A}" dt="2026-08-31T18:21:37.957" v="6099" actId="478"/>
          <ac:spMkLst>
            <pc:docMk/>
            <pc:sldMk cId="2044668910" sldId="496"/>
            <ac:spMk id="7" creationId="{08336579-F5C9-C481-2085-08D21A3B2569}"/>
          </ac:spMkLst>
        </pc:spChg>
        <pc:spChg chg="add del">
          <ac:chgData name="František Knapp" userId="ac88adff-6c7c-4a12-b877-afd617807f39" providerId="ADAL" clId="{379DE5AA-95AE-405B-8EFF-D638BF3E7A4A}" dt="2026-08-31T18:22:16.152" v="6101" actId="478"/>
          <ac:spMkLst>
            <pc:docMk/>
            <pc:sldMk cId="2044668910" sldId="496"/>
            <ac:spMk id="9" creationId="{C74D93C1-632F-0994-CA33-3339BE8F802B}"/>
          </ac:spMkLst>
        </pc:spChg>
        <pc:spChg chg="add mod">
          <ac:chgData name="František Knapp" userId="ac88adff-6c7c-4a12-b877-afd617807f39" providerId="ADAL" clId="{379DE5AA-95AE-405B-8EFF-D638BF3E7A4A}" dt="2026-08-27T08:29:15.237" v="3494" actId="1035"/>
          <ac:spMkLst>
            <pc:docMk/>
            <pc:sldMk cId="2044668910" sldId="496"/>
            <ac:spMk id="11" creationId="{DCCB0D60-A149-2693-B780-F9A53003F82F}"/>
          </ac:spMkLst>
        </pc:spChg>
        <pc:spChg chg="add mod">
          <ac:chgData name="František Knapp" userId="ac88adff-6c7c-4a12-b877-afd617807f39" providerId="ADAL" clId="{379DE5AA-95AE-405B-8EFF-D638BF3E7A4A}" dt="2026-08-31T05:22:26.216" v="3834" actId="1076"/>
          <ac:spMkLst>
            <pc:docMk/>
            <pc:sldMk cId="2044668910" sldId="496"/>
            <ac:spMk id="13" creationId="{453AB002-31FC-6117-DB27-E5F6B3248304}"/>
          </ac:spMkLst>
        </pc:spChg>
        <pc:spChg chg="add del mod">
          <ac:chgData name="František Knapp" userId="ac88adff-6c7c-4a12-b877-afd617807f39" providerId="ADAL" clId="{379DE5AA-95AE-405B-8EFF-D638BF3E7A4A}" dt="2026-08-31T18:25:21.620" v="6120" actId="478"/>
          <ac:spMkLst>
            <pc:docMk/>
            <pc:sldMk cId="2044668910" sldId="496"/>
            <ac:spMk id="18" creationId="{D6B14761-B6AD-ACF0-F3F1-8E75FEDADD69}"/>
          </ac:spMkLst>
        </pc:spChg>
        <pc:picChg chg="add del mod">
          <ac:chgData name="František Knapp" userId="ac88adff-6c7c-4a12-b877-afd617807f39" providerId="ADAL" clId="{379DE5AA-95AE-405B-8EFF-D638BF3E7A4A}" dt="2026-08-31T20:04:29.514" v="6256" actId="478"/>
          <ac:picMkLst>
            <pc:docMk/>
            <pc:sldMk cId="2044668910" sldId="496"/>
            <ac:picMk id="4" creationId="{2A410580-5360-5CF2-D4A3-1C870B09CF58}"/>
          </ac:picMkLst>
        </pc:picChg>
        <pc:picChg chg="add mod modCrop">
          <ac:chgData name="František Knapp" userId="ac88adff-6c7c-4a12-b877-afd617807f39" providerId="ADAL" clId="{379DE5AA-95AE-405B-8EFF-D638BF3E7A4A}" dt="2026-09-01T04:38:41.057" v="6770" actId="732"/>
          <ac:picMkLst>
            <pc:docMk/>
            <pc:sldMk cId="2044668910" sldId="496"/>
            <ac:picMk id="4" creationId="{C93850A2-E607-2190-25C2-39067CA4D23E}"/>
          </ac:picMkLst>
        </pc:picChg>
        <pc:picChg chg="add mod">
          <ac:chgData name="František Knapp" userId="ac88adff-6c7c-4a12-b877-afd617807f39" providerId="ADAL" clId="{379DE5AA-95AE-405B-8EFF-D638BF3E7A4A}" dt="2026-08-27T08:27:31.289" v="3465" actId="1076"/>
          <ac:picMkLst>
            <pc:docMk/>
            <pc:sldMk cId="2044668910" sldId="496"/>
            <ac:picMk id="8" creationId="{47F4198D-8A13-6642-0C83-DE2986A1C2A3}"/>
          </ac:picMkLst>
        </pc:picChg>
        <pc:picChg chg="add mod">
          <ac:chgData name="František Knapp" userId="ac88adff-6c7c-4a12-b877-afd617807f39" providerId="ADAL" clId="{379DE5AA-95AE-405B-8EFF-D638BF3E7A4A}" dt="2026-08-27T08:28:56.305" v="3482" actId="1076"/>
          <ac:picMkLst>
            <pc:docMk/>
            <pc:sldMk cId="2044668910" sldId="496"/>
            <ac:picMk id="10" creationId="{D825345A-DEDD-B0A4-FE09-2A04CE8D7DD2}"/>
          </ac:picMkLst>
        </pc:picChg>
        <pc:picChg chg="add mod modCrop">
          <ac:chgData name="František Knapp" userId="ac88adff-6c7c-4a12-b877-afd617807f39" providerId="ADAL" clId="{379DE5AA-95AE-405B-8EFF-D638BF3E7A4A}" dt="2026-09-01T04:16:30.467" v="6584" actId="732"/>
          <ac:picMkLst>
            <pc:docMk/>
            <pc:sldMk cId="2044668910" sldId="496"/>
            <ac:picMk id="20" creationId="{C49FE753-AF14-1E05-AA17-3263C9B7967E}"/>
          </ac:picMkLst>
        </pc:picChg>
        <pc:inkChg chg="add del">
          <ac:chgData name="František Knapp" userId="ac88adff-6c7c-4a12-b877-afd617807f39" providerId="ADAL" clId="{379DE5AA-95AE-405B-8EFF-D638BF3E7A4A}" dt="2026-08-31T18:22:48.640" v="6103" actId="9405"/>
          <ac:inkMkLst>
            <pc:docMk/>
            <pc:sldMk cId="2044668910" sldId="496"/>
            <ac:inkMk id="12" creationId="{50BD7507-52F9-CF73-4883-407AAF7A9D4C}"/>
          </ac:inkMkLst>
        </pc:inkChg>
        <pc:inkChg chg="add del">
          <ac:chgData name="František Knapp" userId="ac88adff-6c7c-4a12-b877-afd617807f39" providerId="ADAL" clId="{379DE5AA-95AE-405B-8EFF-D638BF3E7A4A}" dt="2026-08-31T18:22:51.657" v="6105"/>
          <ac:inkMkLst>
            <pc:docMk/>
            <pc:sldMk cId="2044668910" sldId="496"/>
            <ac:inkMk id="14" creationId="{CD0D9E0B-2735-2AB4-F790-97D9AF024DF3}"/>
          </ac:inkMkLst>
        </pc:inkChg>
        <pc:inkChg chg="add del mod">
          <ac:chgData name="František Knapp" userId="ac88adff-6c7c-4a12-b877-afd617807f39" providerId="ADAL" clId="{379DE5AA-95AE-405B-8EFF-D638BF3E7A4A}" dt="2026-08-31T18:23:32.178" v="6111" actId="478"/>
          <ac:inkMkLst>
            <pc:docMk/>
            <pc:sldMk cId="2044668910" sldId="496"/>
            <ac:inkMk id="15" creationId="{3284AF2E-5AED-0635-EA77-DDAA99F9828C}"/>
          </ac:inkMkLst>
        </pc:inkChg>
        <pc:inkChg chg="add del">
          <ac:chgData name="František Knapp" userId="ac88adff-6c7c-4a12-b877-afd617807f39" providerId="ADAL" clId="{379DE5AA-95AE-405B-8EFF-D638BF3E7A4A}" dt="2026-08-31T18:23:29.472" v="6110" actId="9405"/>
          <ac:inkMkLst>
            <pc:docMk/>
            <pc:sldMk cId="2044668910" sldId="496"/>
            <ac:inkMk id="16" creationId="{059F50AB-7543-9FCC-0C42-55F436514F79}"/>
          </ac:inkMkLst>
        </pc:inkChg>
        <pc:inkChg chg="add del">
          <ac:chgData name="František Knapp" userId="ac88adff-6c7c-4a12-b877-afd617807f39" providerId="ADAL" clId="{379DE5AA-95AE-405B-8EFF-D638BF3E7A4A}" dt="2026-08-31T18:23:28.186" v="6109" actId="9405"/>
          <ac:inkMkLst>
            <pc:docMk/>
            <pc:sldMk cId="2044668910" sldId="496"/>
            <ac:inkMk id="17" creationId="{78158761-997B-FB19-1613-9FE91182F271}"/>
          </ac:inkMkLst>
        </pc:inkChg>
        <pc:cxnChg chg="add del">
          <ac:chgData name="František Knapp" userId="ac88adff-6c7c-4a12-b877-afd617807f39" providerId="ADAL" clId="{379DE5AA-95AE-405B-8EFF-D638BF3E7A4A}" dt="2026-08-31T18:21:07.087" v="6097" actId="11529"/>
          <ac:cxnSpMkLst>
            <pc:docMk/>
            <pc:sldMk cId="2044668910" sldId="496"/>
            <ac:cxnSpMk id="6" creationId="{506FB599-3321-513F-DAB9-93975BE6FA8C}"/>
          </ac:cxnSpMkLst>
        </pc:cxnChg>
      </pc:sldChg>
      <pc:sldChg chg="addSp delSp modSp new mod ord">
        <pc:chgData name="František Knapp" userId="ac88adff-6c7c-4a12-b877-afd617807f39" providerId="ADAL" clId="{379DE5AA-95AE-405B-8EFF-D638BF3E7A4A}" dt="2026-09-01T04:09:15.748" v="6543"/>
        <pc:sldMkLst>
          <pc:docMk/>
          <pc:sldMk cId="2856737199" sldId="497"/>
        </pc:sldMkLst>
        <pc:spChg chg="add">
          <ac:chgData name="František Knapp" userId="ac88adff-6c7c-4a12-b877-afd617807f39" providerId="ADAL" clId="{379DE5AA-95AE-405B-8EFF-D638BF3E7A4A}" dt="2026-08-31T18:16:03.370" v="6078" actId="22"/>
          <ac:spMkLst>
            <pc:docMk/>
            <pc:sldMk cId="2856737199" sldId="497"/>
            <ac:spMk id="4" creationId="{0D047397-39CE-FF0E-E0BE-073D3417A489}"/>
          </ac:spMkLst>
        </pc:spChg>
        <pc:picChg chg="add mod">
          <ac:chgData name="František Knapp" userId="ac88adff-6c7c-4a12-b877-afd617807f39" providerId="ADAL" clId="{379DE5AA-95AE-405B-8EFF-D638BF3E7A4A}" dt="2026-08-26T08:14:43.425" v="3330" actId="1076"/>
          <ac:picMkLst>
            <pc:docMk/>
            <pc:sldMk cId="2856737199" sldId="497"/>
            <ac:picMk id="7" creationId="{93059DD6-7CAE-DCCE-6C4B-D42EF8A9C7D7}"/>
          </ac:picMkLst>
        </pc:picChg>
        <pc:picChg chg="add mod">
          <ac:chgData name="František Knapp" userId="ac88adff-6c7c-4a12-b877-afd617807f39" providerId="ADAL" clId="{379DE5AA-95AE-405B-8EFF-D638BF3E7A4A}" dt="2026-08-26T08:14:41.452" v="3329" actId="1076"/>
          <ac:picMkLst>
            <pc:docMk/>
            <pc:sldMk cId="2856737199" sldId="497"/>
            <ac:picMk id="9" creationId="{BB076787-093A-3E25-F9BA-3C8842B20C62}"/>
          </ac:picMkLst>
        </pc:picChg>
      </pc:sldChg>
      <pc:sldChg chg="addSp delSp modSp new mod ord">
        <pc:chgData name="František Knapp" userId="ac88adff-6c7c-4a12-b877-afd617807f39" providerId="ADAL" clId="{379DE5AA-95AE-405B-8EFF-D638BF3E7A4A}" dt="2026-09-01T04:09:15.748" v="6543"/>
        <pc:sldMkLst>
          <pc:docMk/>
          <pc:sldMk cId="2344792607" sldId="498"/>
        </pc:sldMkLst>
        <pc:spChg chg="add">
          <ac:chgData name="František Knapp" userId="ac88adff-6c7c-4a12-b877-afd617807f39" providerId="ADAL" clId="{379DE5AA-95AE-405B-8EFF-D638BF3E7A4A}" dt="2026-08-31T18:16:06.936" v="6079" actId="22"/>
          <ac:spMkLst>
            <pc:docMk/>
            <pc:sldMk cId="2344792607" sldId="498"/>
            <ac:spMk id="4" creationId="{44B2A9D0-F7DE-F35F-884F-1A67ADD793E0}"/>
          </ac:spMkLst>
        </pc:spChg>
        <pc:picChg chg="add mod">
          <ac:chgData name="František Knapp" userId="ac88adff-6c7c-4a12-b877-afd617807f39" providerId="ADAL" clId="{379DE5AA-95AE-405B-8EFF-D638BF3E7A4A}" dt="2026-08-26T08:16:02.360" v="3336" actId="1076"/>
          <ac:picMkLst>
            <pc:docMk/>
            <pc:sldMk cId="2344792607" sldId="498"/>
            <ac:picMk id="5" creationId="{40292C4C-EA16-C6BB-D78B-DFC669682F8D}"/>
          </ac:picMkLst>
        </pc:picChg>
        <pc:picChg chg="add mod">
          <ac:chgData name="František Knapp" userId="ac88adff-6c7c-4a12-b877-afd617807f39" providerId="ADAL" clId="{379DE5AA-95AE-405B-8EFF-D638BF3E7A4A}" dt="2026-08-26T08:15:26.774" v="3335" actId="1076"/>
          <ac:picMkLst>
            <pc:docMk/>
            <pc:sldMk cId="2344792607" sldId="498"/>
            <ac:picMk id="7" creationId="{89413066-403E-F659-4D83-EA5A130F15EB}"/>
          </ac:picMkLst>
        </pc:picChg>
        <pc:picChg chg="add del mod">
          <ac:chgData name="František Knapp" userId="ac88adff-6c7c-4a12-b877-afd617807f39" providerId="ADAL" clId="{379DE5AA-95AE-405B-8EFF-D638BF3E7A4A}" dt="2026-08-31T18:17:10.028" v="6083" actId="478"/>
          <ac:picMkLst>
            <pc:docMk/>
            <pc:sldMk cId="2344792607" sldId="498"/>
            <ac:picMk id="8" creationId="{85288D51-4041-BD5D-5CD5-8496D897C396}"/>
          </ac:picMkLst>
        </pc:picChg>
      </pc:sldChg>
      <pc:sldChg chg="modSp add mod ord">
        <pc:chgData name="František Knapp" userId="ac88adff-6c7c-4a12-b877-afd617807f39" providerId="ADAL" clId="{379DE5AA-95AE-405B-8EFF-D638BF3E7A4A}" dt="2026-08-31T20:07:43.503" v="6269"/>
        <pc:sldMkLst>
          <pc:docMk/>
          <pc:sldMk cId="120382046" sldId="499"/>
        </pc:sldMkLst>
        <pc:spChg chg="mod">
          <ac:chgData name="František Knapp" userId="ac88adff-6c7c-4a12-b877-afd617807f39" providerId="ADAL" clId="{379DE5AA-95AE-405B-8EFF-D638BF3E7A4A}" dt="2026-08-26T08:31:51.305" v="3342" actId="20577"/>
          <ac:spMkLst>
            <pc:docMk/>
            <pc:sldMk cId="120382046" sldId="499"/>
            <ac:spMk id="4" creationId="{CEA2F1F4-E2BE-A12C-4E3D-F7A7CD10A468}"/>
          </ac:spMkLst>
        </pc:spChg>
      </pc:sldChg>
      <pc:sldChg chg="modSp add mod ord">
        <pc:chgData name="František Knapp" userId="ac88adff-6c7c-4a12-b877-afd617807f39" providerId="ADAL" clId="{379DE5AA-95AE-405B-8EFF-D638BF3E7A4A}" dt="2026-08-31T20:07:50.422" v="6271"/>
        <pc:sldMkLst>
          <pc:docMk/>
          <pc:sldMk cId="1845657568" sldId="500"/>
        </pc:sldMkLst>
        <pc:spChg chg="mod">
          <ac:chgData name="František Knapp" userId="ac88adff-6c7c-4a12-b877-afd617807f39" providerId="ADAL" clId="{379DE5AA-95AE-405B-8EFF-D638BF3E7A4A}" dt="2026-08-26T08:32:00.498" v="3346" actId="20577"/>
          <ac:spMkLst>
            <pc:docMk/>
            <pc:sldMk cId="1845657568" sldId="500"/>
            <ac:spMk id="7" creationId="{EA4EB2A0-7F0C-C765-1248-C5F5DB4F3F6F}"/>
          </ac:spMkLst>
        </pc:spChg>
      </pc:sldChg>
      <pc:sldChg chg="addSp delSp modSp new mod ord delAnim modAnim">
        <pc:chgData name="František Knapp" userId="ac88adff-6c7c-4a12-b877-afd617807f39" providerId="ADAL" clId="{379DE5AA-95AE-405B-8EFF-D638BF3E7A4A}" dt="2026-09-01T04:11:02.514" v="6548" actId="1076"/>
        <pc:sldMkLst>
          <pc:docMk/>
          <pc:sldMk cId="358702060" sldId="501"/>
        </pc:sldMkLst>
        <pc:spChg chg="add mod">
          <ac:chgData name="František Knapp" userId="ac88adff-6c7c-4a12-b877-afd617807f39" providerId="ADAL" clId="{379DE5AA-95AE-405B-8EFF-D638BF3E7A4A}" dt="2026-09-01T04:10:36.472" v="6546" actId="20577"/>
          <ac:spMkLst>
            <pc:docMk/>
            <pc:sldMk cId="358702060" sldId="501"/>
            <ac:spMk id="2" creationId="{0FCBFAF8-B519-12DD-B354-E927FA91847B}"/>
          </ac:spMkLst>
        </pc:spChg>
        <pc:spChg chg="add">
          <ac:chgData name="František Knapp" userId="ac88adff-6c7c-4a12-b877-afd617807f39" providerId="ADAL" clId="{379DE5AA-95AE-405B-8EFF-D638BF3E7A4A}" dt="2026-08-27T08:32:31.139" v="3510" actId="22"/>
          <ac:spMkLst>
            <pc:docMk/>
            <pc:sldMk cId="358702060" sldId="501"/>
            <ac:spMk id="11" creationId="{D11E53FB-D480-4141-AA85-75382AC58A60}"/>
          </ac:spMkLst>
        </pc:spChg>
        <pc:picChg chg="add mod">
          <ac:chgData name="František Knapp" userId="ac88adff-6c7c-4a12-b877-afd617807f39" providerId="ADAL" clId="{379DE5AA-95AE-405B-8EFF-D638BF3E7A4A}" dt="2026-09-01T04:11:00.479" v="6547" actId="1076"/>
          <ac:picMkLst>
            <pc:docMk/>
            <pc:sldMk cId="358702060" sldId="501"/>
            <ac:picMk id="4" creationId="{B41A9ABE-E8F6-D82E-314E-4A9C9EA2754A}"/>
          </ac:picMkLst>
        </pc:picChg>
        <pc:picChg chg="add del">
          <ac:chgData name="František Knapp" userId="ac88adff-6c7c-4a12-b877-afd617807f39" providerId="ADAL" clId="{379DE5AA-95AE-405B-8EFF-D638BF3E7A4A}" dt="2026-08-31T18:07:10.844" v="5996" actId="478"/>
          <ac:picMkLst>
            <pc:docMk/>
            <pc:sldMk cId="358702060" sldId="501"/>
            <ac:picMk id="6" creationId="{8A1FBC17-AF58-C458-2E52-7CBA669E0628}"/>
          </ac:picMkLst>
        </pc:picChg>
        <pc:picChg chg="add del mod">
          <ac:chgData name="František Knapp" userId="ac88adff-6c7c-4a12-b877-afd617807f39" providerId="ADAL" clId="{379DE5AA-95AE-405B-8EFF-D638BF3E7A4A}" dt="2026-08-31T19:49:15.282" v="6208" actId="478"/>
          <ac:picMkLst>
            <pc:docMk/>
            <pc:sldMk cId="358702060" sldId="501"/>
            <ac:picMk id="7" creationId="{550D63D3-AAC2-0B92-AC5F-FD1E15595558}"/>
          </ac:picMkLst>
        </pc:picChg>
        <pc:picChg chg="add del mod">
          <ac:chgData name="František Knapp" userId="ac88adff-6c7c-4a12-b877-afd617807f39" providerId="ADAL" clId="{379DE5AA-95AE-405B-8EFF-D638BF3E7A4A}" dt="2026-08-31T18:09:27.303" v="6030" actId="478"/>
          <ac:picMkLst>
            <pc:docMk/>
            <pc:sldMk cId="358702060" sldId="501"/>
            <ac:picMk id="9" creationId="{BEA44B00-40E2-52BA-2FA9-A825B0185471}"/>
          </ac:picMkLst>
        </pc:picChg>
        <pc:picChg chg="add mod">
          <ac:chgData name="František Knapp" userId="ac88adff-6c7c-4a12-b877-afd617807f39" providerId="ADAL" clId="{379DE5AA-95AE-405B-8EFF-D638BF3E7A4A}" dt="2026-08-31T18:08:37.026" v="6009" actId="1076"/>
          <ac:picMkLst>
            <pc:docMk/>
            <pc:sldMk cId="358702060" sldId="501"/>
            <ac:picMk id="12" creationId="{7872A0EB-20B4-955F-3CDC-A13FF024B6A7}"/>
          </ac:picMkLst>
        </pc:picChg>
        <pc:picChg chg="add del mod modCrop">
          <ac:chgData name="František Knapp" userId="ac88adff-6c7c-4a12-b877-afd617807f39" providerId="ADAL" clId="{379DE5AA-95AE-405B-8EFF-D638BF3E7A4A}" dt="2026-08-31T19:49:23.105" v="6210" actId="478"/>
          <ac:picMkLst>
            <pc:docMk/>
            <pc:sldMk cId="358702060" sldId="501"/>
            <ac:picMk id="13" creationId="{605D3E6B-D214-1F5F-3745-98A6C20C0FB4}"/>
          </ac:picMkLst>
        </pc:picChg>
        <pc:picChg chg="add del mod modCrop">
          <ac:chgData name="František Knapp" userId="ac88adff-6c7c-4a12-b877-afd617807f39" providerId="ADAL" clId="{379DE5AA-95AE-405B-8EFF-D638BF3E7A4A}" dt="2026-08-31T19:49:47.923" v="6216" actId="478"/>
          <ac:picMkLst>
            <pc:docMk/>
            <pc:sldMk cId="358702060" sldId="501"/>
            <ac:picMk id="14" creationId="{49DA58AF-64BC-E3F7-CAB4-74053A27F0B9}"/>
          </ac:picMkLst>
        </pc:picChg>
        <pc:picChg chg="add mod modCrop">
          <ac:chgData name="František Knapp" userId="ac88adff-6c7c-4a12-b877-afd617807f39" providerId="ADAL" clId="{379DE5AA-95AE-405B-8EFF-D638BF3E7A4A}" dt="2026-09-01T04:11:02.514" v="6548" actId="1076"/>
          <ac:picMkLst>
            <pc:docMk/>
            <pc:sldMk cId="358702060" sldId="501"/>
            <ac:picMk id="15" creationId="{5BA522B6-382A-7453-1CDF-6FB776F2AD4C}"/>
          </ac:picMkLst>
        </pc:picChg>
      </pc:sldChg>
      <pc:sldChg chg="addSp delSp modSp new mod delAnim modAnim">
        <pc:chgData name="František Knapp" userId="ac88adff-6c7c-4a12-b877-afd617807f39" providerId="ADAL" clId="{379DE5AA-95AE-405B-8EFF-D638BF3E7A4A}" dt="2026-08-31T19:50:51.387" v="6224" actId="1076"/>
        <pc:sldMkLst>
          <pc:docMk/>
          <pc:sldMk cId="2867194023" sldId="503"/>
        </pc:sldMkLst>
        <pc:spChg chg="add mod">
          <ac:chgData name="František Knapp" userId="ac88adff-6c7c-4a12-b877-afd617807f39" providerId="ADAL" clId="{379DE5AA-95AE-405B-8EFF-D638BF3E7A4A}" dt="2026-08-27T08:31:13.771" v="3505" actId="1076"/>
          <ac:spMkLst>
            <pc:docMk/>
            <pc:sldMk cId="2867194023" sldId="503"/>
            <ac:spMk id="9" creationId="{DDF60CE5-A2CB-29F8-912C-33BC4A8590B9}"/>
          </ac:spMkLst>
        </pc:spChg>
        <pc:picChg chg="add del mod">
          <ac:chgData name="František Knapp" userId="ac88adff-6c7c-4a12-b877-afd617807f39" providerId="ADAL" clId="{379DE5AA-95AE-405B-8EFF-D638BF3E7A4A}" dt="2026-08-31T18:07:14.237" v="5997" actId="478"/>
          <ac:picMkLst>
            <pc:docMk/>
            <pc:sldMk cId="2867194023" sldId="503"/>
            <ac:picMk id="4" creationId="{AD5398AF-DE68-2EB4-2E98-706038AC3D3D}"/>
          </ac:picMkLst>
        </pc:picChg>
        <pc:picChg chg="add mod">
          <ac:chgData name="František Knapp" userId="ac88adff-6c7c-4a12-b877-afd617807f39" providerId="ADAL" clId="{379DE5AA-95AE-405B-8EFF-D638BF3E7A4A}" dt="2026-08-31T14:55:43.948" v="4437" actId="14100"/>
          <ac:picMkLst>
            <pc:docMk/>
            <pc:sldMk cId="2867194023" sldId="503"/>
            <ac:picMk id="5" creationId="{DC85B7EC-F886-44C9-DF05-B3B2D81DE68B}"/>
          </ac:picMkLst>
        </pc:picChg>
        <pc:picChg chg="add del mod">
          <ac:chgData name="František Knapp" userId="ac88adff-6c7c-4a12-b877-afd617807f39" providerId="ADAL" clId="{379DE5AA-95AE-405B-8EFF-D638BF3E7A4A}" dt="2026-08-31T19:48:08.882" v="6189" actId="478"/>
          <ac:picMkLst>
            <pc:docMk/>
            <pc:sldMk cId="2867194023" sldId="503"/>
            <ac:picMk id="7" creationId="{5A5B16CA-D847-8D9B-E7BC-FDFF21894C2E}"/>
          </ac:picMkLst>
        </pc:picChg>
        <pc:picChg chg="add del mod">
          <ac:chgData name="František Knapp" userId="ac88adff-6c7c-4a12-b877-afd617807f39" providerId="ADAL" clId="{379DE5AA-95AE-405B-8EFF-D638BF3E7A4A}" dt="2026-08-31T18:08:23.249" v="6005" actId="478"/>
          <ac:picMkLst>
            <pc:docMk/>
            <pc:sldMk cId="2867194023" sldId="503"/>
            <ac:picMk id="8" creationId="{8B48D960-FD0A-CF58-D95F-FF3F587B84E1}"/>
          </ac:picMkLst>
        </pc:picChg>
        <pc:picChg chg="add mod">
          <ac:chgData name="František Knapp" userId="ac88adff-6c7c-4a12-b877-afd617807f39" providerId="ADAL" clId="{379DE5AA-95AE-405B-8EFF-D638BF3E7A4A}" dt="2026-08-31T18:10:39.266" v="6043" actId="1076"/>
          <ac:picMkLst>
            <pc:docMk/>
            <pc:sldMk cId="2867194023" sldId="503"/>
            <ac:picMk id="11" creationId="{729A0875-F2DB-E28D-0C0A-E17930DB9BFA}"/>
          </ac:picMkLst>
        </pc:picChg>
        <pc:picChg chg="add mod">
          <ac:chgData name="František Knapp" userId="ac88adff-6c7c-4a12-b877-afd617807f39" providerId="ADAL" clId="{379DE5AA-95AE-405B-8EFF-D638BF3E7A4A}" dt="2026-08-31T18:08:29.881" v="6007" actId="1076"/>
          <ac:picMkLst>
            <pc:docMk/>
            <pc:sldMk cId="2867194023" sldId="503"/>
            <ac:picMk id="12" creationId="{11538280-B4BD-27B0-60D6-0C76242C8345}"/>
          </ac:picMkLst>
        </pc:picChg>
        <pc:picChg chg="add del mod modCrop">
          <ac:chgData name="František Knapp" userId="ac88adff-6c7c-4a12-b877-afd617807f39" providerId="ADAL" clId="{379DE5AA-95AE-405B-8EFF-D638BF3E7A4A}" dt="2026-08-31T19:48:40.599" v="6192" actId="478"/>
          <ac:picMkLst>
            <pc:docMk/>
            <pc:sldMk cId="2867194023" sldId="503"/>
            <ac:picMk id="13" creationId="{5B92825B-5E72-0F1E-0F35-CF41D7177616}"/>
          </ac:picMkLst>
        </pc:picChg>
        <pc:picChg chg="add mod">
          <ac:chgData name="František Knapp" userId="ac88adff-6c7c-4a12-b877-afd617807f39" providerId="ADAL" clId="{379DE5AA-95AE-405B-8EFF-D638BF3E7A4A}" dt="2026-08-31T19:47:09.026" v="6185" actId="1076"/>
          <ac:picMkLst>
            <pc:docMk/>
            <pc:sldMk cId="2867194023" sldId="503"/>
            <ac:picMk id="14" creationId="{2C4EC9FD-DBBB-5498-FCB8-4F39A6211163}"/>
          </ac:picMkLst>
        </pc:picChg>
        <pc:picChg chg="add mod">
          <ac:chgData name="František Knapp" userId="ac88adff-6c7c-4a12-b877-afd617807f39" providerId="ADAL" clId="{379DE5AA-95AE-405B-8EFF-D638BF3E7A4A}" dt="2026-08-31T19:50:49.245" v="6223" actId="1076"/>
          <ac:picMkLst>
            <pc:docMk/>
            <pc:sldMk cId="2867194023" sldId="503"/>
            <ac:picMk id="16" creationId="{A6054F62-D031-92ED-6183-C05E44908640}"/>
          </ac:picMkLst>
        </pc:picChg>
        <pc:picChg chg="add del mod">
          <ac:chgData name="František Knapp" userId="ac88adff-6c7c-4a12-b877-afd617807f39" providerId="ADAL" clId="{379DE5AA-95AE-405B-8EFF-D638BF3E7A4A}" dt="2026-08-31T19:50:27.070" v="6217" actId="478"/>
          <ac:picMkLst>
            <pc:docMk/>
            <pc:sldMk cId="2867194023" sldId="503"/>
            <ac:picMk id="17" creationId="{85F022E4-86C4-079F-C9B5-D7E2D3E3185C}"/>
          </ac:picMkLst>
        </pc:picChg>
        <pc:picChg chg="add mod">
          <ac:chgData name="František Knapp" userId="ac88adff-6c7c-4a12-b877-afd617807f39" providerId="ADAL" clId="{379DE5AA-95AE-405B-8EFF-D638BF3E7A4A}" dt="2026-08-31T19:50:51.387" v="6224" actId="1076"/>
          <ac:picMkLst>
            <pc:docMk/>
            <pc:sldMk cId="2867194023" sldId="503"/>
            <ac:picMk id="18" creationId="{53714BFF-84C8-C3A9-A3CD-365D3596D927}"/>
          </ac:picMkLst>
        </pc:picChg>
      </pc:sldChg>
      <pc:sldChg chg="addSp delSp modSp new mod modAnim">
        <pc:chgData name="František Knapp" userId="ac88adff-6c7c-4a12-b877-afd617807f39" providerId="ADAL" clId="{379DE5AA-95AE-405B-8EFF-D638BF3E7A4A}" dt="2026-09-01T04:39:07.102" v="6771" actId="732"/>
        <pc:sldMkLst>
          <pc:docMk/>
          <pc:sldMk cId="1680876293" sldId="504"/>
        </pc:sldMkLst>
        <pc:spChg chg="add mod">
          <ac:chgData name="František Knapp" userId="ac88adff-6c7c-4a12-b877-afd617807f39" providerId="ADAL" clId="{379DE5AA-95AE-405B-8EFF-D638BF3E7A4A}" dt="2026-08-31T05:22:21.114" v="3833" actId="1076"/>
          <ac:spMkLst>
            <pc:docMk/>
            <pc:sldMk cId="1680876293" sldId="504"/>
            <ac:spMk id="9" creationId="{6E5CAD3D-7C53-F5F6-6F43-DACDE2D70B8D}"/>
          </ac:spMkLst>
        </pc:spChg>
        <pc:spChg chg="add mod">
          <ac:chgData name="František Knapp" userId="ac88adff-6c7c-4a12-b877-afd617807f39" providerId="ADAL" clId="{379DE5AA-95AE-405B-8EFF-D638BF3E7A4A}" dt="2026-08-28T08:57:18.247" v="3623" actId="1076"/>
          <ac:spMkLst>
            <pc:docMk/>
            <pc:sldMk cId="1680876293" sldId="504"/>
            <ac:spMk id="12" creationId="{656D9A7B-BFE0-229D-A7BD-91EAF5810746}"/>
          </ac:spMkLst>
        </pc:spChg>
        <pc:picChg chg="add mod modCrop">
          <ac:chgData name="František Knapp" userId="ac88adff-6c7c-4a12-b877-afd617807f39" providerId="ADAL" clId="{379DE5AA-95AE-405B-8EFF-D638BF3E7A4A}" dt="2026-09-01T04:39:07.102" v="6771" actId="732"/>
          <ac:picMkLst>
            <pc:docMk/>
            <pc:sldMk cId="1680876293" sldId="504"/>
            <ac:picMk id="4" creationId="{64BB5FD9-D3F5-7929-7A0E-5AB78D2CA63A}"/>
          </ac:picMkLst>
        </pc:picChg>
        <pc:picChg chg="add mod">
          <ac:chgData name="František Knapp" userId="ac88adff-6c7c-4a12-b877-afd617807f39" providerId="ADAL" clId="{379DE5AA-95AE-405B-8EFF-D638BF3E7A4A}" dt="2026-09-01T04:20:42.302" v="6621" actId="1076"/>
          <ac:picMkLst>
            <pc:docMk/>
            <pc:sldMk cId="1680876293" sldId="504"/>
            <ac:picMk id="5" creationId="{D914DD88-D679-A29B-42AF-F315264FFEB6}"/>
          </ac:picMkLst>
        </pc:picChg>
        <pc:picChg chg="add mod">
          <ac:chgData name="František Knapp" userId="ac88adff-6c7c-4a12-b877-afd617807f39" providerId="ADAL" clId="{379DE5AA-95AE-405B-8EFF-D638BF3E7A4A}" dt="2026-08-28T08:57:32.902" v="3626" actId="14100"/>
          <ac:picMkLst>
            <pc:docMk/>
            <pc:sldMk cId="1680876293" sldId="504"/>
            <ac:picMk id="11" creationId="{63231479-4ACD-D07D-A2CC-D1B02FADC6ED}"/>
          </ac:picMkLst>
        </pc:picChg>
        <pc:picChg chg="add mod ord">
          <ac:chgData name="František Knapp" userId="ac88adff-6c7c-4a12-b877-afd617807f39" providerId="ADAL" clId="{379DE5AA-95AE-405B-8EFF-D638BF3E7A4A}" dt="2026-08-28T08:57:25.320" v="3624" actId="14100"/>
          <ac:picMkLst>
            <pc:docMk/>
            <pc:sldMk cId="1680876293" sldId="504"/>
            <ac:picMk id="14" creationId="{CFD93029-D8BA-7C8D-A809-E55F72FBCB2A}"/>
          </ac:picMkLst>
        </pc:picChg>
      </pc:sldChg>
      <pc:sldChg chg="addSp delSp modSp new del mod">
        <pc:chgData name="František Knapp" userId="ac88adff-6c7c-4a12-b877-afd617807f39" providerId="ADAL" clId="{379DE5AA-95AE-405B-8EFF-D638BF3E7A4A}" dt="2026-08-31T17:40:38.469" v="5888" actId="47"/>
        <pc:sldMkLst>
          <pc:docMk/>
          <pc:sldMk cId="751318484" sldId="505"/>
        </pc:sldMkLst>
        <pc:spChg chg="del">
          <ac:chgData name="František Knapp" userId="ac88adff-6c7c-4a12-b877-afd617807f39" providerId="ADAL" clId="{379DE5AA-95AE-405B-8EFF-D638BF3E7A4A}" dt="2026-08-31T14:42:41.856" v="4302" actId="478"/>
          <ac:spMkLst>
            <pc:docMk/>
            <pc:sldMk cId="751318484" sldId="505"/>
            <ac:spMk id="2" creationId="{BFEFA3CA-BE06-09F0-9B49-25FF2CBF2E25}"/>
          </ac:spMkLst>
        </pc:spChg>
        <pc:picChg chg="add mod">
          <ac:chgData name="František Knapp" userId="ac88adff-6c7c-4a12-b877-afd617807f39" providerId="ADAL" clId="{379DE5AA-95AE-405B-8EFF-D638BF3E7A4A}" dt="2026-08-31T14:44:25.646" v="4310" actId="1076"/>
          <ac:picMkLst>
            <pc:docMk/>
            <pc:sldMk cId="751318484" sldId="505"/>
            <ac:picMk id="5" creationId="{05743211-08ED-B80B-7D82-6F896273D03B}"/>
          </ac:picMkLst>
        </pc:picChg>
      </pc:sldChg>
      <pc:sldChg chg="addSp delSp modSp new mod ord delAnim modAnim">
        <pc:chgData name="František Knapp" userId="ac88adff-6c7c-4a12-b877-afd617807f39" providerId="ADAL" clId="{379DE5AA-95AE-405B-8EFF-D638BF3E7A4A}" dt="2026-09-01T04:46:22.728" v="6829" actId="20577"/>
        <pc:sldMkLst>
          <pc:docMk/>
          <pc:sldMk cId="335151996" sldId="506"/>
        </pc:sldMkLst>
        <pc:spChg chg="mod">
          <ac:chgData name="František Knapp" userId="ac88adff-6c7c-4a12-b877-afd617807f39" providerId="ADAL" clId="{379DE5AA-95AE-405B-8EFF-D638BF3E7A4A}" dt="2026-09-01T04:46:22.728" v="6829" actId="20577"/>
          <ac:spMkLst>
            <pc:docMk/>
            <pc:sldMk cId="335151996" sldId="506"/>
            <ac:spMk id="2" creationId="{6B8CF260-F0A4-5114-1519-C5F76B4B0065}"/>
          </ac:spMkLst>
        </pc:spChg>
        <pc:spChg chg="add del mod">
          <ac:chgData name="František Knapp" userId="ac88adff-6c7c-4a12-b877-afd617807f39" providerId="ADAL" clId="{379DE5AA-95AE-405B-8EFF-D638BF3E7A4A}" dt="2026-08-31T15:23:38.044" v="4543"/>
          <ac:spMkLst>
            <pc:docMk/>
            <pc:sldMk cId="335151996" sldId="506"/>
            <ac:spMk id="4" creationId="{3F1EED21-DD43-551C-7303-E811FB805507}"/>
          </ac:spMkLst>
        </pc:spChg>
        <pc:spChg chg="add del mod">
          <ac:chgData name="František Knapp" userId="ac88adff-6c7c-4a12-b877-afd617807f39" providerId="ADAL" clId="{379DE5AA-95AE-405B-8EFF-D638BF3E7A4A}" dt="2026-08-31T15:36:08.986" v="4853"/>
          <ac:spMkLst>
            <pc:docMk/>
            <pc:sldMk cId="335151996" sldId="506"/>
            <ac:spMk id="6" creationId="{C0022C14-4874-6167-AB98-9F1BCFBCE9A9}"/>
          </ac:spMkLst>
        </pc:spChg>
        <pc:spChg chg="add del mod">
          <ac:chgData name="František Knapp" userId="ac88adff-6c7c-4a12-b877-afd617807f39" providerId="ADAL" clId="{379DE5AA-95AE-405B-8EFF-D638BF3E7A4A}" dt="2026-08-31T15:38:21.531" v="4892" actId="478"/>
          <ac:spMkLst>
            <pc:docMk/>
            <pc:sldMk cId="335151996" sldId="506"/>
            <ac:spMk id="7" creationId="{95047DD5-D550-6F0A-988D-2C4754EDC0DF}"/>
          </ac:spMkLst>
        </pc:spChg>
        <pc:spChg chg="add mod">
          <ac:chgData name="František Knapp" userId="ac88adff-6c7c-4a12-b877-afd617807f39" providerId="ADAL" clId="{379DE5AA-95AE-405B-8EFF-D638BF3E7A4A}" dt="2026-08-31T18:13:35.032" v="6073" actId="1076"/>
          <ac:spMkLst>
            <pc:docMk/>
            <pc:sldMk cId="335151996" sldId="506"/>
            <ac:spMk id="9" creationId="{46800C10-04B8-D1B5-FF59-6DDEE18702D5}"/>
          </ac:spMkLst>
        </pc:spChg>
        <pc:spChg chg="add mod">
          <ac:chgData name="František Knapp" userId="ac88adff-6c7c-4a12-b877-afd617807f39" providerId="ADAL" clId="{379DE5AA-95AE-405B-8EFF-D638BF3E7A4A}" dt="2026-09-01T04:45:19.768" v="6779" actId="113"/>
          <ac:spMkLst>
            <pc:docMk/>
            <pc:sldMk cId="335151996" sldId="506"/>
            <ac:spMk id="11" creationId="{06C70392-EBDA-66C6-134C-EECB7A2CB1A7}"/>
          </ac:spMkLst>
        </pc:spChg>
        <pc:picChg chg="add mod">
          <ac:chgData name="František Knapp" userId="ac88adff-6c7c-4a12-b877-afd617807f39" providerId="ADAL" clId="{379DE5AA-95AE-405B-8EFF-D638BF3E7A4A}" dt="2026-08-31T18:06:26.751" v="5992" actId="1076"/>
          <ac:picMkLst>
            <pc:docMk/>
            <pc:sldMk cId="335151996" sldId="506"/>
            <ac:picMk id="5" creationId="{0F899782-1C72-31B3-7FAE-3B7EFC9BABB7}"/>
          </ac:picMkLst>
        </pc:picChg>
      </pc:sldChg>
      <pc:sldChg chg="delSp new del mod">
        <pc:chgData name="František Knapp" userId="ac88adff-6c7c-4a12-b877-afd617807f39" providerId="ADAL" clId="{379DE5AA-95AE-405B-8EFF-D638BF3E7A4A}" dt="2026-08-31T14:50:44.291" v="4371" actId="47"/>
        <pc:sldMkLst>
          <pc:docMk/>
          <pc:sldMk cId="3799840924" sldId="506"/>
        </pc:sldMkLst>
        <pc:spChg chg="del">
          <ac:chgData name="František Knapp" userId="ac88adff-6c7c-4a12-b877-afd617807f39" providerId="ADAL" clId="{379DE5AA-95AE-405B-8EFF-D638BF3E7A4A}" dt="2026-08-31T14:50:41.751" v="4370" actId="478"/>
          <ac:spMkLst>
            <pc:docMk/>
            <pc:sldMk cId="3799840924" sldId="506"/>
            <ac:spMk id="2" creationId="{D36AE373-25E7-F096-C7F0-82C621F8DB2A}"/>
          </ac:spMkLst>
        </pc:spChg>
      </pc:sldChg>
      <pc:sldChg chg="addSp delSp modSp new mod">
        <pc:chgData name="František Knapp" userId="ac88adff-6c7c-4a12-b877-afd617807f39" providerId="ADAL" clId="{379DE5AA-95AE-405B-8EFF-D638BF3E7A4A}" dt="2026-08-31T20:18:11.435" v="6410" actId="1076"/>
        <pc:sldMkLst>
          <pc:docMk/>
          <pc:sldMk cId="3289449650" sldId="507"/>
        </pc:sldMkLst>
        <pc:spChg chg="del">
          <ac:chgData name="František Knapp" userId="ac88adff-6c7c-4a12-b877-afd617807f39" providerId="ADAL" clId="{379DE5AA-95AE-405B-8EFF-D638BF3E7A4A}" dt="2026-08-31T20:17:32.603" v="6343" actId="478"/>
          <ac:spMkLst>
            <pc:docMk/>
            <pc:sldMk cId="3289449650" sldId="507"/>
            <ac:spMk id="2" creationId="{94445E2D-F697-E4BD-3F31-E88265C9324C}"/>
          </ac:spMkLst>
        </pc:spChg>
        <pc:spChg chg="del">
          <ac:chgData name="František Knapp" userId="ac88adff-6c7c-4a12-b877-afd617807f39" providerId="ADAL" clId="{379DE5AA-95AE-405B-8EFF-D638BF3E7A4A}" dt="2026-08-31T20:17:35.446" v="6345" actId="478"/>
          <ac:spMkLst>
            <pc:docMk/>
            <pc:sldMk cId="3289449650" sldId="507"/>
            <ac:spMk id="3" creationId="{A183A66C-CFEC-6553-B3EA-5E5CA95A24C1}"/>
          </ac:spMkLst>
        </pc:spChg>
        <pc:spChg chg="add mod">
          <ac:chgData name="František Knapp" userId="ac88adff-6c7c-4a12-b877-afd617807f39" providerId="ADAL" clId="{379DE5AA-95AE-405B-8EFF-D638BF3E7A4A}" dt="2026-08-31T20:18:11.435" v="6410" actId="1076"/>
          <ac:spMkLst>
            <pc:docMk/>
            <pc:sldMk cId="3289449650" sldId="507"/>
            <ac:spMk id="6" creationId="{76ABE979-227A-5FB9-193F-3113468F2574}"/>
          </ac:spMkLst>
        </pc:spChg>
      </pc:sldChg>
    </pc:docChg>
  </pc:docChgLst>
  <pc:docChgLst>
    <pc:chgData name="František Knapp" userId="ac88adff-6c7c-4a12-b877-afd617807f39" providerId="ADAL" clId="{76A080A2-FCC9-557F-9F10-ADB63B06E114}"/>
    <pc:docChg chg="custSel modSld">
      <pc:chgData name="František Knapp" userId="ac88adff-6c7c-4a12-b877-afd617807f39" providerId="ADAL" clId="{76A080A2-FCC9-557F-9F10-ADB63B06E114}" dt="2026-08-31T04:50:25.328" v="275" actId="1076"/>
      <pc:docMkLst>
        <pc:docMk/>
      </pc:docMkLst>
      <pc:sldChg chg="modSp mod">
        <pc:chgData name="František Knapp" userId="ac88adff-6c7c-4a12-b877-afd617807f39" providerId="ADAL" clId="{76A080A2-FCC9-557F-9F10-ADB63B06E114}" dt="2026-08-31T04:41:23.442" v="0" actId="3626"/>
        <pc:sldMkLst>
          <pc:docMk/>
          <pc:sldMk cId="3237536240" sldId="441"/>
        </pc:sldMkLst>
        <pc:spChg chg="mod">
          <ac:chgData name="František Knapp" userId="ac88adff-6c7c-4a12-b877-afd617807f39" providerId="ADAL" clId="{76A080A2-FCC9-557F-9F10-ADB63B06E114}" dt="2026-08-31T04:41:23.442" v="0" actId="3626"/>
          <ac:spMkLst>
            <pc:docMk/>
            <pc:sldMk cId="3237536240" sldId="441"/>
            <ac:spMk id="22533" creationId="{00000000-0000-0000-0000-000000000000}"/>
          </ac:spMkLst>
        </pc:spChg>
      </pc:sldChg>
      <pc:sldChg chg="addSp modSp mod">
        <pc:chgData name="František Knapp" userId="ac88adff-6c7c-4a12-b877-afd617807f39" providerId="ADAL" clId="{76A080A2-FCC9-557F-9F10-ADB63B06E114}" dt="2026-08-31T04:49:59.873" v="274" actId="20577"/>
        <pc:sldMkLst>
          <pc:docMk/>
          <pc:sldMk cId="388629178" sldId="470"/>
        </pc:sldMkLst>
        <pc:spChg chg="add mod">
          <ac:chgData name="František Knapp" userId="ac88adff-6c7c-4a12-b877-afd617807f39" providerId="ADAL" clId="{76A080A2-FCC9-557F-9F10-ADB63B06E114}" dt="2026-08-31T04:49:59.873" v="274" actId="20577"/>
          <ac:spMkLst>
            <pc:docMk/>
            <pc:sldMk cId="388629178" sldId="470"/>
            <ac:spMk id="2" creationId="{43030EE1-D71D-77CA-6AC7-C2974CF1558C}"/>
          </ac:spMkLst>
        </pc:spChg>
        <pc:spChg chg="mod">
          <ac:chgData name="František Knapp" userId="ac88adff-6c7c-4a12-b877-afd617807f39" providerId="ADAL" clId="{76A080A2-FCC9-557F-9F10-ADB63B06E114}" dt="2026-08-31T04:48:13.766" v="155" actId="20577"/>
          <ac:spMkLst>
            <pc:docMk/>
            <pc:sldMk cId="388629178" sldId="470"/>
            <ac:spMk id="6" creationId="{7043B00C-3C1E-A156-9E28-4F0855956571}"/>
          </ac:spMkLst>
        </pc:spChg>
        <pc:picChg chg="mod modCrop">
          <ac:chgData name="František Knapp" userId="ac88adff-6c7c-4a12-b877-afd617807f39" providerId="ADAL" clId="{76A080A2-FCC9-557F-9F10-ADB63B06E114}" dt="2026-08-31T04:45:59.804" v="13" actId="1076"/>
          <ac:picMkLst>
            <pc:docMk/>
            <pc:sldMk cId="388629178" sldId="470"/>
            <ac:picMk id="7" creationId="{6A278F47-5706-E343-6AF4-6EFD710AA0A6}"/>
          </ac:picMkLst>
        </pc:picChg>
        <pc:picChg chg="mod">
          <ac:chgData name="František Knapp" userId="ac88adff-6c7c-4a12-b877-afd617807f39" providerId="ADAL" clId="{76A080A2-FCC9-557F-9F10-ADB63B06E114}" dt="2026-08-31T04:49:14.160" v="273" actId="1076"/>
          <ac:picMkLst>
            <pc:docMk/>
            <pc:sldMk cId="388629178" sldId="470"/>
            <ac:picMk id="9" creationId="{01E21DE0-FFDC-9393-3A02-993678273771}"/>
          </ac:picMkLst>
        </pc:picChg>
      </pc:sldChg>
      <pc:sldChg chg="modSp mod">
        <pc:chgData name="František Knapp" userId="ac88adff-6c7c-4a12-b877-afd617807f39" providerId="ADAL" clId="{76A080A2-FCC9-557F-9F10-ADB63B06E114}" dt="2026-08-31T04:41:44.003" v="1" actId="14100"/>
        <pc:sldMkLst>
          <pc:docMk/>
          <pc:sldMk cId="1404859898" sldId="488"/>
        </pc:sldMkLst>
        <pc:picChg chg="mod">
          <ac:chgData name="František Knapp" userId="ac88adff-6c7c-4a12-b877-afd617807f39" providerId="ADAL" clId="{76A080A2-FCC9-557F-9F10-ADB63B06E114}" dt="2026-08-31T04:41:44.003" v="1" actId="14100"/>
          <ac:picMkLst>
            <pc:docMk/>
            <pc:sldMk cId="1404859898" sldId="488"/>
            <ac:picMk id="25" creationId="{281E5D81-5B2E-B74D-C06E-C2F8DF57C954}"/>
          </ac:picMkLst>
        </pc:picChg>
      </pc:sldChg>
      <pc:sldChg chg="modSp mod">
        <pc:chgData name="František Knapp" userId="ac88adff-6c7c-4a12-b877-afd617807f39" providerId="ADAL" clId="{76A080A2-FCC9-557F-9F10-ADB63B06E114}" dt="2026-08-31T04:42:48.134" v="5" actId="1076"/>
        <pc:sldMkLst>
          <pc:docMk/>
          <pc:sldMk cId="1456080812" sldId="492"/>
        </pc:sldMkLst>
        <pc:picChg chg="mod">
          <ac:chgData name="František Knapp" userId="ac88adff-6c7c-4a12-b877-afd617807f39" providerId="ADAL" clId="{76A080A2-FCC9-557F-9F10-ADB63B06E114}" dt="2026-08-31T04:42:48.134" v="5" actId="1076"/>
          <ac:picMkLst>
            <pc:docMk/>
            <pc:sldMk cId="1456080812" sldId="492"/>
            <ac:picMk id="4" creationId="{C10B2913-0DC2-827F-8C55-5DC6A5F951AB}"/>
          </ac:picMkLst>
        </pc:picChg>
        <pc:picChg chg="mod">
          <ac:chgData name="František Knapp" userId="ac88adff-6c7c-4a12-b877-afd617807f39" providerId="ADAL" clId="{76A080A2-FCC9-557F-9F10-ADB63B06E114}" dt="2026-08-31T04:42:39.835" v="3" actId="1076"/>
          <ac:picMkLst>
            <pc:docMk/>
            <pc:sldMk cId="1456080812" sldId="492"/>
            <ac:picMk id="5" creationId="{35B5B953-319A-1EB1-A322-CE82743D0AD4}"/>
          </ac:picMkLst>
        </pc:picChg>
      </pc:sldChg>
      <pc:sldChg chg="modSp mod">
        <pc:chgData name="František Knapp" userId="ac88adff-6c7c-4a12-b877-afd617807f39" providerId="ADAL" clId="{76A080A2-FCC9-557F-9F10-ADB63B06E114}" dt="2026-08-31T04:50:25.328" v="275" actId="1076"/>
        <pc:sldMkLst>
          <pc:docMk/>
          <pc:sldMk cId="2867194023" sldId="503"/>
        </pc:sldMkLst>
        <pc:picChg chg="mod">
          <ac:chgData name="František Knapp" userId="ac88adff-6c7c-4a12-b877-afd617807f39" providerId="ADAL" clId="{76A080A2-FCC9-557F-9F10-ADB63B06E114}" dt="2026-08-31T04:50:25.328" v="275" actId="1076"/>
          <ac:picMkLst>
            <pc:docMk/>
            <pc:sldMk cId="2867194023" sldId="503"/>
            <ac:picMk id="11" creationId="{729A0875-F2DB-E28D-0C0A-E17930DB9BF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2D6FC-CC1B-484D-AC68-F0DA6D2920F5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DB326-E275-42D1-B13D-247392840F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103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DB326-E275-42D1-B13D-247392840F2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70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A42C3-4CC4-570E-0404-F0C4019BA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BEE05B32-2F3F-AB9A-B644-E5B6544310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67B11EE-F378-4261-8FE0-DED003C0B207}" type="slidenum">
              <a:rPr lang="cs-CZ">
                <a:latin typeface="Arial" charset="0"/>
              </a:rPr>
              <a:pPr eaLnBrk="1" hangingPunct="1"/>
              <a:t>3</a:t>
            </a:fld>
            <a:endParaRPr lang="cs-CZ">
              <a:latin typeface="Arial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752E0B8-01F3-6043-511E-20E527F7F4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81E12894-4FB2-9DD1-A041-3E5EA6EBB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881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B7434D5-CD3B-4A9B-8FF7-08EF040F7162}" type="slidenum">
              <a:rPr lang="cs-CZ">
                <a:latin typeface="Arial" charset="0"/>
              </a:rPr>
              <a:pPr eaLnBrk="1" hangingPunct="1"/>
              <a:t>7</a:t>
            </a:fld>
            <a:endParaRPr lang="cs-CZ">
              <a:latin typeface="Arial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418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F9F7-2F40-4619-88BD-9DDF89BC62B9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24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C04C2-BC2F-4B6E-83C7-58BF57480B9E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933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F65A0-772A-4383-A77C-2176D5A46BD6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1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F8250-5476-4FDA-BC90-A2C1AAE11DB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93231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034C9-7D8F-4613-93ED-E400AEE10FDE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9165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E60CE-E100-40D5-A51C-7C0DB5C0F613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93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31CC9-C01F-4116-A237-A0D02806B195}" type="datetime1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636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04523-0AF2-4F03-8FAB-66675E11FD25}" type="datetime1">
              <a:rPr lang="cs-CZ" smtClean="0"/>
              <a:t>01.09.2026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81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2C5F4-49FF-476D-BC6B-744E9AB1F360}" type="datetime1">
              <a:rPr lang="cs-CZ" smtClean="0"/>
              <a:t>01.09.2026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149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3F947-95F7-4B89-B135-1F7E59E74B2E}" type="datetime1">
              <a:rPr lang="cs-CZ" smtClean="0"/>
              <a:t>01.09.2026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80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36566-63DF-455B-92F2-2A3BF463B6DA}" type="datetime1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79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7D73-278C-45DF-8F0C-BB8F8CD8E646}" type="datetime1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01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34C9-7D8F-4613-93ED-E400AEE10FDE}" type="datetime1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650A2-A463-4D54-B75A-41F8B6966D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28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nadpis 2"/>
          <p:cNvSpPr txBox="1">
            <a:spLocks/>
          </p:cNvSpPr>
          <p:nvPr/>
        </p:nvSpPr>
        <p:spPr>
          <a:xfrm>
            <a:off x="2022974" y="3958313"/>
            <a:ext cx="8146052" cy="711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cs typeface="Segoe UI" panose="020B0502040204020203" pitchFamily="34" charset="0"/>
              </a:rPr>
              <a:t>František Knapp, Radek </a:t>
            </a:r>
            <a:r>
              <a:rPr lang="en-US" dirty="0" err="1">
                <a:cs typeface="Segoe UI" panose="020B0502040204020203" pitchFamily="34" charset="0"/>
              </a:rPr>
              <a:t>Folprecht</a:t>
            </a:r>
            <a:endParaRPr lang="en-US" dirty="0">
              <a:cs typeface="Segoe UI" panose="020B0502040204020203" pitchFamily="34" charset="0"/>
            </a:endParaRPr>
          </a:p>
          <a:p>
            <a:pPr marL="0" indent="0" algn="ctr">
              <a:buNone/>
            </a:pPr>
            <a:endParaRPr lang="en-US" sz="2400" dirty="0">
              <a:cs typeface="Segoe UI" panose="020B0502040204020203" pitchFamily="34" charset="0"/>
            </a:endParaRPr>
          </a:p>
          <a:p>
            <a:pPr marL="0" indent="0" algn="ctr">
              <a:buNone/>
            </a:pPr>
            <a:endParaRPr lang="en-US" sz="2400" dirty="0">
              <a:cs typeface="Segoe UI" panose="020B0502040204020203" pitchFamily="34" charset="0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249616" y="2006134"/>
            <a:ext cx="10310436" cy="1502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i="1" dirty="0">
                <a:solidFill>
                  <a:srgbClr val="13519B"/>
                </a:solidFill>
                <a:latin typeface="+mn-lt"/>
                <a:cs typeface="Segoe UI Light" panose="020B0502040204020203" pitchFamily="34" charset="0"/>
              </a:rPr>
              <a:t>Ab-initio</a:t>
            </a:r>
            <a:r>
              <a:rPr lang="en-US" sz="3600" dirty="0">
                <a:solidFill>
                  <a:srgbClr val="13519B"/>
                </a:solidFill>
                <a:latin typeface="+mn-lt"/>
                <a:cs typeface="Segoe UI Light" panose="020B0502040204020203" pitchFamily="34" charset="0"/>
              </a:rPr>
              <a:t> Renormalized Random Phase Approximation for closed-shells nuclear systems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1AB31F-05D6-3689-DECE-2ABB4A030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7" y="5731593"/>
            <a:ext cx="2374613" cy="98150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8D38C3C-007B-7C4F-09F5-FD8AA037B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241" y="5568438"/>
            <a:ext cx="3105759" cy="130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5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5B5B953-319A-1EB1-A322-CE82743D0A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23" t="3490" r="3813" b="13020"/>
          <a:stretch>
            <a:fillRect/>
          </a:stretch>
        </p:blipFill>
        <p:spPr>
          <a:xfrm>
            <a:off x="272706" y="1774498"/>
            <a:ext cx="11531310" cy="4815455"/>
          </a:xfrm>
          <a:prstGeom prst="rect">
            <a:avLst/>
          </a:prstGeo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AE1BF56-D699-C86E-DF4A-ADCB7090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10</a:t>
            </a:fld>
            <a:endParaRPr lang="sk-SK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69130D5-0828-906E-7319-86802BA0E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6541" y="9135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Binding energies and radii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10B2913-0DC2-827F-8C55-5DC6A5F95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4860" y="1133208"/>
            <a:ext cx="2369156" cy="413311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1222378-57EC-EB0F-658F-25748217C8E3}"/>
              </a:ext>
            </a:extLst>
          </p:cNvPr>
          <p:cNvSpPr txBox="1"/>
          <p:nvPr/>
        </p:nvSpPr>
        <p:spPr>
          <a:xfrm>
            <a:off x="691117" y="1106969"/>
            <a:ext cx="5918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convergence of RRPA results with increasing model space 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27D16F-9C6C-95DE-ABD8-B36487078459}"/>
              </a:ext>
            </a:extLst>
          </p:cNvPr>
          <p:cNvSpPr txBox="1"/>
          <p:nvPr/>
        </p:nvSpPr>
        <p:spPr>
          <a:xfrm>
            <a:off x="68826" y="645565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>
                <a:solidFill>
                  <a:srgbClr val="292526"/>
                </a:solidFill>
                <a:latin typeface="+mn-lt"/>
              </a:rPr>
              <a:t>R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.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Folprecht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 F.K.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et al.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en-US" sz="1600" i="1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Phys. Rev. C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113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L041302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 (20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26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5608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5DCFE31-8A8B-D9EA-EB67-34599819A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11</a:t>
            </a:fld>
            <a:endParaRPr lang="sk-SK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222E7F7-68D9-0840-A619-956FDF1A73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6"/>
          <a:stretch>
            <a:fillRect/>
          </a:stretch>
        </p:blipFill>
        <p:spPr>
          <a:xfrm>
            <a:off x="110724" y="918456"/>
            <a:ext cx="6730899" cy="5580667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8AFA1813-F3B7-0F2E-1F54-E580813D7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323" y="19663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Binding energies and radii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9D5FF9A-9FDE-456E-CAA9-5488857BF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886" y="1222945"/>
            <a:ext cx="2094086" cy="365323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E0813FBE-0D7A-2466-C79D-AB6C1891E80E}"/>
              </a:ext>
            </a:extLst>
          </p:cNvPr>
          <p:cNvSpPr txBox="1"/>
          <p:nvPr/>
        </p:nvSpPr>
        <p:spPr>
          <a:xfrm>
            <a:off x="1185461" y="3621211"/>
            <a:ext cx="25295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baseline="-25000" dirty="0" err="1"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000" dirty="0"/>
              <a:t>=14, N</a:t>
            </a:r>
            <a:r>
              <a:rPr lang="en-US" sz="2000" baseline="-25000" dirty="0">
                <a:ea typeface="Calibri" panose="020F0502020204030204" pitchFamily="34" charset="0"/>
                <a:cs typeface="Calibri" panose="020F0502020204030204" pitchFamily="34" charset="0"/>
              </a:rPr>
              <a:t>3max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=28</a:t>
            </a:r>
          </a:p>
          <a:p>
            <a:r>
              <a:rPr lang="en-US" sz="2000" dirty="0">
                <a:ea typeface="Cambria Math" panose="02040503050406030204" pitchFamily="18" charset="0"/>
                <a:cs typeface="Calibri" panose="020F0502020204030204" pitchFamily="34" charset="0"/>
              </a:rPr>
              <a:t>ℏ</a:t>
            </a:r>
            <a:r>
              <a:rPr lang="el-GR" sz="2000" dirty="0">
                <a:ea typeface="Cambria Math" panose="02040503050406030204" pitchFamily="18" charset="0"/>
                <a:cs typeface="Calibri" panose="020F0502020204030204" pitchFamily="34" charset="0"/>
              </a:rPr>
              <a:t>ω</a:t>
            </a:r>
            <a:r>
              <a:rPr lang="en-US" sz="2000" dirty="0">
                <a:ea typeface="Cambria Math" panose="02040503050406030204" pitchFamily="18" charset="0"/>
                <a:cs typeface="Calibri" panose="020F0502020204030204" pitchFamily="34" charset="0"/>
              </a:rPr>
              <a:t>=12 MeV </a:t>
            </a:r>
            <a:endParaRPr lang="cs-CZ" sz="2000" dirty="0"/>
          </a:p>
          <a:p>
            <a:endParaRPr lang="cs-CZ" sz="24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51FF99E-55A4-03E9-E6CA-CAE89F0A9ED2}"/>
              </a:ext>
            </a:extLst>
          </p:cNvPr>
          <p:cNvSpPr txBox="1"/>
          <p:nvPr/>
        </p:nvSpPr>
        <p:spPr>
          <a:xfrm>
            <a:off x="7363381" y="5006206"/>
            <a:ext cx="471789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RRPA results for binding energies and radii </a:t>
            </a:r>
          </a:p>
          <a:p>
            <a:r>
              <a:rPr lang="en-US" dirty="0"/>
              <a:t>     comparable to IMSRG(2) and PT calculations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EC1B4F7-5C02-0564-E50F-70150F0B2A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007" r="1892"/>
          <a:stretch>
            <a:fillRect/>
          </a:stretch>
        </p:blipFill>
        <p:spPr>
          <a:xfrm>
            <a:off x="7215071" y="3065677"/>
            <a:ext cx="4965323" cy="24082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37A87F2-224D-C418-5D09-727EB68B11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1892" y="1413173"/>
            <a:ext cx="3562847" cy="762106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9DBA54EB-BA35-9384-C33A-D62E0F95177D}"/>
              </a:ext>
            </a:extLst>
          </p:cNvPr>
          <p:cNvSpPr/>
          <p:nvPr/>
        </p:nvSpPr>
        <p:spPr>
          <a:xfrm>
            <a:off x="7546710" y="1319313"/>
            <a:ext cx="3833213" cy="862029"/>
          </a:xfrm>
          <a:custGeom>
            <a:avLst/>
            <a:gdLst>
              <a:gd name="csX0" fmla="*/ 0 w 3833213"/>
              <a:gd name="csY0" fmla="*/ 0 h 862029"/>
              <a:gd name="csX1" fmla="*/ 562205 w 3833213"/>
              <a:gd name="csY1" fmla="*/ 0 h 862029"/>
              <a:gd name="csX2" fmla="*/ 1162741 w 3833213"/>
              <a:gd name="csY2" fmla="*/ 0 h 862029"/>
              <a:gd name="csX3" fmla="*/ 1839942 w 3833213"/>
              <a:gd name="csY3" fmla="*/ 0 h 862029"/>
              <a:gd name="csX4" fmla="*/ 2555475 w 3833213"/>
              <a:gd name="csY4" fmla="*/ 0 h 862029"/>
              <a:gd name="csX5" fmla="*/ 3194344 w 3833213"/>
              <a:gd name="csY5" fmla="*/ 0 h 862029"/>
              <a:gd name="csX6" fmla="*/ 3833213 w 3833213"/>
              <a:gd name="csY6" fmla="*/ 0 h 862029"/>
              <a:gd name="csX7" fmla="*/ 3833213 w 3833213"/>
              <a:gd name="csY7" fmla="*/ 431015 h 862029"/>
              <a:gd name="csX8" fmla="*/ 3833213 w 3833213"/>
              <a:gd name="csY8" fmla="*/ 862029 h 862029"/>
              <a:gd name="csX9" fmla="*/ 3309341 w 3833213"/>
              <a:gd name="csY9" fmla="*/ 862029 h 862029"/>
              <a:gd name="csX10" fmla="*/ 2785468 w 3833213"/>
              <a:gd name="csY10" fmla="*/ 862029 h 862029"/>
              <a:gd name="csX11" fmla="*/ 2223264 w 3833213"/>
              <a:gd name="csY11" fmla="*/ 862029 h 862029"/>
              <a:gd name="csX12" fmla="*/ 1699391 w 3833213"/>
              <a:gd name="csY12" fmla="*/ 862029 h 862029"/>
              <a:gd name="csX13" fmla="*/ 1098854 w 3833213"/>
              <a:gd name="csY13" fmla="*/ 862029 h 862029"/>
              <a:gd name="csX14" fmla="*/ 574982 w 3833213"/>
              <a:gd name="csY14" fmla="*/ 862029 h 862029"/>
              <a:gd name="csX15" fmla="*/ 0 w 3833213"/>
              <a:gd name="csY15" fmla="*/ 862029 h 862029"/>
              <a:gd name="csX16" fmla="*/ 0 w 3833213"/>
              <a:gd name="csY16" fmla="*/ 431015 h 862029"/>
              <a:gd name="csX17" fmla="*/ 0 w 3833213"/>
              <a:gd name="csY17" fmla="*/ 0 h 8620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833213" h="862029" extrusionOk="0">
                <a:moveTo>
                  <a:pt x="0" y="0"/>
                </a:moveTo>
                <a:cubicBezTo>
                  <a:pt x="218784" y="-27576"/>
                  <a:pt x="288968" y="-24437"/>
                  <a:pt x="562205" y="0"/>
                </a:cubicBezTo>
                <a:cubicBezTo>
                  <a:pt x="835442" y="24437"/>
                  <a:pt x="935971" y="1163"/>
                  <a:pt x="1162741" y="0"/>
                </a:cubicBezTo>
                <a:cubicBezTo>
                  <a:pt x="1389511" y="-1163"/>
                  <a:pt x="1523705" y="-24479"/>
                  <a:pt x="1839942" y="0"/>
                </a:cubicBezTo>
                <a:cubicBezTo>
                  <a:pt x="2156179" y="24479"/>
                  <a:pt x="2278738" y="-6773"/>
                  <a:pt x="2555475" y="0"/>
                </a:cubicBezTo>
                <a:cubicBezTo>
                  <a:pt x="2832212" y="6773"/>
                  <a:pt x="2926921" y="-5890"/>
                  <a:pt x="3194344" y="0"/>
                </a:cubicBezTo>
                <a:cubicBezTo>
                  <a:pt x="3461767" y="5890"/>
                  <a:pt x="3666501" y="19921"/>
                  <a:pt x="3833213" y="0"/>
                </a:cubicBezTo>
                <a:cubicBezTo>
                  <a:pt x="3844046" y="211302"/>
                  <a:pt x="3812741" y="249897"/>
                  <a:pt x="3833213" y="431015"/>
                </a:cubicBezTo>
                <a:cubicBezTo>
                  <a:pt x="3853685" y="612134"/>
                  <a:pt x="3836037" y="747184"/>
                  <a:pt x="3833213" y="862029"/>
                </a:cubicBezTo>
                <a:cubicBezTo>
                  <a:pt x="3580607" y="843392"/>
                  <a:pt x="3481568" y="869208"/>
                  <a:pt x="3309341" y="862029"/>
                </a:cubicBezTo>
                <a:cubicBezTo>
                  <a:pt x="3137114" y="854850"/>
                  <a:pt x="3036116" y="870070"/>
                  <a:pt x="2785468" y="862029"/>
                </a:cubicBezTo>
                <a:cubicBezTo>
                  <a:pt x="2534820" y="853988"/>
                  <a:pt x="2356617" y="852755"/>
                  <a:pt x="2223264" y="862029"/>
                </a:cubicBezTo>
                <a:cubicBezTo>
                  <a:pt x="2089911" y="871303"/>
                  <a:pt x="1949815" y="868331"/>
                  <a:pt x="1699391" y="862029"/>
                </a:cubicBezTo>
                <a:cubicBezTo>
                  <a:pt x="1448967" y="855727"/>
                  <a:pt x="1343786" y="864621"/>
                  <a:pt x="1098854" y="862029"/>
                </a:cubicBezTo>
                <a:cubicBezTo>
                  <a:pt x="853922" y="859437"/>
                  <a:pt x="750816" y="870291"/>
                  <a:pt x="574982" y="862029"/>
                </a:cubicBezTo>
                <a:cubicBezTo>
                  <a:pt x="399148" y="853767"/>
                  <a:pt x="167523" y="866822"/>
                  <a:pt x="0" y="862029"/>
                </a:cubicBezTo>
                <a:cubicBezTo>
                  <a:pt x="-15954" y="723007"/>
                  <a:pt x="9723" y="543791"/>
                  <a:pt x="0" y="431015"/>
                </a:cubicBezTo>
                <a:cubicBezTo>
                  <a:pt x="-9723" y="318239"/>
                  <a:pt x="-5532" y="12959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7A616AB-958F-B362-95DA-8B29C498E8D7}"/>
              </a:ext>
            </a:extLst>
          </p:cNvPr>
          <p:cNvSpPr txBox="1"/>
          <p:nvPr/>
        </p:nvSpPr>
        <p:spPr>
          <a:xfrm>
            <a:off x="0" y="6539927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>
                <a:solidFill>
                  <a:srgbClr val="292526"/>
                </a:solidFill>
                <a:latin typeface="+mn-lt"/>
              </a:rPr>
              <a:t>R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.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Folprecht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 F.K.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et al.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en-US" sz="1600" i="1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Phys. Rev. C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113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L041302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 (20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26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8729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4297156-C7D4-44BC-DF30-7BF50058B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5781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12</a:t>
            </a:fld>
            <a:endParaRPr lang="sk-SK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043B00C-3C1E-A156-9E28-4F0855956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9351" y="226102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Single-particle occupations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A278F47-5706-E343-6AF4-6EFD710A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5" b="18824"/>
          <a:stretch>
            <a:fillRect/>
          </a:stretch>
        </p:blipFill>
        <p:spPr>
          <a:xfrm>
            <a:off x="203933" y="1124018"/>
            <a:ext cx="6950264" cy="553432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1E21DE0-FFDC-9393-3A02-993678273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882" y="2103558"/>
            <a:ext cx="3435740" cy="635961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3030EE1-D71D-77CA-6AC7-C2974CF1558C}"/>
              </a:ext>
            </a:extLst>
          </p:cNvPr>
          <p:cNvSpPr txBox="1"/>
          <p:nvPr/>
        </p:nvSpPr>
        <p:spPr>
          <a:xfrm>
            <a:off x="7154197" y="4403810"/>
            <a:ext cx="45892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depletion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single-</a:t>
            </a:r>
            <a:r>
              <a:rPr lang="cs-CZ" sz="2000" dirty="0" err="1"/>
              <a:t>particle</a:t>
            </a:r>
            <a:r>
              <a:rPr lang="cs-CZ" sz="2000" dirty="0"/>
              <a:t> </a:t>
            </a:r>
            <a:r>
              <a:rPr lang="cs-CZ" sz="2000" dirty="0" err="1"/>
              <a:t>occupations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renormalization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phonon</a:t>
            </a:r>
            <a:r>
              <a:rPr lang="cs-CZ" sz="2000" dirty="0"/>
              <a:t> </a:t>
            </a:r>
            <a:r>
              <a:rPr lang="cs-CZ" sz="2000" dirty="0" err="1"/>
              <a:t>amplitudes</a:t>
            </a:r>
            <a:r>
              <a:rPr lang="cs-CZ" sz="2000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984CC6C-6FC0-F6A5-89A2-8F751681F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3978" y="2939085"/>
            <a:ext cx="2482703" cy="52222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BCD6748-E8D5-38A5-6BDC-856FAA94ACCC}"/>
              </a:ext>
            </a:extLst>
          </p:cNvPr>
          <p:cNvSpPr txBox="1"/>
          <p:nvPr/>
        </p:nvSpPr>
        <p:spPr>
          <a:xfrm>
            <a:off x="68826" y="6519446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>
                <a:solidFill>
                  <a:srgbClr val="292526"/>
                </a:solidFill>
                <a:latin typeface="+mn-lt"/>
              </a:rPr>
              <a:t>R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.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Folprecht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 F.K.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et al.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en-US" sz="1600" i="1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Phys. Rev. C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113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L041302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 (20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26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8629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98D2B71-401F-0313-998D-FD6804338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13</a:t>
            </a:fld>
            <a:endParaRPr lang="sk-SK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5655BDF-C8E3-E593-B3FE-2B4F02225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437" y="1194406"/>
            <a:ext cx="6932136" cy="5197881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40897D0E-56E6-97AD-E4EF-4D06EEC50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299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>
                <a:solidFill>
                  <a:srgbClr val="003399"/>
                </a:solidFill>
              </a:rPr>
              <a:t>Low-lying levels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9E7C429-74B5-E9F2-11E2-4CBC9F854994}"/>
              </a:ext>
            </a:extLst>
          </p:cNvPr>
          <p:cNvSpPr txBox="1"/>
          <p:nvPr/>
        </p:nvSpPr>
        <p:spPr>
          <a:xfrm>
            <a:off x="856648" y="816173"/>
            <a:ext cx="5867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collapse of specific levels observed in RPA is cured in RRPA</a:t>
            </a:r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EE2D5FB-7A30-0709-6CA7-A5E789F67FEF}"/>
              </a:ext>
            </a:extLst>
          </p:cNvPr>
          <p:cNvSpPr/>
          <p:nvPr/>
        </p:nvSpPr>
        <p:spPr>
          <a:xfrm>
            <a:off x="3790368" y="2783879"/>
            <a:ext cx="789271" cy="534921"/>
          </a:xfrm>
          <a:custGeom>
            <a:avLst/>
            <a:gdLst>
              <a:gd name="csX0" fmla="*/ 0 w 789271"/>
              <a:gd name="csY0" fmla="*/ 0 h 534921"/>
              <a:gd name="csX1" fmla="*/ 378850 w 789271"/>
              <a:gd name="csY1" fmla="*/ 0 h 534921"/>
              <a:gd name="csX2" fmla="*/ 789271 w 789271"/>
              <a:gd name="csY2" fmla="*/ 0 h 534921"/>
              <a:gd name="csX3" fmla="*/ 789271 w 789271"/>
              <a:gd name="csY3" fmla="*/ 534921 h 534921"/>
              <a:gd name="csX4" fmla="*/ 418314 w 789271"/>
              <a:gd name="csY4" fmla="*/ 534921 h 534921"/>
              <a:gd name="csX5" fmla="*/ 0 w 789271"/>
              <a:gd name="csY5" fmla="*/ 534921 h 534921"/>
              <a:gd name="csX6" fmla="*/ 0 w 789271"/>
              <a:gd name="csY6" fmla="*/ 0 h 5349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89271" h="534921" extrusionOk="0">
                <a:moveTo>
                  <a:pt x="0" y="0"/>
                </a:moveTo>
                <a:cubicBezTo>
                  <a:pt x="123313" y="-7266"/>
                  <a:pt x="245024" y="-16867"/>
                  <a:pt x="378850" y="0"/>
                </a:cubicBezTo>
                <a:cubicBezTo>
                  <a:pt x="512676" y="16867"/>
                  <a:pt x="601733" y="-3829"/>
                  <a:pt x="789271" y="0"/>
                </a:cubicBezTo>
                <a:cubicBezTo>
                  <a:pt x="785885" y="171312"/>
                  <a:pt x="806401" y="285433"/>
                  <a:pt x="789271" y="534921"/>
                </a:cubicBezTo>
                <a:cubicBezTo>
                  <a:pt x="613982" y="519388"/>
                  <a:pt x="510819" y="521301"/>
                  <a:pt x="418314" y="534921"/>
                </a:cubicBezTo>
                <a:cubicBezTo>
                  <a:pt x="325809" y="548541"/>
                  <a:pt x="118729" y="516411"/>
                  <a:pt x="0" y="534921"/>
                </a:cubicBezTo>
                <a:cubicBezTo>
                  <a:pt x="7281" y="420693"/>
                  <a:pt x="25863" y="243340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9DEB859-FFE1-08CA-74A7-0D6E9B7D24F0}"/>
              </a:ext>
            </a:extLst>
          </p:cNvPr>
          <p:cNvSpPr/>
          <p:nvPr/>
        </p:nvSpPr>
        <p:spPr>
          <a:xfrm>
            <a:off x="6647124" y="5367300"/>
            <a:ext cx="981777" cy="531365"/>
          </a:xfrm>
          <a:custGeom>
            <a:avLst/>
            <a:gdLst>
              <a:gd name="csX0" fmla="*/ 0 w 981777"/>
              <a:gd name="csY0" fmla="*/ 0 h 531365"/>
              <a:gd name="csX1" fmla="*/ 471253 w 981777"/>
              <a:gd name="csY1" fmla="*/ 0 h 531365"/>
              <a:gd name="csX2" fmla="*/ 981777 w 981777"/>
              <a:gd name="csY2" fmla="*/ 0 h 531365"/>
              <a:gd name="csX3" fmla="*/ 981777 w 981777"/>
              <a:gd name="csY3" fmla="*/ 531365 h 531365"/>
              <a:gd name="csX4" fmla="*/ 520342 w 981777"/>
              <a:gd name="csY4" fmla="*/ 531365 h 531365"/>
              <a:gd name="csX5" fmla="*/ 0 w 981777"/>
              <a:gd name="csY5" fmla="*/ 531365 h 531365"/>
              <a:gd name="csX6" fmla="*/ 0 w 981777"/>
              <a:gd name="csY6" fmla="*/ 0 h 5313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81777" h="531365" extrusionOk="0">
                <a:moveTo>
                  <a:pt x="0" y="0"/>
                </a:moveTo>
                <a:cubicBezTo>
                  <a:pt x="118460" y="-20387"/>
                  <a:pt x="310042" y="12268"/>
                  <a:pt x="471253" y="0"/>
                </a:cubicBezTo>
                <a:cubicBezTo>
                  <a:pt x="632464" y="-12268"/>
                  <a:pt x="747825" y="10986"/>
                  <a:pt x="981777" y="0"/>
                </a:cubicBezTo>
                <a:cubicBezTo>
                  <a:pt x="999087" y="178978"/>
                  <a:pt x="996388" y="403126"/>
                  <a:pt x="981777" y="531365"/>
                </a:cubicBezTo>
                <a:cubicBezTo>
                  <a:pt x="836052" y="530288"/>
                  <a:pt x="744657" y="539339"/>
                  <a:pt x="520342" y="531365"/>
                </a:cubicBezTo>
                <a:cubicBezTo>
                  <a:pt x="296027" y="523391"/>
                  <a:pt x="218705" y="508078"/>
                  <a:pt x="0" y="531365"/>
                </a:cubicBezTo>
                <a:cubicBezTo>
                  <a:pt x="4165" y="393781"/>
                  <a:pt x="-8046" y="221608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51A70FA-5AC5-AFA7-4F0F-AEF72D025869}"/>
              </a:ext>
            </a:extLst>
          </p:cNvPr>
          <p:cNvSpPr/>
          <p:nvPr/>
        </p:nvSpPr>
        <p:spPr>
          <a:xfrm>
            <a:off x="6743376" y="3051340"/>
            <a:ext cx="789271" cy="534921"/>
          </a:xfrm>
          <a:custGeom>
            <a:avLst/>
            <a:gdLst>
              <a:gd name="csX0" fmla="*/ 0 w 789271"/>
              <a:gd name="csY0" fmla="*/ 0 h 534921"/>
              <a:gd name="csX1" fmla="*/ 378850 w 789271"/>
              <a:gd name="csY1" fmla="*/ 0 h 534921"/>
              <a:gd name="csX2" fmla="*/ 789271 w 789271"/>
              <a:gd name="csY2" fmla="*/ 0 h 534921"/>
              <a:gd name="csX3" fmla="*/ 789271 w 789271"/>
              <a:gd name="csY3" fmla="*/ 534921 h 534921"/>
              <a:gd name="csX4" fmla="*/ 418314 w 789271"/>
              <a:gd name="csY4" fmla="*/ 534921 h 534921"/>
              <a:gd name="csX5" fmla="*/ 0 w 789271"/>
              <a:gd name="csY5" fmla="*/ 534921 h 534921"/>
              <a:gd name="csX6" fmla="*/ 0 w 789271"/>
              <a:gd name="csY6" fmla="*/ 0 h 5349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89271" h="534921" extrusionOk="0">
                <a:moveTo>
                  <a:pt x="0" y="0"/>
                </a:moveTo>
                <a:cubicBezTo>
                  <a:pt x="123313" y="-7266"/>
                  <a:pt x="245024" y="-16867"/>
                  <a:pt x="378850" y="0"/>
                </a:cubicBezTo>
                <a:cubicBezTo>
                  <a:pt x="512676" y="16867"/>
                  <a:pt x="601733" y="-3829"/>
                  <a:pt x="789271" y="0"/>
                </a:cubicBezTo>
                <a:cubicBezTo>
                  <a:pt x="785885" y="171312"/>
                  <a:pt x="806401" y="285433"/>
                  <a:pt x="789271" y="534921"/>
                </a:cubicBezTo>
                <a:cubicBezTo>
                  <a:pt x="613982" y="519388"/>
                  <a:pt x="510819" y="521301"/>
                  <a:pt x="418314" y="534921"/>
                </a:cubicBezTo>
                <a:cubicBezTo>
                  <a:pt x="325809" y="548541"/>
                  <a:pt x="118729" y="516411"/>
                  <a:pt x="0" y="534921"/>
                </a:cubicBezTo>
                <a:cubicBezTo>
                  <a:pt x="7281" y="420693"/>
                  <a:pt x="25863" y="243340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A1171CC-0861-029B-A2F5-C047D4183FD9}"/>
              </a:ext>
            </a:extLst>
          </p:cNvPr>
          <p:cNvSpPr txBox="1"/>
          <p:nvPr/>
        </p:nvSpPr>
        <p:spPr>
          <a:xfrm>
            <a:off x="0" y="655219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i="1" dirty="0">
                <a:solidFill>
                  <a:srgbClr val="292526"/>
                </a:solidFill>
                <a:latin typeface="+mn-lt"/>
              </a:rPr>
              <a:t>R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.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Folprecht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 F.K.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et al.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en-US" sz="1600" i="1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Phys. Rev. C 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113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 L041302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 (20</a:t>
            </a:r>
            <a:r>
              <a:rPr lang="cs-CZ" sz="1600" i="1" dirty="0">
                <a:solidFill>
                  <a:srgbClr val="292526"/>
                </a:solidFill>
                <a:latin typeface="+mn-lt"/>
              </a:rPr>
              <a:t>26</a:t>
            </a:r>
            <a:r>
              <a:rPr lang="en-US" sz="1600" i="1" dirty="0">
                <a:solidFill>
                  <a:srgbClr val="292526"/>
                </a:solidFill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785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ACE56D1-1681-9864-C4F9-3EE42BD8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0926" y="6492875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14</a:t>
            </a:fld>
            <a:endParaRPr lang="sk-SK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D54170-A39C-4485-12D4-5DB7BD193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85" y="1584623"/>
            <a:ext cx="6443133" cy="59979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8460D1B-D6FA-2CD7-A2CB-3CE737805C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22" b="8554"/>
          <a:stretch>
            <a:fillRect/>
          </a:stretch>
        </p:blipFill>
        <p:spPr>
          <a:xfrm>
            <a:off x="666585" y="4079509"/>
            <a:ext cx="6239462" cy="144200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7E2C409-ADB0-A2DF-3A96-7D595A78C601}"/>
              </a:ext>
            </a:extLst>
          </p:cNvPr>
          <p:cNvSpPr txBox="1"/>
          <p:nvPr/>
        </p:nvSpPr>
        <p:spPr>
          <a:xfrm>
            <a:off x="439591" y="2471638"/>
            <a:ext cx="111338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general treatment of vortical, toroidal and compression modes </a:t>
            </a:r>
          </a:p>
          <a:p>
            <a:r>
              <a:rPr lang="en-US" dirty="0"/>
              <a:t>      </a:t>
            </a:r>
            <a:r>
              <a:rPr lang="en-US" i="1" dirty="0" err="1"/>
              <a:t>J.Kvasil</a:t>
            </a:r>
            <a:r>
              <a:rPr lang="en-US" i="1" dirty="0"/>
              <a:t> et al., Phys. Rev. C 84, 034303 (2011)</a:t>
            </a:r>
          </a:p>
          <a:p>
            <a:endParaRPr lang="en-US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toroidal E1 operator can be expressed as combination of vortical and compressional operators</a:t>
            </a:r>
            <a:endParaRPr lang="en-US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058D4795-A657-3229-3868-EFE365C29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926" y="169062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30635AF-E769-142D-EBEC-703603592269}"/>
              </a:ext>
            </a:extLst>
          </p:cNvPr>
          <p:cNvSpPr txBox="1"/>
          <p:nvPr/>
        </p:nvSpPr>
        <p:spPr>
          <a:xfrm>
            <a:off x="564750" y="955269"/>
            <a:ext cx="4189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expansion of transition dipole operator 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41F6D33-DD50-70A3-4708-97F6D2A4995E}"/>
              </a:ext>
            </a:extLst>
          </p:cNvPr>
          <p:cNvSpPr txBox="1"/>
          <p:nvPr/>
        </p:nvSpPr>
        <p:spPr>
          <a:xfrm>
            <a:off x="383713" y="5345838"/>
            <a:ext cx="11715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822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B8CF260-F0A4-5114-1519-C5F76B4B0065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40034" y="997509"/>
            <a:ext cx="11358282" cy="5723965"/>
          </a:xfrm>
        </p:spPr>
        <p:txBody>
          <a:bodyPr>
            <a:normAutofit fontScale="47500" lnSpcReduction="20000"/>
          </a:bodyPr>
          <a:lstStyle/>
          <a:p>
            <a:r>
              <a:rPr lang="en-US" sz="3800" b="1" dirty="0"/>
              <a:t>more details about structure we can see  from </a:t>
            </a:r>
            <a:r>
              <a:rPr lang="en-US" sz="3800" dirty="0"/>
              <a:t>”velocity fields” (current </a:t>
            </a:r>
            <a:r>
              <a:rPr lang="en-US" sz="3800"/>
              <a:t>transition densities)</a:t>
            </a:r>
            <a:endParaRPr lang="en-US" sz="3800" dirty="0"/>
          </a:p>
          <a:p>
            <a:endParaRPr lang="en-US" sz="3800" dirty="0"/>
          </a:p>
          <a:p>
            <a:endParaRPr lang="en-US" sz="3800" b="1" dirty="0"/>
          </a:p>
          <a:p>
            <a:pPr marL="0" indent="0">
              <a:buNone/>
            </a:pPr>
            <a:endParaRPr lang="en-US" sz="3800" i="1" dirty="0"/>
          </a:p>
          <a:p>
            <a:pPr marL="0" indent="0">
              <a:buNone/>
            </a:pPr>
            <a:endParaRPr lang="en-US" sz="3800" i="1" dirty="0"/>
          </a:p>
          <a:p>
            <a:pPr marL="285750" indent="-285750"/>
            <a:r>
              <a:rPr lang="en-US" sz="3800" b="1" dirty="0"/>
              <a:t>toroidal (vortical) nature of low-energy E1 mode </a:t>
            </a:r>
            <a:r>
              <a:rPr lang="en-US" sz="3800" dirty="0"/>
              <a:t>in </a:t>
            </a:r>
            <a:r>
              <a:rPr lang="en-US" sz="3800" baseline="30000" dirty="0"/>
              <a:t>208</a:t>
            </a:r>
            <a:r>
              <a:rPr lang="en-US" sz="3800" dirty="0"/>
              <a:t>Pb studied within RPA with </a:t>
            </a:r>
            <a:r>
              <a:rPr lang="en-US" sz="3800" dirty="0" err="1"/>
              <a:t>Skyrme</a:t>
            </a:r>
            <a:r>
              <a:rPr lang="en-US" sz="3800" dirty="0"/>
              <a:t> forces.</a:t>
            </a:r>
          </a:p>
          <a:p>
            <a:pPr marL="0" indent="0">
              <a:buNone/>
            </a:pPr>
            <a:r>
              <a:rPr lang="en-US" sz="3800" dirty="0"/>
              <a:t>     </a:t>
            </a:r>
            <a:r>
              <a:rPr lang="en-US" sz="3800" i="1" dirty="0"/>
              <a:t>A. Repko et al., Phys. Rev. C 87, 024305 (2013)</a:t>
            </a:r>
          </a:p>
          <a:p>
            <a:pPr marL="0" indent="0">
              <a:buNone/>
            </a:pPr>
            <a:r>
              <a:rPr lang="en-US" sz="3800" dirty="0"/>
              <a:t>      </a:t>
            </a:r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285750" indent="-285750"/>
            <a:r>
              <a:rPr lang="en-US" sz="3800" dirty="0"/>
              <a:t>candidates of toroidal modes in </a:t>
            </a:r>
            <a:r>
              <a:rPr lang="en-US" sz="3800" baseline="30000" dirty="0"/>
              <a:t>58</a:t>
            </a:r>
            <a:r>
              <a:rPr lang="en-US" sz="3800" dirty="0"/>
              <a:t>Ni</a:t>
            </a:r>
          </a:p>
          <a:p>
            <a:pPr marL="0" indent="0">
              <a:buNone/>
            </a:pPr>
            <a:r>
              <a:rPr lang="en-US" sz="3800" dirty="0"/>
              <a:t> </a:t>
            </a:r>
            <a:r>
              <a:rPr lang="en-US" sz="3800" i="1" dirty="0"/>
              <a:t>P. von Neumann-</a:t>
            </a:r>
            <a:r>
              <a:rPr lang="en-US" sz="3800" i="1" dirty="0" err="1"/>
              <a:t>Cosel</a:t>
            </a:r>
            <a:r>
              <a:rPr lang="en-US" sz="3800" i="1" dirty="0"/>
              <a:t> et al., Phys. Rev. Lett 133, 232502 (2024) </a:t>
            </a:r>
          </a:p>
          <a:p>
            <a:pPr marL="0" indent="0">
              <a:buNone/>
            </a:pPr>
            <a:r>
              <a:rPr lang="en-US" sz="3800" dirty="0"/>
              <a:t>  </a:t>
            </a:r>
          </a:p>
          <a:p>
            <a:pPr marL="0" indent="0" algn="ctr">
              <a:buNone/>
            </a:pPr>
            <a:r>
              <a:rPr lang="en-US" sz="3800" b="1" dirty="0">
                <a:solidFill>
                  <a:srgbClr val="13519B"/>
                </a:solidFill>
              </a:rPr>
              <a:t>What we get within RRPA with chiral interactions</a:t>
            </a:r>
            <a:r>
              <a:rPr lang="en-US" sz="3300" b="1" dirty="0">
                <a:solidFill>
                  <a:srgbClr val="13519B"/>
                </a:solidFill>
              </a:rPr>
              <a:t>?</a:t>
            </a:r>
          </a:p>
          <a:p>
            <a:pPr marL="0" indent="0" algn="ctr">
              <a:buNone/>
            </a:pPr>
            <a:endParaRPr lang="en-US" sz="3300" b="1" i="1" dirty="0"/>
          </a:p>
          <a:p>
            <a:pPr marL="0" indent="0">
              <a:buNone/>
            </a:pPr>
            <a:endParaRPr lang="en-US" sz="3300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cs-CZ" i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6C64522-99C0-721D-20E6-16D37615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15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F899782-1C72-31B3-7FAE-3B7EFC9BAB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306"/>
          <a:stretch>
            <a:fillRect/>
          </a:stretch>
        </p:blipFill>
        <p:spPr>
          <a:xfrm>
            <a:off x="4023524" y="3284964"/>
            <a:ext cx="5174970" cy="2149682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46800C10-04B8-D1B5-FF59-6DDEE1870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878" y="7580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06C70392-EBDA-66C6-134C-EECB7A2CB1A7}"/>
                  </a:ext>
                </a:extLst>
              </p:cNvPr>
              <p:cNvSpPr txBox="1"/>
              <p:nvPr/>
            </p:nvSpPr>
            <p:spPr>
              <a:xfrm>
                <a:off x="3348301" y="1502325"/>
                <a:ext cx="6096000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  <m:r>
                      <m:rPr>
                        <m:sty m:val="p"/>
                      </m:rPr>
                      <a:rPr lang="el-GR" sz="3200" b="1" i="1" baseline="30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lang="cs-C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cs-CZ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  <m:r>
                          <a:rPr lang="cs-CZ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l-G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/</a:t>
                </a:r>
                <a:r>
                  <a:rPr lang="el-GR" sz="3200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ρ</a:t>
                </a:r>
                <a:r>
                  <a:rPr lang="en-US" sz="3200" i="1" baseline="300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r>
                  <a:rPr lang="el-GR" sz="3200" b="1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cs-CZ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cs-CZ" sz="3200" b="1" i="1" dirty="0">
                    <a:solidFill>
                      <a:schemeClr val="tx1"/>
                    </a:solidFill>
                  </a:rPr>
                  <a:t>∇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i="1" dirty="0">
                    <a:solidFill>
                      <a:schemeClr val="tx1"/>
                    </a:solidFill>
                  </a:rPr>
                  <a:t>M</a:t>
                </a:r>
                <a:endParaRPr lang="cs-CZ" sz="3200" dirty="0"/>
              </a:p>
            </p:txBody>
          </p:sp>
        </mc:Choice>
        <mc:Fallback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06C70392-EBDA-66C6-134C-EECB7A2CB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301" y="1502325"/>
                <a:ext cx="6096000" cy="677108"/>
              </a:xfrm>
              <a:prstGeom prst="rect">
                <a:avLst/>
              </a:prstGeom>
              <a:blipFill>
                <a:blip r:embed="rId3"/>
                <a:stretch>
                  <a:fillRect t="-3571" b="-250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15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BDBA14B-073D-44C1-F1BD-DECB16445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16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85B7EC-F886-44C9-DF05-B3B2D81DE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32" y="1988288"/>
            <a:ext cx="4656190" cy="4551849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DDF60CE5-A2CB-29F8-912C-33BC4A859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9533" y="83620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29A0875-F2DB-E28D-0C0A-E17930DB9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64" y="1063095"/>
            <a:ext cx="6443133" cy="59979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1538280-B4BD-27B0-60D6-0C76242C8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5383" y="6351845"/>
            <a:ext cx="5039428" cy="39058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6054F62-D031-92ED-6183-C05E44908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347" y="2108216"/>
            <a:ext cx="5780689" cy="431199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3714BFF-84C8-C3A9-A3CD-365D3596D9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722" b="8554"/>
          <a:stretch>
            <a:fillRect/>
          </a:stretch>
        </p:blipFill>
        <p:spPr>
          <a:xfrm>
            <a:off x="7243846" y="824944"/>
            <a:ext cx="4656190" cy="107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9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399A3855-FE69-8D8D-E1E7-3BA25904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173" y="4214648"/>
            <a:ext cx="3494259" cy="2643352"/>
          </a:xfrm>
          <a:prstGeom prst="rect">
            <a:avLst/>
          </a:prstGeo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BA44FF0-F75E-E1CB-957E-52064A3C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17</a:t>
            </a:fld>
            <a:endParaRPr lang="sk-SK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BC90133-B421-E086-5CF9-3BCD99888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73" y="901220"/>
            <a:ext cx="3588496" cy="311506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4F8BFFE-9D47-C643-4FAC-E95DBDC09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621" y="893489"/>
            <a:ext cx="5838992" cy="5827986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2C4DBE5F-A8DA-90B8-13AA-1C31914F93FF}"/>
              </a:ext>
            </a:extLst>
          </p:cNvPr>
          <p:cNvSpPr/>
          <p:nvPr/>
        </p:nvSpPr>
        <p:spPr>
          <a:xfrm>
            <a:off x="8926695" y="5854260"/>
            <a:ext cx="921498" cy="651643"/>
          </a:xfrm>
          <a:custGeom>
            <a:avLst/>
            <a:gdLst>
              <a:gd name="csX0" fmla="*/ 0 w 921498"/>
              <a:gd name="csY0" fmla="*/ 0 h 651643"/>
              <a:gd name="csX1" fmla="*/ 442319 w 921498"/>
              <a:gd name="csY1" fmla="*/ 0 h 651643"/>
              <a:gd name="csX2" fmla="*/ 921498 w 921498"/>
              <a:gd name="csY2" fmla="*/ 0 h 651643"/>
              <a:gd name="csX3" fmla="*/ 921498 w 921498"/>
              <a:gd name="csY3" fmla="*/ 651643 h 651643"/>
              <a:gd name="csX4" fmla="*/ 488394 w 921498"/>
              <a:gd name="csY4" fmla="*/ 651643 h 651643"/>
              <a:gd name="csX5" fmla="*/ 0 w 921498"/>
              <a:gd name="csY5" fmla="*/ 651643 h 651643"/>
              <a:gd name="csX6" fmla="*/ 0 w 921498"/>
              <a:gd name="csY6" fmla="*/ 0 h 6516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21498" h="651643" extrusionOk="0">
                <a:moveTo>
                  <a:pt x="0" y="0"/>
                </a:moveTo>
                <a:cubicBezTo>
                  <a:pt x="196537" y="20271"/>
                  <a:pt x="252430" y="-11549"/>
                  <a:pt x="442319" y="0"/>
                </a:cubicBezTo>
                <a:cubicBezTo>
                  <a:pt x="632208" y="11549"/>
                  <a:pt x="729796" y="-4015"/>
                  <a:pt x="921498" y="0"/>
                </a:cubicBezTo>
                <a:cubicBezTo>
                  <a:pt x="945057" y="315256"/>
                  <a:pt x="953627" y="384708"/>
                  <a:pt x="921498" y="651643"/>
                </a:cubicBezTo>
                <a:cubicBezTo>
                  <a:pt x="725232" y="658208"/>
                  <a:pt x="643526" y="668846"/>
                  <a:pt x="488394" y="651643"/>
                </a:cubicBezTo>
                <a:cubicBezTo>
                  <a:pt x="333262" y="634440"/>
                  <a:pt x="223329" y="635419"/>
                  <a:pt x="0" y="651643"/>
                </a:cubicBezTo>
                <a:cubicBezTo>
                  <a:pt x="-7031" y="493725"/>
                  <a:pt x="-7451" y="305560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97E6D2D5-AC2E-9524-012F-78068FE37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0459" y="7961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25D429D-1DC5-9E89-5B7A-D690E2E42B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198" t="47907" r="4239" b="8939"/>
          <a:stretch>
            <a:fillRect/>
          </a:stretch>
        </p:blipFill>
        <p:spPr>
          <a:xfrm>
            <a:off x="549092" y="816745"/>
            <a:ext cx="5835056" cy="590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43737AC-331D-CDDE-D08F-3B9E9BDC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18</a:t>
            </a:fld>
            <a:endParaRPr lang="sk-SK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7F4198D-8A13-6642-0C83-DE2986A1C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826" y="865840"/>
            <a:ext cx="3634952" cy="321228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825345A-DEDD-B0A4-FE09-2A04CE8D7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73" y="4214648"/>
            <a:ext cx="3494259" cy="2643352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DCCB0D60-A149-2693-B780-F9A53003F82F}"/>
              </a:ext>
            </a:extLst>
          </p:cNvPr>
          <p:cNvSpPr/>
          <p:nvPr/>
        </p:nvSpPr>
        <p:spPr>
          <a:xfrm>
            <a:off x="8506281" y="6030691"/>
            <a:ext cx="343429" cy="462347"/>
          </a:xfrm>
          <a:custGeom>
            <a:avLst/>
            <a:gdLst>
              <a:gd name="csX0" fmla="*/ 0 w 343429"/>
              <a:gd name="csY0" fmla="*/ 0 h 462347"/>
              <a:gd name="csX1" fmla="*/ 343429 w 343429"/>
              <a:gd name="csY1" fmla="*/ 0 h 462347"/>
              <a:gd name="csX2" fmla="*/ 343429 w 343429"/>
              <a:gd name="csY2" fmla="*/ 462347 h 462347"/>
              <a:gd name="csX3" fmla="*/ 0 w 343429"/>
              <a:gd name="csY3" fmla="*/ 462347 h 462347"/>
              <a:gd name="csX4" fmla="*/ 0 w 343429"/>
              <a:gd name="csY4" fmla="*/ 0 h 4623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3429" h="462347" extrusionOk="0">
                <a:moveTo>
                  <a:pt x="0" y="0"/>
                </a:moveTo>
                <a:cubicBezTo>
                  <a:pt x="126996" y="10677"/>
                  <a:pt x="244710" y="-9349"/>
                  <a:pt x="343429" y="0"/>
                </a:cubicBezTo>
                <a:cubicBezTo>
                  <a:pt x="339351" y="214546"/>
                  <a:pt x="344176" y="307375"/>
                  <a:pt x="343429" y="462347"/>
                </a:cubicBezTo>
                <a:cubicBezTo>
                  <a:pt x="240608" y="447490"/>
                  <a:pt x="150443" y="458424"/>
                  <a:pt x="0" y="462347"/>
                </a:cubicBezTo>
                <a:cubicBezTo>
                  <a:pt x="-16606" y="300699"/>
                  <a:pt x="-18479" y="149017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453AB002-31FC-6117-DB27-E5F6B3248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7086" y="-4468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C49FE753-AF14-1E05-AA17-3263C9B796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2"/>
          <a:stretch>
            <a:fillRect/>
          </a:stretch>
        </p:blipFill>
        <p:spPr>
          <a:xfrm>
            <a:off x="442452" y="790577"/>
            <a:ext cx="5852022" cy="584421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93850A2-E607-2190-25C2-39067CA4D2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743" t="48313" r="46403" b="8836"/>
          <a:stretch>
            <a:fillRect/>
          </a:stretch>
        </p:blipFill>
        <p:spPr>
          <a:xfrm>
            <a:off x="442451" y="845342"/>
            <a:ext cx="5852022" cy="580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6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D9161B0-1C2D-88C3-C860-4034453E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19</a:t>
            </a:fld>
            <a:endParaRPr lang="sk-SK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D11E53FB-D480-4141-AA85-75382AC58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2926" y="104216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1A9ABE-E8F6-D82E-314E-4A9C9EA27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047" y="1772667"/>
            <a:ext cx="6029946" cy="445915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FCBFAF8-B519-12DD-B354-E927FA91847B}"/>
              </a:ext>
            </a:extLst>
          </p:cNvPr>
          <p:cNvSpPr txBox="1"/>
          <p:nvPr/>
        </p:nvSpPr>
        <p:spPr>
          <a:xfrm>
            <a:off x="943244" y="1011133"/>
            <a:ext cx="3949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compressional strength distribution 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872A0EB-20B4-955F-3CDC-A13FF024B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012" y="6273332"/>
            <a:ext cx="5039428" cy="39058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BA522B6-382A-7453-1CDF-6FB776F2AD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22" r="13802" b="76080"/>
          <a:stretch>
            <a:fillRect/>
          </a:stretch>
        </p:blipFill>
        <p:spPr>
          <a:xfrm>
            <a:off x="5236028" y="1010089"/>
            <a:ext cx="6749143" cy="41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D40F2C1-1E21-F3F5-99D8-CF96608B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45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</a:t>
            </a:fld>
            <a:endParaRPr lang="sk-SK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C4CD962-2922-F0E8-8C24-063FCB0CFACB}"/>
              </a:ext>
            </a:extLst>
          </p:cNvPr>
          <p:cNvSpPr txBox="1"/>
          <p:nvPr/>
        </p:nvSpPr>
        <p:spPr>
          <a:xfrm>
            <a:off x="1131723" y="1835036"/>
            <a:ext cx="9960419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newly developed framework for HF</a:t>
            </a:r>
            <a:r>
              <a:rPr lang="cs-CZ" sz="2400" dirty="0"/>
              <a:t> </a:t>
            </a:r>
            <a:r>
              <a:rPr lang="en-US" sz="2400" dirty="0"/>
              <a:t>+ </a:t>
            </a:r>
            <a:r>
              <a:rPr lang="en-US" sz="2400" b="1" dirty="0"/>
              <a:t> renormalized RPA (RRPA) </a:t>
            </a:r>
            <a:r>
              <a:rPr lang="en-US" sz="2400" dirty="0"/>
              <a:t>calculations</a:t>
            </a:r>
          </a:p>
          <a:p>
            <a:r>
              <a:rPr lang="en-US" sz="2400" dirty="0"/>
              <a:t>     with modern chiral-based NN+NNN interactions</a:t>
            </a: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calculations of selected closed shell nuclei with </a:t>
            </a:r>
            <a:r>
              <a:rPr lang="en-US" sz="2400" b="1" dirty="0">
                <a:solidFill>
                  <a:srgbClr val="131413"/>
                </a:solidFill>
              </a:rPr>
              <a:t>chiral NN+NNN </a:t>
            </a:r>
            <a:r>
              <a:rPr lang="en-US" sz="2400" dirty="0">
                <a:solidFill>
                  <a:srgbClr val="131413"/>
                </a:solidFill>
              </a:rPr>
              <a:t>potentials</a:t>
            </a:r>
          </a:p>
          <a:p>
            <a:r>
              <a:rPr lang="en-US" sz="3600" dirty="0"/>
              <a:t>   </a:t>
            </a:r>
            <a:r>
              <a:rPr lang="en-US" sz="2400" dirty="0"/>
              <a:t>(</a:t>
            </a:r>
            <a:r>
              <a:rPr lang="en-US" sz="2400" dirty="0" err="1"/>
              <a:t>g.s</a:t>
            </a:r>
            <a:r>
              <a:rPr lang="en-US" sz="2400" dirty="0"/>
              <a:t> energies, low-lying spectra, dipole response)</a:t>
            </a:r>
          </a:p>
          <a:p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nature of low-lying dipole excitations</a:t>
            </a:r>
          </a:p>
          <a:p>
            <a:endParaRPr lang="en-US" sz="2400" dirty="0"/>
          </a:p>
          <a:p>
            <a:r>
              <a:rPr lang="en-US" sz="2400" dirty="0"/>
              <a:t>     </a:t>
            </a:r>
            <a:endParaRPr lang="cs-CZ" sz="2400" b="1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134DFA5-2E6A-A9A1-DE65-16EC98D6AEE7}"/>
              </a:ext>
            </a:extLst>
          </p:cNvPr>
          <p:cNvSpPr txBox="1"/>
          <p:nvPr/>
        </p:nvSpPr>
        <p:spPr>
          <a:xfrm>
            <a:off x="832603" y="4757150"/>
            <a:ext cx="5982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endParaRPr lang="en-US" sz="2400">
              <a:solidFill>
                <a:srgbClr val="131413"/>
              </a:solidFill>
            </a:endParaRPr>
          </a:p>
          <a:p>
            <a:r>
              <a:rPr lang="en-US" sz="2400">
                <a:solidFill>
                  <a:srgbClr val="131413"/>
                </a:solidFill>
              </a:rPr>
              <a:t>      </a:t>
            </a:r>
            <a:endParaRPr lang="cs-CZ" sz="240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25203D9-D15A-F5A8-81DF-8DFC66530BC7}"/>
              </a:ext>
            </a:extLst>
          </p:cNvPr>
          <p:cNvSpPr txBox="1">
            <a:spLocks/>
          </p:cNvSpPr>
          <p:nvPr/>
        </p:nvSpPr>
        <p:spPr>
          <a:xfrm>
            <a:off x="832603" y="185675"/>
            <a:ext cx="10310436" cy="1502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 err="1">
                <a:solidFill>
                  <a:srgbClr val="13519B"/>
                </a:solidFill>
                <a:latin typeface="+mn-lt"/>
                <a:cs typeface="Segoe UI Light" panose="020B0502040204020203" pitchFamily="34" charset="0"/>
              </a:rPr>
              <a:t>Outline</a:t>
            </a:r>
            <a:r>
              <a:rPr lang="en-US" sz="3600" dirty="0">
                <a:solidFill>
                  <a:srgbClr val="13519B"/>
                </a:solidFill>
                <a:latin typeface="+mn-lt"/>
                <a:cs typeface="Segoe UI Ligh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299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CFD93029-D8BA-7C8D-A809-E55F72FBC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282" y="4067504"/>
            <a:ext cx="3588864" cy="2653972"/>
          </a:xfrm>
          <a:prstGeom prst="rect">
            <a:avLst/>
          </a:prstGeom>
        </p:spPr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E3CD408-4A13-98F7-6EE3-135640E7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20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914DD88-D679-A29B-42AF-F315264FF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73" y="756745"/>
            <a:ext cx="5897076" cy="5964730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6E5CAD3D-7C53-F5F6-6F43-DACDE2D70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070" y="0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3231479-4ACD-D07D-A2CC-D1B02FADC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503" y="810852"/>
            <a:ext cx="3490643" cy="3050331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656D9A7B-BFE0-229D-A7BD-91EAF5810746}"/>
              </a:ext>
            </a:extLst>
          </p:cNvPr>
          <p:cNvSpPr/>
          <p:nvPr/>
        </p:nvSpPr>
        <p:spPr>
          <a:xfrm>
            <a:off x="9745986" y="5925918"/>
            <a:ext cx="929628" cy="589236"/>
          </a:xfrm>
          <a:custGeom>
            <a:avLst/>
            <a:gdLst>
              <a:gd name="csX0" fmla="*/ 0 w 929628"/>
              <a:gd name="csY0" fmla="*/ 0 h 589236"/>
              <a:gd name="csX1" fmla="*/ 446221 w 929628"/>
              <a:gd name="csY1" fmla="*/ 0 h 589236"/>
              <a:gd name="csX2" fmla="*/ 929628 w 929628"/>
              <a:gd name="csY2" fmla="*/ 0 h 589236"/>
              <a:gd name="csX3" fmla="*/ 929628 w 929628"/>
              <a:gd name="csY3" fmla="*/ 589236 h 589236"/>
              <a:gd name="csX4" fmla="*/ 492703 w 929628"/>
              <a:gd name="csY4" fmla="*/ 589236 h 589236"/>
              <a:gd name="csX5" fmla="*/ 0 w 929628"/>
              <a:gd name="csY5" fmla="*/ 589236 h 589236"/>
              <a:gd name="csX6" fmla="*/ 0 w 929628"/>
              <a:gd name="csY6" fmla="*/ 0 h 58923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29628" h="589236" extrusionOk="0">
                <a:moveTo>
                  <a:pt x="0" y="0"/>
                </a:moveTo>
                <a:cubicBezTo>
                  <a:pt x="190542" y="-6104"/>
                  <a:pt x="235958" y="12947"/>
                  <a:pt x="446221" y="0"/>
                </a:cubicBezTo>
                <a:cubicBezTo>
                  <a:pt x="656484" y="-12947"/>
                  <a:pt x="769321" y="-16684"/>
                  <a:pt x="929628" y="0"/>
                </a:cubicBezTo>
                <a:cubicBezTo>
                  <a:pt x="929807" y="163672"/>
                  <a:pt x="927153" y="309460"/>
                  <a:pt x="929628" y="589236"/>
                </a:cubicBezTo>
                <a:cubicBezTo>
                  <a:pt x="760253" y="608250"/>
                  <a:pt x="611809" y="596179"/>
                  <a:pt x="492703" y="589236"/>
                </a:cubicBezTo>
                <a:cubicBezTo>
                  <a:pt x="373598" y="582293"/>
                  <a:pt x="159111" y="577912"/>
                  <a:pt x="0" y="589236"/>
                </a:cubicBezTo>
                <a:cubicBezTo>
                  <a:pt x="26110" y="458269"/>
                  <a:pt x="11093" y="150752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4BB5FD9-D3F5-7929-7A0E-5AB78D2CA6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900" t="48585" r="45252" b="8576"/>
          <a:stretch>
            <a:fillRect/>
          </a:stretch>
        </p:blipFill>
        <p:spPr>
          <a:xfrm>
            <a:off x="401304" y="756744"/>
            <a:ext cx="6036014" cy="5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7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A9E775-9070-4D7D-B3D0-9AEA1383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91650A2-A463-4D54-B75A-41F8B6966D74}" type="slidenum">
              <a:rPr lang="en-US" smtClean="0"/>
              <a:t>21</a:t>
            </a:fld>
            <a:endParaRPr lang="en-US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8716D3F-8F8C-42B5-8DDC-E60D9A98B6F3}"/>
              </a:ext>
            </a:extLst>
          </p:cNvPr>
          <p:cNvSpPr/>
          <p:nvPr/>
        </p:nvSpPr>
        <p:spPr>
          <a:xfrm>
            <a:off x="5227624" y="381759"/>
            <a:ext cx="15729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 err="1">
                <a:solidFill>
                  <a:srgbClr val="003399"/>
                </a:solidFill>
              </a:rPr>
              <a:t>Summary</a:t>
            </a:r>
            <a:endParaRPr lang="en-US" sz="28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2161CB-D12C-48F1-BD5C-9039828981AA}"/>
              </a:ext>
            </a:extLst>
          </p:cNvPr>
          <p:cNvSpPr txBox="1"/>
          <p:nvPr/>
        </p:nvSpPr>
        <p:spPr>
          <a:xfrm>
            <a:off x="1128712" y="1241078"/>
            <a:ext cx="9934576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first implementation of RRPA with </a:t>
            </a:r>
            <a:r>
              <a:rPr lang="en-US" sz="2000" b="1" dirty="0"/>
              <a:t>NN+NNN chiral potentials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significant improvement with respect to RPA, reasonable description of </a:t>
            </a:r>
            <a:r>
              <a:rPr lang="en-US" sz="2000" b="1" dirty="0">
                <a:ea typeface="Calibri" panose="020F0502020204030204" pitchFamily="34" charset="0"/>
                <a:cs typeface="Calibri" panose="020F0502020204030204" pitchFamily="34" charset="0"/>
              </a:rPr>
              <a:t>correlation energies 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and  some </a:t>
            </a:r>
            <a:r>
              <a:rPr lang="en-US" sz="2000" b="1" dirty="0">
                <a:ea typeface="Calibri" panose="020F0502020204030204" pitchFamily="34" charset="0"/>
                <a:cs typeface="Calibri" panose="020F0502020204030204" pitchFamily="34" charset="0"/>
              </a:rPr>
              <a:t>low-lying levels 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and gross properties of </a:t>
            </a:r>
            <a:r>
              <a:rPr lang="en-US" sz="2000" b="1" dirty="0">
                <a:ea typeface="Calibri" panose="020F0502020204030204" pitchFamily="34" charset="0"/>
                <a:cs typeface="Calibri" panose="020F0502020204030204" pitchFamily="34" charset="0"/>
              </a:rPr>
              <a:t>GDRs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in spherical closed subshell nuclei</a:t>
            </a:r>
            <a:r>
              <a:rPr lang="en-US" sz="2000" dirty="0"/>
              <a:t>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toroidal (vortical) character</a:t>
            </a:r>
            <a:r>
              <a:rPr lang="en-US" sz="2000" dirty="0"/>
              <a:t> of specific low-lying dipole states</a:t>
            </a:r>
          </a:p>
          <a:p>
            <a:pPr>
              <a:lnSpc>
                <a:spcPct val="150000"/>
              </a:lnSpc>
            </a:pPr>
            <a:endParaRPr lang="en-US" sz="2000" i="1" dirty="0"/>
          </a:p>
          <a:p>
            <a:pPr>
              <a:lnSpc>
                <a:spcPct val="150000"/>
              </a:lnSpc>
            </a:pPr>
            <a:r>
              <a:rPr lang="en-US" sz="2000" i="1" dirty="0"/>
              <a:t> </a:t>
            </a:r>
            <a:r>
              <a:rPr lang="en-US" sz="2000" b="1" dirty="0"/>
              <a:t>Plans: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systematic </a:t>
            </a:r>
            <a:r>
              <a:rPr lang="cs-CZ" sz="2000" dirty="0" err="1"/>
              <a:t>calculations</a:t>
            </a:r>
            <a:r>
              <a:rPr lang="cs-CZ" sz="2000" dirty="0"/>
              <a:t> </a:t>
            </a:r>
            <a:r>
              <a:rPr lang="cs-CZ" sz="2000" dirty="0" err="1"/>
              <a:t>with</a:t>
            </a:r>
            <a:r>
              <a:rPr lang="cs-CZ" sz="2000" dirty="0"/>
              <a:t> </a:t>
            </a:r>
            <a:r>
              <a:rPr lang="en-US" sz="2000" dirty="0"/>
              <a:t>various</a:t>
            </a:r>
            <a:r>
              <a:rPr lang="cs-CZ" sz="2000" dirty="0"/>
              <a:t> NN</a:t>
            </a:r>
            <a:r>
              <a:rPr lang="en-US" sz="2000" dirty="0"/>
              <a:t>+NNN potentials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quasiparticle extension  (</a:t>
            </a:r>
            <a:r>
              <a:rPr lang="en-US" sz="2000" b="1" dirty="0"/>
              <a:t>see poster of R. </a:t>
            </a:r>
            <a:r>
              <a:rPr lang="en-US" sz="2000" b="1" dirty="0" err="1"/>
              <a:t>Folprecht</a:t>
            </a:r>
            <a:r>
              <a:rPr lang="en-US" sz="2000" b="1" dirty="0"/>
              <a:t> </a:t>
            </a:r>
            <a:r>
              <a:rPr lang="en-US" sz="2000" dirty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inclusion of “complex” configurations </a:t>
            </a:r>
          </a:p>
          <a:p>
            <a:r>
              <a:rPr lang="en-US" sz="2000" dirty="0"/>
              <a:t>          </a:t>
            </a:r>
          </a:p>
          <a:p>
            <a:pPr>
              <a:lnSpc>
                <a:spcPct val="150000"/>
              </a:lnSpc>
            </a:pPr>
            <a:endParaRPr lang="en-US" i="1" dirty="0"/>
          </a:p>
          <a:p>
            <a:pPr>
              <a:lnSpc>
                <a:spcPct val="150000"/>
              </a:lnSpc>
            </a:pPr>
            <a:endParaRPr lang="en-US" i="1" dirty="0"/>
          </a:p>
          <a:p>
            <a:pPr>
              <a:lnSpc>
                <a:spcPct val="150000"/>
              </a:lnSpc>
            </a:pP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391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027189" y="1741012"/>
            <a:ext cx="7146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R. </a:t>
            </a:r>
            <a:r>
              <a:rPr lang="en-US" sz="2000" b="1" err="1"/>
              <a:t>Folprecht</a:t>
            </a:r>
            <a:endParaRPr lang="en-US" sz="2000" b="1"/>
          </a:p>
          <a:p>
            <a:r>
              <a:rPr lang="en-US" sz="2000" b="1" i="1"/>
              <a:t>Charles University, Prague, Czechia</a:t>
            </a:r>
          </a:p>
          <a:p>
            <a:endParaRPr lang="en-US" sz="2000"/>
          </a:p>
          <a:p>
            <a:r>
              <a:rPr lang="en-US" sz="2000"/>
              <a:t>G. De Gregorio</a:t>
            </a:r>
          </a:p>
          <a:p>
            <a:r>
              <a:rPr lang="en-US" sz="2000" i="1"/>
              <a:t>INFN &amp; </a:t>
            </a:r>
            <a:r>
              <a:rPr lang="en-US" sz="2000" i="1" err="1"/>
              <a:t>Università</a:t>
            </a:r>
            <a:r>
              <a:rPr lang="en-US" sz="2000" i="1"/>
              <a:t> </a:t>
            </a:r>
            <a:r>
              <a:rPr lang="en-US" sz="2000" i="1" err="1"/>
              <a:t>degli</a:t>
            </a:r>
            <a:r>
              <a:rPr lang="en-US" sz="2000" i="1"/>
              <a:t> </a:t>
            </a:r>
            <a:r>
              <a:rPr lang="en-US" sz="2000" i="1" err="1"/>
              <a:t>Studi</a:t>
            </a:r>
            <a:r>
              <a:rPr lang="en-US" sz="2000" i="1"/>
              <a:t> </a:t>
            </a:r>
            <a:r>
              <a:rPr lang="en-US" sz="2000" i="1" err="1"/>
              <a:t>della</a:t>
            </a:r>
            <a:r>
              <a:rPr lang="en-US" sz="2000" i="1"/>
              <a:t> Campania "Luigi </a:t>
            </a:r>
            <a:r>
              <a:rPr lang="en-US" sz="2000" i="1" err="1"/>
              <a:t>Vanvitelli</a:t>
            </a:r>
            <a:r>
              <a:rPr lang="en-US" sz="2000" i="1"/>
              <a:t>„, Italy  </a:t>
            </a:r>
          </a:p>
          <a:p>
            <a:endParaRPr lang="en-US" sz="2000"/>
          </a:p>
          <a:p>
            <a:r>
              <a:rPr lang="en-US" sz="2000"/>
              <a:t>N. Lo </a:t>
            </a:r>
            <a:r>
              <a:rPr lang="en-US" sz="2000" err="1"/>
              <a:t>Iudice</a:t>
            </a:r>
            <a:endParaRPr lang="en-US" sz="2000"/>
          </a:p>
          <a:p>
            <a:r>
              <a:rPr lang="en-US" sz="2000" i="1" err="1"/>
              <a:t>Università</a:t>
            </a:r>
            <a:r>
              <a:rPr lang="en-US" sz="2000" i="1"/>
              <a:t> di Napoli Federico II, Italy</a:t>
            </a:r>
            <a:endParaRPr lang="en-US" sz="2000"/>
          </a:p>
          <a:p>
            <a:endParaRPr lang="en-US" sz="2000"/>
          </a:p>
          <a:p>
            <a:r>
              <a:rPr lang="en-US" sz="2000"/>
              <a:t>P. </a:t>
            </a:r>
            <a:r>
              <a:rPr lang="en-US" sz="2000" err="1"/>
              <a:t>Veselý</a:t>
            </a:r>
            <a:endParaRPr lang="en-US" sz="2000"/>
          </a:p>
          <a:p>
            <a:r>
              <a:rPr lang="en-US" sz="2000" i="1"/>
              <a:t>Institute of Nuclear Physics, </a:t>
            </a:r>
            <a:r>
              <a:rPr lang="en-US" sz="2000" i="1" err="1"/>
              <a:t>Řež</a:t>
            </a:r>
            <a:r>
              <a:rPr lang="en-US" sz="2000" i="1"/>
              <a:t>, Czechia</a:t>
            </a:r>
          </a:p>
          <a:p>
            <a:endParaRPr lang="en-US" sz="2000" i="1"/>
          </a:p>
          <a:p>
            <a:endParaRPr lang="en-US" i="1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332463" y="538929"/>
            <a:ext cx="77724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cs-CZ" sz="2800">
                <a:solidFill>
                  <a:srgbClr val="003399"/>
                </a:solidFill>
                <a:latin typeface="+mn-lt"/>
              </a:rPr>
              <a:t>Collaborators    </a:t>
            </a:r>
            <a:endParaRPr lang="en-US" altLang="cs-CZ" sz="400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41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A4F25E5-09F6-F8DA-5B69-379192765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2"/>
          <a:stretch>
            <a:fillRect/>
          </a:stretch>
        </p:blipFill>
        <p:spPr>
          <a:xfrm>
            <a:off x="515815" y="1770184"/>
            <a:ext cx="10953948" cy="4536831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9347E0A-4113-92B0-8689-1EC136BA8F21}"/>
              </a:ext>
            </a:extLst>
          </p:cNvPr>
          <p:cNvSpPr/>
          <p:nvPr/>
        </p:nvSpPr>
        <p:spPr>
          <a:xfrm>
            <a:off x="4039174" y="760457"/>
            <a:ext cx="43481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3399"/>
                </a:solidFill>
              </a:rPr>
              <a:t>Thank you for you attention!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740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EEB151B-D86F-5D11-BE3C-8F14A7EA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14039" y="6473501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24</a:t>
            </a:fld>
            <a:endParaRPr lang="sk-SK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684471-25B7-EBAE-E3CA-76E149635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014" y="133667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003399"/>
                </a:solidFill>
              </a:rPr>
              <a:t>NN and  NNN interactions</a:t>
            </a:r>
            <a:endParaRPr lang="en-GB" sz="2800" dirty="0">
              <a:solidFill>
                <a:srgbClr val="003399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7339CE8-AF40-4524-A3A9-676B2083A805}"/>
              </a:ext>
            </a:extLst>
          </p:cNvPr>
          <p:cNvSpPr txBox="1"/>
          <p:nvPr/>
        </p:nvSpPr>
        <p:spPr>
          <a:xfrm>
            <a:off x="998955" y="1173052"/>
            <a:ext cx="97229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1" u="none" strike="noStrike" baseline="0" dirty="0" err="1">
                <a:solidFill>
                  <a:srgbClr val="131413"/>
                </a:solidFill>
              </a:rPr>
              <a:t>NuHamil</a:t>
            </a:r>
            <a:r>
              <a:rPr lang="en-US" sz="1800" b="1" i="0" u="none" strike="noStrike" baseline="0" dirty="0">
                <a:solidFill>
                  <a:srgbClr val="131413"/>
                </a:solidFill>
              </a:rPr>
              <a:t> : </a:t>
            </a:r>
            <a:r>
              <a:rPr lang="en-US" sz="1800" i="0" u="none" strike="noStrike" baseline="0" dirty="0">
                <a:solidFill>
                  <a:srgbClr val="131413"/>
                </a:solidFill>
              </a:rPr>
              <a:t>A numerical code to generate nuclear two- and three-body matrix elements from chiral effective field theory,  </a:t>
            </a:r>
            <a:r>
              <a:rPr lang="en-US" sz="1800" i="1" u="none" strike="noStrike" baseline="0" dirty="0">
                <a:solidFill>
                  <a:srgbClr val="131413"/>
                </a:solidFill>
              </a:rPr>
              <a:t>Miyagi T., </a:t>
            </a:r>
            <a:r>
              <a:rPr lang="cs-CZ" sz="1800" i="1" u="none" strike="noStrike" baseline="0" dirty="0">
                <a:solidFill>
                  <a:srgbClr val="131413"/>
                </a:solidFill>
              </a:rPr>
              <a:t>Eur. </a:t>
            </a:r>
            <a:r>
              <a:rPr lang="cs-CZ" sz="1800" i="1" u="none" strike="noStrike" baseline="0" dirty="0" err="1">
                <a:solidFill>
                  <a:srgbClr val="131413"/>
                </a:solidFill>
              </a:rPr>
              <a:t>Phys</a:t>
            </a:r>
            <a:r>
              <a:rPr lang="cs-CZ" sz="1800" i="1" u="none" strike="noStrike" baseline="0" dirty="0">
                <a:solidFill>
                  <a:srgbClr val="131413"/>
                </a:solidFill>
              </a:rPr>
              <a:t>. J. A (2023) 59:150</a:t>
            </a:r>
            <a:endParaRPr lang="en-US" sz="1800" i="1" u="none" strike="noStrike" baseline="0" dirty="0">
              <a:solidFill>
                <a:srgbClr val="13141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i="1" u="none" strike="noStrike" baseline="0" dirty="0">
              <a:solidFill>
                <a:srgbClr val="13141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spherical HO basis – model space given by the HO principal quantum number </a:t>
            </a:r>
            <a:r>
              <a:rPr lang="en-US" dirty="0" err="1"/>
              <a:t>N</a:t>
            </a:r>
            <a:r>
              <a:rPr lang="en-US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dirty="0"/>
              <a:t> (number of used major shells-1),  typically </a:t>
            </a:r>
            <a:r>
              <a:rPr lang="en-US" dirty="0" err="1"/>
              <a:t>N</a:t>
            </a:r>
            <a:r>
              <a:rPr lang="en-US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dirty="0"/>
              <a:t>=14-16</a:t>
            </a:r>
            <a:endParaRPr lang="en-US" sz="1800" i="1" u="none" strike="noStrike" baseline="0" dirty="0">
              <a:solidFill>
                <a:srgbClr val="13141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131413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CD202E9-84E8-7761-5471-B616250E799A}"/>
              </a:ext>
            </a:extLst>
          </p:cNvPr>
          <p:cNvSpPr txBox="1"/>
          <p:nvPr/>
        </p:nvSpPr>
        <p:spPr>
          <a:xfrm>
            <a:off x="998955" y="2793062"/>
            <a:ext cx="99234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sz="1800" i="0" u="none" strike="noStrike" baseline="0" dirty="0"/>
              <a:t>or practical reasons</a:t>
            </a:r>
            <a:r>
              <a:rPr lang="en-US" sz="1800" b="1" i="0" u="none" strike="noStrike" baseline="0" dirty="0"/>
              <a:t> NNN </a:t>
            </a:r>
            <a:r>
              <a:rPr lang="en-US" b="1" dirty="0"/>
              <a:t>space </a:t>
            </a:r>
            <a:r>
              <a:rPr lang="en-US" sz="1800" b="1" i="0" u="none" strike="noStrike" baseline="0" dirty="0"/>
              <a:t>must be truncated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i="0" u="none" strike="noStrike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B03D6FF-9ADF-6612-BC60-ADE62324B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20" y="4569921"/>
            <a:ext cx="9923419" cy="1818293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98DB1443-5334-75D8-084B-B7041B391549}"/>
              </a:ext>
            </a:extLst>
          </p:cNvPr>
          <p:cNvGrpSpPr/>
          <p:nvPr/>
        </p:nvGrpSpPr>
        <p:grpSpPr>
          <a:xfrm>
            <a:off x="4601817" y="5479067"/>
            <a:ext cx="4008783" cy="1134658"/>
            <a:chOff x="4601817" y="5479067"/>
            <a:chExt cx="4008783" cy="1134658"/>
          </a:xfrm>
        </p:grpSpPr>
        <p:cxnSp>
          <p:nvCxnSpPr>
            <p:cNvPr id="13" name="Přímá spojnice 12">
              <a:extLst>
                <a:ext uri="{FF2B5EF4-FFF2-40B4-BE49-F238E27FC236}">
                  <a16:creationId xmlns:a16="http://schemas.microsoft.com/office/drawing/2014/main" id="{B2A219FF-FFFF-6812-43B9-8B5787AC01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1817" y="5479067"/>
              <a:ext cx="3886200" cy="1134658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" name="Přímá spojnice 13">
              <a:extLst>
                <a:ext uri="{FF2B5EF4-FFF2-40B4-BE49-F238E27FC236}">
                  <a16:creationId xmlns:a16="http://schemas.microsoft.com/office/drawing/2014/main" id="{7DE14C12-2637-DC8A-05A0-C68C630762DD}"/>
                </a:ext>
              </a:extLst>
            </p:cNvPr>
            <p:cNvCxnSpPr>
              <a:cxnSpLocks/>
            </p:cNvCxnSpPr>
            <p:nvPr/>
          </p:nvCxnSpPr>
          <p:spPr>
            <a:xfrm>
              <a:off x="4760843" y="5571152"/>
              <a:ext cx="3849757" cy="899891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6845E2CE-3D64-CC39-40FD-2F12BB9B99CB}"/>
              </a:ext>
            </a:extLst>
          </p:cNvPr>
          <p:cNvSpPr txBox="1"/>
          <p:nvPr/>
        </p:nvSpPr>
        <p:spPr>
          <a:xfrm>
            <a:off x="998955" y="3453934"/>
            <a:ext cx="109374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/>
              <a:t>normal-ordered 2-body Approximation</a:t>
            </a:r>
            <a:r>
              <a:rPr lang="en-US" sz="1800" dirty="0"/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clever storage of NNN matrix elements up to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</a:t>
            </a:r>
            <a:r>
              <a:rPr lang="en-US" sz="18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3max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=N</a:t>
            </a:r>
            <a:r>
              <a:rPr lang="en-US" sz="18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+N</a:t>
            </a:r>
            <a:r>
              <a:rPr lang="en-US" sz="18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+N</a:t>
            </a:r>
            <a:r>
              <a:rPr lang="en-US" sz="18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≤  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i="1" u="none" strike="noStrike" baseline="0" dirty="0"/>
              <a:t>    Miyagi T. , Stroberg S. R., Navrátil P., Hebeler K., and Holt J. D., Phys. Rev. C 105, 014302 (2022).</a:t>
            </a:r>
            <a:endParaRPr 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371329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3521BD-6545-A830-9A65-D1FA77873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50A2-A463-4D54-B75A-41F8B6966D74}" type="slidenum">
              <a:rPr lang="cs-CZ" smtClean="0"/>
              <a:t>25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6ABE979-227A-5FB9-193F-3113468F2574}"/>
              </a:ext>
            </a:extLst>
          </p:cNvPr>
          <p:cNvSpPr/>
          <p:nvPr/>
        </p:nvSpPr>
        <p:spPr>
          <a:xfrm>
            <a:off x="4771390" y="2254961"/>
            <a:ext cx="21357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3399"/>
                </a:solidFill>
              </a:rPr>
              <a:t>Backup slides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89449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990C5D7-0578-9195-D2C4-510CC1D7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80287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26</a:t>
            </a:fld>
            <a:endParaRPr lang="sk-SK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6B44B1C-D90C-2B3C-FEC5-9187374A4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698" y="933482"/>
            <a:ext cx="8012419" cy="560543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C7ACADF-D60E-1EF7-6031-09605C996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23" y="1580312"/>
            <a:ext cx="1653377" cy="347005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84C498D5-8915-FF22-9009-D347CA991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210" y="73888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Charged densities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EA2F1F4-E2BE-A12C-4E3D-F7A7CD10A468}"/>
              </a:ext>
            </a:extLst>
          </p:cNvPr>
          <p:cNvSpPr txBox="1"/>
          <p:nvPr/>
        </p:nvSpPr>
        <p:spPr>
          <a:xfrm>
            <a:off x="82870" y="6382090"/>
            <a:ext cx="6094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ℏ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ω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=12 MeV </a:t>
            </a:r>
            <a:r>
              <a:rPr lang="en-US" sz="2400" dirty="0" err="1">
                <a:latin typeface="Cambria Math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baseline="-25000" dirty="0" err="1"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400" dirty="0"/>
              <a:t>=14, </a:t>
            </a: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baseline="-25000" dirty="0">
                <a:ea typeface="Calibri" panose="020F0502020204030204" pitchFamily="34" charset="0"/>
                <a:cs typeface="Calibri" panose="020F0502020204030204" pitchFamily="34" charset="0"/>
              </a:rPr>
              <a:t>3max</a:t>
            </a: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=28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0382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0556F87-5C78-CD81-BB86-9AD790A2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08455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27</a:t>
            </a:fld>
            <a:endParaRPr lang="sk-SK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0F3E9B-C2B1-96E5-2B8D-B8DDCB2F3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147" y="918504"/>
            <a:ext cx="6979705" cy="58398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351CF2-3AF0-898A-A10A-1092A1819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199" y="67727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>
                <a:solidFill>
                  <a:srgbClr val="003399"/>
                </a:solidFill>
              </a:rPr>
              <a:t>Giant dipole resonance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C232DF3-38D4-835F-D390-E850A28C2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879" y="2564541"/>
            <a:ext cx="1658708" cy="3651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D6645B8-6D0A-417A-29FD-E3DDD0351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95" y="1477217"/>
            <a:ext cx="2495898" cy="56205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422D4FA-CAA4-D560-A95C-FA12A9B5F209}"/>
              </a:ext>
            </a:extLst>
          </p:cNvPr>
          <p:cNvSpPr txBox="1"/>
          <p:nvPr/>
        </p:nvSpPr>
        <p:spPr>
          <a:xfrm>
            <a:off x="82870" y="6382090"/>
            <a:ext cx="6094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ℏ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ω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=12 MeV </a:t>
            </a:r>
            <a:r>
              <a:rPr lang="en-US" sz="2400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N</a:t>
            </a:r>
            <a:r>
              <a:rPr lang="en-US" sz="2400" baseline="-25000" dirty="0" err="1"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400" dirty="0"/>
              <a:t>=14, N</a:t>
            </a:r>
            <a:r>
              <a:rPr lang="en-US" sz="2400" baseline="-25000" dirty="0">
                <a:ea typeface="Calibri" panose="020F0502020204030204" pitchFamily="34" charset="0"/>
                <a:cs typeface="Calibri" panose="020F0502020204030204" pitchFamily="34" charset="0"/>
              </a:rPr>
              <a:t>3max</a:t>
            </a: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=28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11286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58E5A50-50DF-C0A7-E363-CF8312DCC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8630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28</a:t>
            </a:fld>
            <a:endParaRPr lang="sk-SK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02F602D-9389-6541-989F-4A10673BE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80"/>
          <a:stretch/>
        </p:blipFill>
        <p:spPr>
          <a:xfrm>
            <a:off x="1973786" y="790221"/>
            <a:ext cx="9081397" cy="5967267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B833714B-D151-1C61-3AD6-B08D4F5C1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685" y="100512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Giant dipole resonance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AB7E16A-E5FE-E960-5113-696FB1770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78" y="1099277"/>
            <a:ext cx="2170107" cy="48868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A4EB2A0-7F0C-C765-1248-C5F5DB4F3F6F}"/>
              </a:ext>
            </a:extLst>
          </p:cNvPr>
          <p:cNvSpPr txBox="1"/>
          <p:nvPr/>
        </p:nvSpPr>
        <p:spPr>
          <a:xfrm>
            <a:off x="82870" y="6382090"/>
            <a:ext cx="6094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ℏ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ω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=12 MeV </a:t>
            </a:r>
            <a:r>
              <a:rPr lang="en-US" sz="2400" dirty="0" err="1">
                <a:latin typeface="Cambria Math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baseline="-25000" dirty="0" err="1"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2400" dirty="0"/>
              <a:t>=14, </a:t>
            </a: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baseline="-25000" dirty="0">
                <a:ea typeface="Calibri" panose="020F0502020204030204" pitchFamily="34" charset="0"/>
                <a:cs typeface="Calibri" panose="020F0502020204030204" pitchFamily="34" charset="0"/>
              </a:rPr>
              <a:t>3max</a:t>
            </a:r>
            <a:r>
              <a:rPr lang="en-US" sz="2400" dirty="0">
                <a:ea typeface="Calibri" panose="020F0502020204030204" pitchFamily="34" charset="0"/>
                <a:cs typeface="Calibri" panose="020F0502020204030204" pitchFamily="34" charset="0"/>
              </a:rPr>
              <a:t>=28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45657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B2515B7-04F3-AB36-4B62-3E3D5546B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04940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29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CAEED4-A9D2-414A-8299-A851B9B3E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1" y="870417"/>
            <a:ext cx="10023780" cy="5283619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5017DDA9-1547-E801-D3C8-DA2DCD781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3652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>
                <a:solidFill>
                  <a:srgbClr val="003399"/>
                </a:solidFill>
              </a:rPr>
              <a:t>Low-energy spectra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0D490B6-E48A-0CD0-0B95-C6A9E2D699DA}"/>
              </a:ext>
            </a:extLst>
          </p:cNvPr>
          <p:cNvSpPr/>
          <p:nvPr/>
        </p:nvSpPr>
        <p:spPr>
          <a:xfrm>
            <a:off x="4389864" y="4462997"/>
            <a:ext cx="1706136" cy="814039"/>
          </a:xfrm>
          <a:custGeom>
            <a:avLst/>
            <a:gdLst>
              <a:gd name="csX0" fmla="*/ 0 w 1706136"/>
              <a:gd name="csY0" fmla="*/ 0 h 814039"/>
              <a:gd name="csX1" fmla="*/ 534589 w 1706136"/>
              <a:gd name="csY1" fmla="*/ 0 h 814039"/>
              <a:gd name="csX2" fmla="*/ 1086240 w 1706136"/>
              <a:gd name="csY2" fmla="*/ 0 h 814039"/>
              <a:gd name="csX3" fmla="*/ 1706136 w 1706136"/>
              <a:gd name="csY3" fmla="*/ 0 h 814039"/>
              <a:gd name="csX4" fmla="*/ 1706136 w 1706136"/>
              <a:gd name="csY4" fmla="*/ 423300 h 814039"/>
              <a:gd name="csX5" fmla="*/ 1706136 w 1706136"/>
              <a:gd name="csY5" fmla="*/ 814039 h 814039"/>
              <a:gd name="csX6" fmla="*/ 1120363 w 1706136"/>
              <a:gd name="csY6" fmla="*/ 814039 h 814039"/>
              <a:gd name="csX7" fmla="*/ 517528 w 1706136"/>
              <a:gd name="csY7" fmla="*/ 814039 h 814039"/>
              <a:gd name="csX8" fmla="*/ 0 w 1706136"/>
              <a:gd name="csY8" fmla="*/ 814039 h 814039"/>
              <a:gd name="csX9" fmla="*/ 0 w 1706136"/>
              <a:gd name="csY9" fmla="*/ 415160 h 814039"/>
              <a:gd name="csX10" fmla="*/ 0 w 1706136"/>
              <a:gd name="csY10" fmla="*/ 0 h 8140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706136" h="814039" extrusionOk="0">
                <a:moveTo>
                  <a:pt x="0" y="0"/>
                </a:moveTo>
                <a:cubicBezTo>
                  <a:pt x="236371" y="23392"/>
                  <a:pt x="419467" y="14073"/>
                  <a:pt x="534589" y="0"/>
                </a:cubicBezTo>
                <a:cubicBezTo>
                  <a:pt x="649711" y="-14073"/>
                  <a:pt x="966034" y="-14325"/>
                  <a:pt x="1086240" y="0"/>
                </a:cubicBezTo>
                <a:cubicBezTo>
                  <a:pt x="1206446" y="14325"/>
                  <a:pt x="1497635" y="4613"/>
                  <a:pt x="1706136" y="0"/>
                </a:cubicBezTo>
                <a:cubicBezTo>
                  <a:pt x="1690155" y="172890"/>
                  <a:pt x="1711266" y="321711"/>
                  <a:pt x="1706136" y="423300"/>
                </a:cubicBezTo>
                <a:cubicBezTo>
                  <a:pt x="1701006" y="524889"/>
                  <a:pt x="1692745" y="645012"/>
                  <a:pt x="1706136" y="814039"/>
                </a:cubicBezTo>
                <a:cubicBezTo>
                  <a:pt x="1442150" y="795855"/>
                  <a:pt x="1337457" y="791565"/>
                  <a:pt x="1120363" y="814039"/>
                </a:cubicBezTo>
                <a:cubicBezTo>
                  <a:pt x="903269" y="836513"/>
                  <a:pt x="794445" y="818175"/>
                  <a:pt x="517528" y="814039"/>
                </a:cubicBezTo>
                <a:cubicBezTo>
                  <a:pt x="240611" y="809903"/>
                  <a:pt x="235876" y="820874"/>
                  <a:pt x="0" y="814039"/>
                </a:cubicBezTo>
                <a:cubicBezTo>
                  <a:pt x="8693" y="668686"/>
                  <a:pt x="-17899" y="512401"/>
                  <a:pt x="0" y="415160"/>
                </a:cubicBezTo>
                <a:cubicBezTo>
                  <a:pt x="17899" y="317919"/>
                  <a:pt x="-7331" y="8593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98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32ECE-E40E-B868-1EAB-C39897264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Rectangle 4">
            <a:extLst>
              <a:ext uri="{FF2B5EF4-FFF2-40B4-BE49-F238E27FC236}">
                <a16:creationId xmlns:a16="http://schemas.microsoft.com/office/drawing/2014/main" id="{71A14F13-99EF-B540-203E-43F045D02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9484" y="-88733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“Ab-initio”  in nuclear theory</a:t>
            </a:r>
            <a:endParaRPr lang="en-US" sz="28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ástupný symbol pro číslo snímku 2">
            <a:extLst>
              <a:ext uri="{FF2B5EF4-FFF2-40B4-BE49-F238E27FC236}">
                <a16:creationId xmlns:a16="http://schemas.microsoft.com/office/drawing/2014/main" id="{E57FCDE5-9810-4F39-48DC-39586A964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510" y="6484166"/>
            <a:ext cx="2743200" cy="365125"/>
          </a:xfrm>
        </p:spPr>
        <p:txBody>
          <a:bodyPr/>
          <a:lstStyle/>
          <a:p>
            <a:fld id="{F91650A2-A463-4D54-B75A-41F8B6966D74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Object 5">
                <a:extLst>
                  <a:ext uri="{FF2B5EF4-FFF2-40B4-BE49-F238E27FC236}">
                    <a16:creationId xmlns:a16="http://schemas.microsoft.com/office/drawing/2014/main" id="{D7B3CAF5-46AE-8290-AF7F-7ACAFBAD48F4}"/>
                  </a:ext>
                </a:extLst>
              </p:cNvPr>
              <p:cNvSpPr txBox="1"/>
              <p:nvPr/>
            </p:nvSpPr>
            <p:spPr bwMode="auto">
              <a:xfrm>
                <a:off x="2387141" y="2860465"/>
                <a:ext cx="7092640" cy="8175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b="1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200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408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000" b="1" i="1">
                                      <a:solidFill>
                                        <a:srgbClr val="00408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1" i="1">
                                      <a:solidFill>
                                        <a:srgbClr val="004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408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solidFill>
                                        <a:srgbClr val="00408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408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solidFill>
                                    <a:srgbClr val="00408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nary>
                      <m:r>
                        <a:rPr lang="en-US" sz="2000" b="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US" sz="2000" i="1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        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  <m:e>
                          <m:r>
                            <a:rPr lang="en-US" sz="2000" b="1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sz="2000" b="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0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  <m:e>
                          <m:r>
                            <a:rPr lang="en-US" sz="2000" b="1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0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7" name="Object 5">
                <a:extLst>
                  <a:ext uri="{FF2B5EF4-FFF2-40B4-BE49-F238E27FC236}">
                    <a16:creationId xmlns:a16="http://schemas.microsoft.com/office/drawing/2014/main" id="{D7B3CAF5-46AE-8290-AF7F-7ACAFBAD4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87141" y="2860465"/>
                <a:ext cx="7092640" cy="817563"/>
              </a:xfrm>
              <a:prstGeom prst="rect">
                <a:avLst/>
              </a:prstGeom>
              <a:blipFill>
                <a:blip r:embed="rId3"/>
                <a:stretch>
                  <a:fillRect b="-1417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F1589F89-E71B-3662-8B4E-4853374B118F}"/>
              </a:ext>
            </a:extLst>
          </p:cNvPr>
          <p:cNvSpPr txBox="1">
            <a:spLocks/>
          </p:cNvSpPr>
          <p:nvPr/>
        </p:nvSpPr>
        <p:spPr>
          <a:xfrm>
            <a:off x="328840" y="4068330"/>
            <a:ext cx="11209241" cy="1971527"/>
          </a:xfrm>
          <a:prstGeom prst="rect">
            <a:avLst/>
          </a:prstGeom>
        </p:spPr>
        <p:txBody>
          <a:bodyPr vert="horz" wrap="square" lIns="127723" tIns="63862" rIns="127723" bIns="63862" rtlCol="0">
            <a:spAutoFit/>
          </a:bodyPr>
          <a:lstStyle>
            <a:lvl1pPr marL="0" indent="0" algn="l" defTabSz="957925" rtl="0" eaLnBrk="1" latinLnBrk="0" hangingPunct="1">
              <a:lnSpc>
                <a:spcPct val="90000"/>
              </a:lnSpc>
              <a:spcBef>
                <a:spcPts val="1048"/>
              </a:spcBef>
              <a:buClr>
                <a:srgbClr val="548235"/>
              </a:buClr>
              <a:buSzPct val="80000"/>
              <a:buFontTx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j-lt"/>
                <a:ea typeface="Calibri" charset="0"/>
                <a:cs typeface="Calibri" charset="0"/>
              </a:defRPr>
            </a:lvl1pPr>
            <a:lvl2pPr marL="718444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Clr>
                <a:srgbClr val="548235"/>
              </a:buClr>
              <a:buFont typeface="Calibri" panose="020F0502020204030204" pitchFamily="34" charset="0"/>
              <a:buChar char="-"/>
              <a:defRPr sz="1500" kern="1200">
                <a:solidFill>
                  <a:schemeClr val="bg2">
                    <a:lumMod val="50000"/>
                  </a:schemeClr>
                </a:solidFill>
                <a:latin typeface="+mj-lt"/>
                <a:ea typeface="Calibri" charset="0"/>
                <a:cs typeface="Calibri" charset="0"/>
              </a:defRPr>
            </a:lvl2pPr>
            <a:lvl3pPr marL="1197407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Clr>
                <a:srgbClr val="548235"/>
              </a:buClr>
              <a:buFont typeface="Wingdings" panose="05000000000000000000" pitchFamily="2" charset="2"/>
              <a:buChar char="§"/>
              <a:defRPr sz="1300" kern="1200">
                <a:solidFill>
                  <a:schemeClr val="bg2">
                    <a:lumMod val="50000"/>
                  </a:schemeClr>
                </a:solidFill>
                <a:latin typeface="+mj-lt"/>
                <a:ea typeface="Calibri" charset="0"/>
                <a:cs typeface="Calibri" charset="0"/>
              </a:defRPr>
            </a:lvl3pPr>
            <a:lvl4pPr marL="1676370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Clr>
                <a:srgbClr val="548235"/>
              </a:buClr>
              <a:buFont typeface="Calibri" panose="020F0502020204030204" pitchFamily="34" charset="0"/>
              <a:buChar char="-"/>
              <a:defRPr sz="1100" kern="1200">
                <a:solidFill>
                  <a:schemeClr val="bg2">
                    <a:lumMod val="50000"/>
                  </a:schemeClr>
                </a:solidFill>
                <a:latin typeface="+mj-lt"/>
                <a:ea typeface="Calibri" charset="0"/>
                <a:cs typeface="Calibri" charset="0"/>
              </a:defRPr>
            </a:lvl4pPr>
            <a:lvl5pPr marL="2155332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Clr>
                <a:srgbClr val="548235"/>
              </a:buClr>
              <a:buFont typeface="Wingdings" panose="05000000000000000000" pitchFamily="2" charset="2"/>
              <a:buChar char="§"/>
              <a:defRPr sz="1100" kern="1200">
                <a:solidFill>
                  <a:schemeClr val="bg2">
                    <a:lumMod val="50000"/>
                  </a:schemeClr>
                </a:solidFill>
                <a:latin typeface="+mj-lt"/>
                <a:ea typeface="Calibri" charset="0"/>
                <a:cs typeface="Calibri" charset="0"/>
              </a:defRPr>
            </a:lvl5pPr>
            <a:lvl6pPr marL="2634295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3258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2220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1183" indent="-239481" algn="l" defTabSz="957925" rtl="0" eaLnBrk="1" latinLnBrk="0" hangingPunct="1">
              <a:lnSpc>
                <a:spcPct val="90000"/>
              </a:lnSpc>
              <a:spcBef>
                <a:spcPts val="524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1" dirty="0">
              <a:solidFill>
                <a:schemeClr val="tx1"/>
              </a:solidFill>
              <a:latin typeface="+mn-lt"/>
            </a:endParaRPr>
          </a:p>
          <a:p>
            <a:r>
              <a:rPr lang="en-US" sz="1800" b="0" dirty="0">
                <a:solidFill>
                  <a:schemeClr val="tx1"/>
                </a:solidFill>
                <a:latin typeface="+mn-lt"/>
              </a:rPr>
              <a:t>      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NN and NNN interactions from </a:t>
            </a:r>
          </a:p>
          <a:p>
            <a:r>
              <a:rPr lang="en-US" sz="2000" b="0" dirty="0">
                <a:solidFill>
                  <a:schemeClr val="tx1"/>
                </a:solidFill>
                <a:latin typeface="+mn-lt"/>
              </a:rPr>
              <a:t>      chiral effective field theory                                                                         phenomenological interactions              </a:t>
            </a:r>
          </a:p>
          <a:p>
            <a:r>
              <a:rPr lang="en-US" sz="2000" b="0" dirty="0">
                <a:solidFill>
                  <a:schemeClr val="tx1"/>
                </a:solidFill>
                <a:latin typeface="+mn-lt"/>
              </a:rPr>
              <a:t>          </a:t>
            </a:r>
            <a:r>
              <a:rPr lang="en-US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2000" b="0" i="1" dirty="0">
                <a:solidFill>
                  <a:schemeClr val="tx1"/>
                </a:solidFill>
                <a:latin typeface="+mn-lt"/>
              </a:rPr>
              <a:t>ab initio</a:t>
            </a:r>
            <a:r>
              <a:rPr lang="en-US" sz="2000" b="0" dirty="0">
                <a:solidFill>
                  <a:schemeClr val="tx1"/>
                </a:solidFill>
                <a:latin typeface="+mn-lt"/>
              </a:rPr>
              <a:t> methods                                                                                                 DFT, SM </a:t>
            </a:r>
          </a:p>
          <a:p>
            <a:r>
              <a:rPr lang="en-US" sz="1800" b="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6">
                <a:extLst>
                  <a:ext uri="{FF2B5EF4-FFF2-40B4-BE49-F238E27FC236}">
                    <a16:creationId xmlns:a16="http://schemas.microsoft.com/office/drawing/2014/main" id="{C349E58F-FB38-B4E2-ACC6-C2A68279535A}"/>
                  </a:ext>
                </a:extLst>
              </p:cNvPr>
              <p:cNvSpPr txBox="1"/>
              <p:nvPr/>
            </p:nvSpPr>
            <p:spPr bwMode="auto">
              <a:xfrm>
                <a:off x="3134280" y="2002312"/>
                <a:ext cx="5678874" cy="1097668"/>
              </a:xfrm>
              <a:prstGeom prst="rect">
                <a:avLst/>
              </a:prstGeom>
              <a:noFill/>
              <a:ln w="22225">
                <a:noFill/>
                <a:miter lim="800000"/>
                <a:headEnd/>
                <a:tailEnd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m:rPr>
                          <m:sty m:val="p"/>
                        </m:rPr>
                        <a:rPr lang="en-US" sz="2400" b="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𝜕𝛹</m:t>
                          </m:r>
                          <m:r>
                            <a:rPr lang="en-US" sz="24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(1,2…</m:t>
                          </m:r>
                          <m:r>
                            <a:rPr lang="en-US" sz="24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b="0" i="1" smtClean="0">
                              <a:solidFill>
                                <a:srgbClr val="00408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400" i="1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2400" i="1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𝛹</m:t>
                      </m:r>
                      <m:r>
                        <a:rPr lang="en-US" sz="2400" i="1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(1,2....</m:t>
                      </m:r>
                      <m:r>
                        <a:rPr lang="en-US" sz="2400" b="0" i="1" smtClean="0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solidFill>
                            <a:srgbClr val="00408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i="1"/>
              </a:p>
            </p:txBody>
          </p:sp>
        </mc:Choice>
        <mc:Fallback xmlns="">
          <p:sp>
            <p:nvSpPr>
              <p:cNvPr id="4" name="Object 6">
                <a:extLst>
                  <a:ext uri="{FF2B5EF4-FFF2-40B4-BE49-F238E27FC236}">
                    <a16:creationId xmlns:a16="http://schemas.microsoft.com/office/drawing/2014/main" id="{C349E58F-FB38-B4E2-ACC6-C2A682795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34280" y="2002312"/>
                <a:ext cx="5678874" cy="10976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22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5A9A34C8-2657-CEE0-7D57-60C56888B47C}"/>
              </a:ext>
            </a:extLst>
          </p:cNvPr>
          <p:cNvSpPr txBox="1">
            <a:spLocks/>
          </p:cNvSpPr>
          <p:nvPr/>
        </p:nvSpPr>
        <p:spPr>
          <a:xfrm>
            <a:off x="-2249471" y="1192599"/>
            <a:ext cx="10767501" cy="378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solidFill>
                  <a:schemeClr val="tx1"/>
                </a:solidFill>
              </a:rPr>
              <a:t>nuclear structure  </a:t>
            </a:r>
            <a:r>
              <a:rPr lang="en-US" sz="240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2400">
                <a:solidFill>
                  <a:schemeClr val="tx1"/>
                </a:solidFill>
              </a:rPr>
              <a:t>many-body Schrödinger equation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5916481-5B59-6A56-A583-099663EA7264}"/>
              </a:ext>
            </a:extLst>
          </p:cNvPr>
          <p:cNvSpPr txBox="1"/>
          <p:nvPr/>
        </p:nvSpPr>
        <p:spPr>
          <a:xfrm>
            <a:off x="4464027" y="4090974"/>
            <a:ext cx="2580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interaction models</a:t>
            </a:r>
            <a:endParaRPr lang="cs-CZ" sz="2400" b="1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BC15E35B-3C74-791D-3AA3-996CF589B3CC}"/>
              </a:ext>
            </a:extLst>
          </p:cNvPr>
          <p:cNvGrpSpPr/>
          <p:nvPr/>
        </p:nvGrpSpPr>
        <p:grpSpPr>
          <a:xfrm>
            <a:off x="2387141" y="5555268"/>
            <a:ext cx="7971943" cy="1128821"/>
            <a:chOff x="2387141" y="5555268"/>
            <a:chExt cx="7971943" cy="1128821"/>
          </a:xfrm>
        </p:grpSpPr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E7A2C2BB-7840-8F33-3EDB-0B7DCE5FFB41}"/>
                </a:ext>
              </a:extLst>
            </p:cNvPr>
            <p:cNvCxnSpPr>
              <a:cxnSpLocks/>
            </p:cNvCxnSpPr>
            <p:nvPr/>
          </p:nvCxnSpPr>
          <p:spPr>
            <a:xfrm>
              <a:off x="4087155" y="6277642"/>
              <a:ext cx="2008845" cy="0"/>
            </a:xfrm>
            <a:prstGeom prst="straightConnector1">
              <a:avLst/>
            </a:prstGeom>
            <a:ln w="57150">
              <a:solidFill>
                <a:srgbClr val="C0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ED2C1C7C-D205-BCF8-0D5C-D9B8B6E76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7141" y="5846871"/>
              <a:ext cx="747139" cy="769441"/>
            </a:xfrm>
            <a:prstGeom prst="rect">
              <a:avLst/>
            </a:prstGeom>
          </p:spPr>
        </p:pic>
        <p:pic>
          <p:nvPicPr>
            <p:cNvPr id="18" name="Obrázek 17">
              <a:extLst>
                <a:ext uri="{FF2B5EF4-FFF2-40B4-BE49-F238E27FC236}">
                  <a16:creationId xmlns:a16="http://schemas.microsoft.com/office/drawing/2014/main" id="{00CD7395-A1A3-613B-D00C-EE1302046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10454" y="5772011"/>
              <a:ext cx="3948630" cy="912078"/>
            </a:xfrm>
            <a:prstGeom prst="rect">
              <a:avLst/>
            </a:prstGeom>
          </p:spPr>
        </p:pic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0F0D2234-3537-42CC-C129-1FAEEF6022AC}"/>
                </a:ext>
              </a:extLst>
            </p:cNvPr>
            <p:cNvSpPr txBox="1"/>
            <p:nvPr/>
          </p:nvSpPr>
          <p:spPr>
            <a:xfrm>
              <a:off x="4937389" y="5555268"/>
              <a:ext cx="31445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>
                  <a:solidFill>
                    <a:srgbClr val="C00000"/>
                  </a:solidFill>
                </a:rPr>
                <a:t>?</a:t>
              </a:r>
            </a:p>
          </p:txBody>
        </p:sp>
      </p:grpSp>
      <p:sp>
        <p:nvSpPr>
          <p:cNvPr id="24" name="Obdélník 23">
            <a:extLst>
              <a:ext uri="{FF2B5EF4-FFF2-40B4-BE49-F238E27FC236}">
                <a16:creationId xmlns:a16="http://schemas.microsoft.com/office/drawing/2014/main" id="{AC1376D5-21A9-3A02-7B23-7D0B3EB5AEF2}"/>
              </a:ext>
            </a:extLst>
          </p:cNvPr>
          <p:cNvSpPr/>
          <p:nvPr/>
        </p:nvSpPr>
        <p:spPr>
          <a:xfrm>
            <a:off x="8727323" y="1024486"/>
            <a:ext cx="2462647" cy="779421"/>
          </a:xfrm>
          <a:custGeom>
            <a:avLst/>
            <a:gdLst>
              <a:gd name="csX0" fmla="*/ 0 w 2462647"/>
              <a:gd name="csY0" fmla="*/ 0 h 779421"/>
              <a:gd name="csX1" fmla="*/ 566409 w 2462647"/>
              <a:gd name="csY1" fmla="*/ 0 h 779421"/>
              <a:gd name="csX2" fmla="*/ 1157444 w 2462647"/>
              <a:gd name="csY2" fmla="*/ 0 h 779421"/>
              <a:gd name="csX3" fmla="*/ 1797732 w 2462647"/>
              <a:gd name="csY3" fmla="*/ 0 h 779421"/>
              <a:gd name="csX4" fmla="*/ 2462647 w 2462647"/>
              <a:gd name="csY4" fmla="*/ 0 h 779421"/>
              <a:gd name="csX5" fmla="*/ 2462647 w 2462647"/>
              <a:gd name="csY5" fmla="*/ 389711 h 779421"/>
              <a:gd name="csX6" fmla="*/ 2462647 w 2462647"/>
              <a:gd name="csY6" fmla="*/ 779421 h 779421"/>
              <a:gd name="csX7" fmla="*/ 1871612 w 2462647"/>
              <a:gd name="csY7" fmla="*/ 779421 h 779421"/>
              <a:gd name="csX8" fmla="*/ 1329829 w 2462647"/>
              <a:gd name="csY8" fmla="*/ 779421 h 779421"/>
              <a:gd name="csX9" fmla="*/ 738794 w 2462647"/>
              <a:gd name="csY9" fmla="*/ 779421 h 779421"/>
              <a:gd name="csX10" fmla="*/ 0 w 2462647"/>
              <a:gd name="csY10" fmla="*/ 779421 h 779421"/>
              <a:gd name="csX11" fmla="*/ 0 w 2462647"/>
              <a:gd name="csY11" fmla="*/ 405299 h 779421"/>
              <a:gd name="csX12" fmla="*/ 0 w 2462647"/>
              <a:gd name="csY12" fmla="*/ 0 h 7794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462647" h="779421" extrusionOk="0">
                <a:moveTo>
                  <a:pt x="0" y="0"/>
                </a:moveTo>
                <a:cubicBezTo>
                  <a:pt x="232646" y="3344"/>
                  <a:pt x="337378" y="251"/>
                  <a:pt x="566409" y="0"/>
                </a:cubicBezTo>
                <a:cubicBezTo>
                  <a:pt x="795440" y="-251"/>
                  <a:pt x="992246" y="14871"/>
                  <a:pt x="1157444" y="0"/>
                </a:cubicBezTo>
                <a:cubicBezTo>
                  <a:pt x="1322643" y="-14871"/>
                  <a:pt x="1536424" y="3249"/>
                  <a:pt x="1797732" y="0"/>
                </a:cubicBezTo>
                <a:cubicBezTo>
                  <a:pt x="2059040" y="-3249"/>
                  <a:pt x="2326421" y="-3494"/>
                  <a:pt x="2462647" y="0"/>
                </a:cubicBezTo>
                <a:cubicBezTo>
                  <a:pt x="2469324" y="176680"/>
                  <a:pt x="2477220" y="215440"/>
                  <a:pt x="2462647" y="389711"/>
                </a:cubicBezTo>
                <a:cubicBezTo>
                  <a:pt x="2448074" y="563982"/>
                  <a:pt x="2474650" y="644217"/>
                  <a:pt x="2462647" y="779421"/>
                </a:cubicBezTo>
                <a:cubicBezTo>
                  <a:pt x="2316391" y="764557"/>
                  <a:pt x="2022040" y="778876"/>
                  <a:pt x="1871612" y="779421"/>
                </a:cubicBezTo>
                <a:cubicBezTo>
                  <a:pt x="1721185" y="779966"/>
                  <a:pt x="1478132" y="755622"/>
                  <a:pt x="1329829" y="779421"/>
                </a:cubicBezTo>
                <a:cubicBezTo>
                  <a:pt x="1181526" y="803220"/>
                  <a:pt x="980483" y="796257"/>
                  <a:pt x="738794" y="779421"/>
                </a:cubicBezTo>
                <a:cubicBezTo>
                  <a:pt x="497106" y="762585"/>
                  <a:pt x="267288" y="779372"/>
                  <a:pt x="0" y="779421"/>
                </a:cubicBezTo>
                <a:cubicBezTo>
                  <a:pt x="-11619" y="696482"/>
                  <a:pt x="-6585" y="510431"/>
                  <a:pt x="0" y="405299"/>
                </a:cubicBezTo>
                <a:cubicBezTo>
                  <a:pt x="6585" y="300167"/>
                  <a:pt x="-4049" y="98799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65BA35A6-41CF-474A-CB3E-CFE29C770F92}"/>
              </a:ext>
            </a:extLst>
          </p:cNvPr>
          <p:cNvSpPr/>
          <p:nvPr/>
        </p:nvSpPr>
        <p:spPr>
          <a:xfrm>
            <a:off x="4417836" y="3925185"/>
            <a:ext cx="2626769" cy="779421"/>
          </a:xfrm>
          <a:custGeom>
            <a:avLst/>
            <a:gdLst>
              <a:gd name="csX0" fmla="*/ 0 w 2626769"/>
              <a:gd name="csY0" fmla="*/ 0 h 779421"/>
              <a:gd name="csX1" fmla="*/ 604157 w 2626769"/>
              <a:gd name="csY1" fmla="*/ 0 h 779421"/>
              <a:gd name="csX2" fmla="*/ 1234581 w 2626769"/>
              <a:gd name="csY2" fmla="*/ 0 h 779421"/>
              <a:gd name="csX3" fmla="*/ 1917541 w 2626769"/>
              <a:gd name="csY3" fmla="*/ 0 h 779421"/>
              <a:gd name="csX4" fmla="*/ 2626769 w 2626769"/>
              <a:gd name="csY4" fmla="*/ 0 h 779421"/>
              <a:gd name="csX5" fmla="*/ 2626769 w 2626769"/>
              <a:gd name="csY5" fmla="*/ 389711 h 779421"/>
              <a:gd name="csX6" fmla="*/ 2626769 w 2626769"/>
              <a:gd name="csY6" fmla="*/ 779421 h 779421"/>
              <a:gd name="csX7" fmla="*/ 1996344 w 2626769"/>
              <a:gd name="csY7" fmla="*/ 779421 h 779421"/>
              <a:gd name="csX8" fmla="*/ 1418455 w 2626769"/>
              <a:gd name="csY8" fmla="*/ 779421 h 779421"/>
              <a:gd name="csX9" fmla="*/ 788031 w 2626769"/>
              <a:gd name="csY9" fmla="*/ 779421 h 779421"/>
              <a:gd name="csX10" fmla="*/ 0 w 2626769"/>
              <a:gd name="csY10" fmla="*/ 779421 h 779421"/>
              <a:gd name="csX11" fmla="*/ 0 w 2626769"/>
              <a:gd name="csY11" fmla="*/ 405299 h 779421"/>
              <a:gd name="csX12" fmla="*/ 0 w 2626769"/>
              <a:gd name="csY12" fmla="*/ 0 h 7794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2626769" h="779421" extrusionOk="0">
                <a:moveTo>
                  <a:pt x="0" y="0"/>
                </a:moveTo>
                <a:cubicBezTo>
                  <a:pt x="123052" y="24142"/>
                  <a:pt x="408944" y="5444"/>
                  <a:pt x="604157" y="0"/>
                </a:cubicBezTo>
                <a:cubicBezTo>
                  <a:pt x="799370" y="-5444"/>
                  <a:pt x="992818" y="-30305"/>
                  <a:pt x="1234581" y="0"/>
                </a:cubicBezTo>
                <a:cubicBezTo>
                  <a:pt x="1476344" y="30305"/>
                  <a:pt x="1632562" y="-7504"/>
                  <a:pt x="1917541" y="0"/>
                </a:cubicBezTo>
                <a:cubicBezTo>
                  <a:pt x="2202520" y="7504"/>
                  <a:pt x="2394809" y="-17457"/>
                  <a:pt x="2626769" y="0"/>
                </a:cubicBezTo>
                <a:cubicBezTo>
                  <a:pt x="2633446" y="176680"/>
                  <a:pt x="2641342" y="215440"/>
                  <a:pt x="2626769" y="389711"/>
                </a:cubicBezTo>
                <a:cubicBezTo>
                  <a:pt x="2612196" y="563982"/>
                  <a:pt x="2638772" y="644217"/>
                  <a:pt x="2626769" y="779421"/>
                </a:cubicBezTo>
                <a:cubicBezTo>
                  <a:pt x="2417644" y="767025"/>
                  <a:pt x="2234391" y="749543"/>
                  <a:pt x="1996344" y="779421"/>
                </a:cubicBezTo>
                <a:cubicBezTo>
                  <a:pt x="1758297" y="809299"/>
                  <a:pt x="1694920" y="780349"/>
                  <a:pt x="1418455" y="779421"/>
                </a:cubicBezTo>
                <a:cubicBezTo>
                  <a:pt x="1141990" y="778493"/>
                  <a:pt x="945059" y="769815"/>
                  <a:pt x="788031" y="779421"/>
                </a:cubicBezTo>
                <a:cubicBezTo>
                  <a:pt x="631003" y="789027"/>
                  <a:pt x="372165" y="800123"/>
                  <a:pt x="0" y="779421"/>
                </a:cubicBezTo>
                <a:cubicBezTo>
                  <a:pt x="-11619" y="696482"/>
                  <a:pt x="-6585" y="510431"/>
                  <a:pt x="0" y="405299"/>
                </a:cubicBezTo>
                <a:cubicBezTo>
                  <a:pt x="6585" y="300167"/>
                  <a:pt x="-4049" y="98799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D634C203-9D95-B29D-9F05-5581D87330E1}"/>
              </a:ext>
            </a:extLst>
          </p:cNvPr>
          <p:cNvSpPr txBox="1"/>
          <p:nvPr/>
        </p:nvSpPr>
        <p:spPr>
          <a:xfrm>
            <a:off x="8727189" y="1167368"/>
            <a:ext cx="25427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sz="24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approximations</a:t>
            </a:r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261760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24" grpId="0" animBg="1"/>
      <p:bldP spid="25" grpId="0" animBg="1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6BAA155-952A-2716-357C-E99F1259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30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D4472D6-694D-5E00-EB6D-A354205D9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08" y="925689"/>
            <a:ext cx="10757855" cy="5653686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E7683912-9971-9E42-D729-61814EE21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3652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>
                <a:solidFill>
                  <a:srgbClr val="003399"/>
                </a:solidFill>
              </a:rPr>
              <a:t>Low-energy spectra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62DDD7E5-1B73-D47F-589C-C16A95562B5E}"/>
              </a:ext>
            </a:extLst>
          </p:cNvPr>
          <p:cNvSpPr/>
          <p:nvPr/>
        </p:nvSpPr>
        <p:spPr>
          <a:xfrm>
            <a:off x="3851910" y="4794467"/>
            <a:ext cx="1864625" cy="814039"/>
          </a:xfrm>
          <a:custGeom>
            <a:avLst/>
            <a:gdLst>
              <a:gd name="csX0" fmla="*/ 0 w 1864625"/>
              <a:gd name="csY0" fmla="*/ 0 h 814039"/>
              <a:gd name="csX1" fmla="*/ 584249 w 1864625"/>
              <a:gd name="csY1" fmla="*/ 0 h 814039"/>
              <a:gd name="csX2" fmla="*/ 1187145 w 1864625"/>
              <a:gd name="csY2" fmla="*/ 0 h 814039"/>
              <a:gd name="csX3" fmla="*/ 1864625 w 1864625"/>
              <a:gd name="csY3" fmla="*/ 0 h 814039"/>
              <a:gd name="csX4" fmla="*/ 1864625 w 1864625"/>
              <a:gd name="csY4" fmla="*/ 423300 h 814039"/>
              <a:gd name="csX5" fmla="*/ 1864625 w 1864625"/>
              <a:gd name="csY5" fmla="*/ 814039 h 814039"/>
              <a:gd name="csX6" fmla="*/ 1224437 w 1864625"/>
              <a:gd name="csY6" fmla="*/ 814039 h 814039"/>
              <a:gd name="csX7" fmla="*/ 565603 w 1864625"/>
              <a:gd name="csY7" fmla="*/ 814039 h 814039"/>
              <a:gd name="csX8" fmla="*/ 0 w 1864625"/>
              <a:gd name="csY8" fmla="*/ 814039 h 814039"/>
              <a:gd name="csX9" fmla="*/ 0 w 1864625"/>
              <a:gd name="csY9" fmla="*/ 415160 h 814039"/>
              <a:gd name="csX10" fmla="*/ 0 w 1864625"/>
              <a:gd name="csY10" fmla="*/ 0 h 8140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864625" h="814039" extrusionOk="0">
                <a:moveTo>
                  <a:pt x="0" y="0"/>
                </a:moveTo>
                <a:cubicBezTo>
                  <a:pt x="273767" y="19250"/>
                  <a:pt x="363342" y="4898"/>
                  <a:pt x="584249" y="0"/>
                </a:cubicBezTo>
                <a:cubicBezTo>
                  <a:pt x="805156" y="-4898"/>
                  <a:pt x="922748" y="-7622"/>
                  <a:pt x="1187145" y="0"/>
                </a:cubicBezTo>
                <a:cubicBezTo>
                  <a:pt x="1451542" y="7622"/>
                  <a:pt x="1693114" y="-19410"/>
                  <a:pt x="1864625" y="0"/>
                </a:cubicBezTo>
                <a:cubicBezTo>
                  <a:pt x="1848644" y="172890"/>
                  <a:pt x="1869755" y="321711"/>
                  <a:pt x="1864625" y="423300"/>
                </a:cubicBezTo>
                <a:cubicBezTo>
                  <a:pt x="1859495" y="524889"/>
                  <a:pt x="1851234" y="645012"/>
                  <a:pt x="1864625" y="814039"/>
                </a:cubicBezTo>
                <a:cubicBezTo>
                  <a:pt x="1564841" y="839900"/>
                  <a:pt x="1380900" y="804776"/>
                  <a:pt x="1224437" y="814039"/>
                </a:cubicBezTo>
                <a:cubicBezTo>
                  <a:pt x="1067974" y="823302"/>
                  <a:pt x="815296" y="805114"/>
                  <a:pt x="565603" y="814039"/>
                </a:cubicBezTo>
                <a:cubicBezTo>
                  <a:pt x="315910" y="822964"/>
                  <a:pt x="277063" y="839571"/>
                  <a:pt x="0" y="814039"/>
                </a:cubicBezTo>
                <a:cubicBezTo>
                  <a:pt x="8693" y="668686"/>
                  <a:pt x="-17899" y="512401"/>
                  <a:pt x="0" y="415160"/>
                </a:cubicBezTo>
                <a:cubicBezTo>
                  <a:pt x="17899" y="317919"/>
                  <a:pt x="-7331" y="8593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65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BDDB581-9235-9D28-C2F2-827B9F069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31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8D3632-CE04-C6CC-551E-29676A8A6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736" y="1018759"/>
            <a:ext cx="10303190" cy="5560616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8BA407E5-7DAE-2E9B-3EFD-B8AB96A4F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0488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>
                <a:solidFill>
                  <a:srgbClr val="003399"/>
                </a:solidFill>
              </a:rPr>
              <a:t>Low-energy spectra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904BC20-B787-AF66-65B2-0F6DA4DCEFB6}"/>
              </a:ext>
            </a:extLst>
          </p:cNvPr>
          <p:cNvSpPr/>
          <p:nvPr/>
        </p:nvSpPr>
        <p:spPr>
          <a:xfrm>
            <a:off x="3584360" y="4354483"/>
            <a:ext cx="1800440" cy="813875"/>
          </a:xfrm>
          <a:custGeom>
            <a:avLst/>
            <a:gdLst>
              <a:gd name="csX0" fmla="*/ 0 w 1800440"/>
              <a:gd name="csY0" fmla="*/ 0 h 813875"/>
              <a:gd name="csX1" fmla="*/ 564138 w 1800440"/>
              <a:gd name="csY1" fmla="*/ 0 h 813875"/>
              <a:gd name="csX2" fmla="*/ 1146280 w 1800440"/>
              <a:gd name="csY2" fmla="*/ 0 h 813875"/>
              <a:gd name="csX3" fmla="*/ 1800440 w 1800440"/>
              <a:gd name="csY3" fmla="*/ 0 h 813875"/>
              <a:gd name="csX4" fmla="*/ 1800440 w 1800440"/>
              <a:gd name="csY4" fmla="*/ 423215 h 813875"/>
              <a:gd name="csX5" fmla="*/ 1800440 w 1800440"/>
              <a:gd name="csY5" fmla="*/ 813875 h 813875"/>
              <a:gd name="csX6" fmla="*/ 1182289 w 1800440"/>
              <a:gd name="csY6" fmla="*/ 813875 h 813875"/>
              <a:gd name="csX7" fmla="*/ 546133 w 1800440"/>
              <a:gd name="csY7" fmla="*/ 813875 h 813875"/>
              <a:gd name="csX8" fmla="*/ 0 w 1800440"/>
              <a:gd name="csY8" fmla="*/ 813875 h 813875"/>
              <a:gd name="csX9" fmla="*/ 0 w 1800440"/>
              <a:gd name="csY9" fmla="*/ 415076 h 813875"/>
              <a:gd name="csX10" fmla="*/ 0 w 1800440"/>
              <a:gd name="csY10" fmla="*/ 0 h 813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800440" h="813875" extrusionOk="0">
                <a:moveTo>
                  <a:pt x="0" y="0"/>
                </a:moveTo>
                <a:cubicBezTo>
                  <a:pt x="157527" y="-11760"/>
                  <a:pt x="294775" y="23707"/>
                  <a:pt x="564138" y="0"/>
                </a:cubicBezTo>
                <a:cubicBezTo>
                  <a:pt x="833501" y="-23707"/>
                  <a:pt x="864722" y="-10884"/>
                  <a:pt x="1146280" y="0"/>
                </a:cubicBezTo>
                <a:cubicBezTo>
                  <a:pt x="1427838" y="10884"/>
                  <a:pt x="1618083" y="-1280"/>
                  <a:pt x="1800440" y="0"/>
                </a:cubicBezTo>
                <a:cubicBezTo>
                  <a:pt x="1808833" y="106288"/>
                  <a:pt x="1795476" y="286803"/>
                  <a:pt x="1800440" y="423215"/>
                </a:cubicBezTo>
                <a:cubicBezTo>
                  <a:pt x="1805404" y="559627"/>
                  <a:pt x="1790526" y="660422"/>
                  <a:pt x="1800440" y="813875"/>
                </a:cubicBezTo>
                <a:cubicBezTo>
                  <a:pt x="1552468" y="825996"/>
                  <a:pt x="1368393" y="828573"/>
                  <a:pt x="1182289" y="813875"/>
                </a:cubicBezTo>
                <a:cubicBezTo>
                  <a:pt x="996185" y="799177"/>
                  <a:pt x="733395" y="835532"/>
                  <a:pt x="546133" y="813875"/>
                </a:cubicBezTo>
                <a:cubicBezTo>
                  <a:pt x="358871" y="792218"/>
                  <a:pt x="129395" y="816747"/>
                  <a:pt x="0" y="813875"/>
                </a:cubicBezTo>
                <a:cubicBezTo>
                  <a:pt x="13691" y="696858"/>
                  <a:pt x="-10573" y="570214"/>
                  <a:pt x="0" y="415076"/>
                </a:cubicBezTo>
                <a:cubicBezTo>
                  <a:pt x="10573" y="259938"/>
                  <a:pt x="1879" y="171828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289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E4E704B-3A10-843E-BE43-92D65DE26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32</a:t>
            </a:fld>
            <a:endParaRPr lang="sk-SK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3059DD6-7CAE-DCCE-6C4B-D42EF8A9C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74" y="1099378"/>
            <a:ext cx="5915851" cy="543953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B076787-093A-3E25-F9BA-3C8842B20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82" y="965092"/>
            <a:ext cx="5253567" cy="5756383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0D047397-39CE-FF0E-E0BE-073D3417A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070" y="0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</p:spTree>
    <p:extLst>
      <p:ext uri="{BB962C8B-B14F-4D97-AF65-F5344CB8AC3E}">
        <p14:creationId xmlns:p14="http://schemas.microsoft.com/office/powerpoint/2010/main" val="2856737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923E70A-D8EA-9F98-D9DF-818594A39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33</a:t>
            </a:fld>
            <a:endParaRPr lang="sk-SK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292C4C-EA16-C6BB-D78B-DFC669682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31132"/>
            <a:ext cx="5668166" cy="532521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9413066-403E-F659-4D83-EA5A130F1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50" y="892828"/>
            <a:ext cx="5495839" cy="5828647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44B2A9D0-F7DE-F35F-884F-1A67ADD79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4070" y="0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</p:spTree>
    <p:extLst>
      <p:ext uri="{BB962C8B-B14F-4D97-AF65-F5344CB8AC3E}">
        <p14:creationId xmlns:p14="http://schemas.microsoft.com/office/powerpoint/2010/main" val="23447926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11A4A17-D1F3-9A6A-6B67-D7C2BBE8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34</a:t>
            </a:fld>
            <a:endParaRPr lang="sk-SK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939BF73-6F63-265F-B48D-5555FA2FD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15" y="739262"/>
            <a:ext cx="5891744" cy="598221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4C4DDF6-F45E-D27A-0FCC-8E05CC465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021" y="1292824"/>
            <a:ext cx="4752057" cy="4875088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38C502F8-A095-BFF7-7DF9-FFFBE465EBF0}"/>
              </a:ext>
            </a:extLst>
          </p:cNvPr>
          <p:cNvSpPr/>
          <p:nvPr/>
        </p:nvSpPr>
        <p:spPr>
          <a:xfrm>
            <a:off x="9480274" y="4661452"/>
            <a:ext cx="1003852" cy="1053548"/>
          </a:xfrm>
          <a:custGeom>
            <a:avLst/>
            <a:gdLst>
              <a:gd name="csX0" fmla="*/ 0 w 1003852"/>
              <a:gd name="csY0" fmla="*/ 0 h 1053548"/>
              <a:gd name="csX1" fmla="*/ 481849 w 1003852"/>
              <a:gd name="csY1" fmla="*/ 0 h 1053548"/>
              <a:gd name="csX2" fmla="*/ 1003852 w 1003852"/>
              <a:gd name="csY2" fmla="*/ 0 h 1053548"/>
              <a:gd name="csX3" fmla="*/ 1003852 w 1003852"/>
              <a:gd name="csY3" fmla="*/ 537309 h 1053548"/>
              <a:gd name="csX4" fmla="*/ 1003852 w 1003852"/>
              <a:gd name="csY4" fmla="*/ 1053548 h 1053548"/>
              <a:gd name="csX5" fmla="*/ 501926 w 1003852"/>
              <a:gd name="csY5" fmla="*/ 1053548 h 1053548"/>
              <a:gd name="csX6" fmla="*/ 0 w 1003852"/>
              <a:gd name="csY6" fmla="*/ 1053548 h 1053548"/>
              <a:gd name="csX7" fmla="*/ 0 w 1003852"/>
              <a:gd name="csY7" fmla="*/ 505703 h 1053548"/>
              <a:gd name="csX8" fmla="*/ 0 w 1003852"/>
              <a:gd name="csY8" fmla="*/ 0 h 1053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03852" h="1053548" extrusionOk="0">
                <a:moveTo>
                  <a:pt x="0" y="0"/>
                </a:moveTo>
                <a:cubicBezTo>
                  <a:pt x="143518" y="4896"/>
                  <a:pt x="279035" y="24018"/>
                  <a:pt x="481849" y="0"/>
                </a:cubicBezTo>
                <a:cubicBezTo>
                  <a:pt x="684663" y="-24018"/>
                  <a:pt x="787028" y="-12864"/>
                  <a:pt x="1003852" y="0"/>
                </a:cubicBezTo>
                <a:cubicBezTo>
                  <a:pt x="997132" y="131786"/>
                  <a:pt x="1027816" y="306247"/>
                  <a:pt x="1003852" y="537309"/>
                </a:cubicBezTo>
                <a:cubicBezTo>
                  <a:pt x="979888" y="768371"/>
                  <a:pt x="1022880" y="831519"/>
                  <a:pt x="1003852" y="1053548"/>
                </a:cubicBezTo>
                <a:cubicBezTo>
                  <a:pt x="783706" y="1032145"/>
                  <a:pt x="686618" y="1043587"/>
                  <a:pt x="501926" y="1053548"/>
                </a:cubicBezTo>
                <a:cubicBezTo>
                  <a:pt x="317234" y="1063509"/>
                  <a:pt x="209034" y="1069612"/>
                  <a:pt x="0" y="1053548"/>
                </a:cubicBezTo>
                <a:cubicBezTo>
                  <a:pt x="-9690" y="842209"/>
                  <a:pt x="-20846" y="700147"/>
                  <a:pt x="0" y="505703"/>
                </a:cubicBezTo>
                <a:cubicBezTo>
                  <a:pt x="20846" y="311260"/>
                  <a:pt x="-21076" y="19016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B421FB9-FA2C-9100-867B-63962C2DA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26" y="26038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</p:spTree>
    <p:extLst>
      <p:ext uri="{BB962C8B-B14F-4D97-AF65-F5344CB8AC3E}">
        <p14:creationId xmlns:p14="http://schemas.microsoft.com/office/powerpoint/2010/main" val="282259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AAC5A0A-B082-AC52-6259-859FDA48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35</a:t>
            </a:fld>
            <a:endParaRPr lang="sk-SK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790D524-780E-5CCA-82AB-757B9597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3" y="785940"/>
            <a:ext cx="5949902" cy="593306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2B6DEE6-4562-2887-D074-2E40D03DC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997" y="1910993"/>
            <a:ext cx="4824857" cy="3652462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B6B11166-2368-D689-F5F0-9C52C1DCCF6D}"/>
              </a:ext>
            </a:extLst>
          </p:cNvPr>
          <p:cNvSpPr/>
          <p:nvPr/>
        </p:nvSpPr>
        <p:spPr>
          <a:xfrm>
            <a:off x="8714499" y="4293704"/>
            <a:ext cx="548771" cy="874644"/>
          </a:xfrm>
          <a:custGeom>
            <a:avLst/>
            <a:gdLst>
              <a:gd name="csX0" fmla="*/ 0 w 548771"/>
              <a:gd name="csY0" fmla="*/ 0 h 874644"/>
              <a:gd name="csX1" fmla="*/ 548771 w 548771"/>
              <a:gd name="csY1" fmla="*/ 0 h 874644"/>
              <a:gd name="csX2" fmla="*/ 548771 w 548771"/>
              <a:gd name="csY2" fmla="*/ 428576 h 874644"/>
              <a:gd name="csX3" fmla="*/ 548771 w 548771"/>
              <a:gd name="csY3" fmla="*/ 874644 h 874644"/>
              <a:gd name="csX4" fmla="*/ 0 w 548771"/>
              <a:gd name="csY4" fmla="*/ 874644 h 874644"/>
              <a:gd name="csX5" fmla="*/ 0 w 548771"/>
              <a:gd name="csY5" fmla="*/ 419829 h 874644"/>
              <a:gd name="csX6" fmla="*/ 0 w 548771"/>
              <a:gd name="csY6" fmla="*/ 0 h 8746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48771" h="874644" extrusionOk="0">
                <a:moveTo>
                  <a:pt x="0" y="0"/>
                </a:moveTo>
                <a:cubicBezTo>
                  <a:pt x="119369" y="12974"/>
                  <a:pt x="411222" y="15851"/>
                  <a:pt x="548771" y="0"/>
                </a:cubicBezTo>
                <a:cubicBezTo>
                  <a:pt x="557523" y="117024"/>
                  <a:pt x="544869" y="313945"/>
                  <a:pt x="548771" y="428576"/>
                </a:cubicBezTo>
                <a:cubicBezTo>
                  <a:pt x="552673" y="543207"/>
                  <a:pt x="560006" y="663567"/>
                  <a:pt x="548771" y="874644"/>
                </a:cubicBezTo>
                <a:cubicBezTo>
                  <a:pt x="360639" y="851289"/>
                  <a:pt x="220563" y="863245"/>
                  <a:pt x="0" y="874644"/>
                </a:cubicBezTo>
                <a:cubicBezTo>
                  <a:pt x="-13864" y="673952"/>
                  <a:pt x="-13596" y="626228"/>
                  <a:pt x="0" y="419829"/>
                </a:cubicBezTo>
                <a:cubicBezTo>
                  <a:pt x="13596" y="213431"/>
                  <a:pt x="18929" y="154582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EBFB52-AB35-9C4E-C277-59F908B84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059" y="0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Structure of dipole states</a:t>
            </a:r>
          </a:p>
        </p:txBody>
      </p:sp>
    </p:spTree>
    <p:extLst>
      <p:ext uri="{BB962C8B-B14F-4D97-AF65-F5344CB8AC3E}">
        <p14:creationId xmlns:p14="http://schemas.microsoft.com/office/powerpoint/2010/main" val="325376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11639583-8B1B-4D20-8921-05F517CE16A0}"/>
              </a:ext>
            </a:extLst>
          </p:cNvPr>
          <p:cNvSpPr txBox="1"/>
          <p:nvPr/>
        </p:nvSpPr>
        <p:spPr>
          <a:xfrm>
            <a:off x="426824" y="1152730"/>
            <a:ext cx="4133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Chiral perturbation theory (</a:t>
            </a:r>
            <a:r>
              <a:rPr lang="en-US" i="1" dirty="0" err="1"/>
              <a:t>ChpT</a:t>
            </a:r>
            <a:r>
              <a:rPr lang="en-US" i="1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hierarchy of  nuclear forces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systematic improvements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many-body forces</a:t>
            </a:r>
          </a:p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305E674-1A1E-4364-A3B3-B52DA7F658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8" b="5073"/>
          <a:stretch/>
        </p:blipFill>
        <p:spPr>
          <a:xfrm>
            <a:off x="4780844" y="697381"/>
            <a:ext cx="6424814" cy="578903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4C1125E-329F-EE2D-9388-F48026C79628}"/>
              </a:ext>
            </a:extLst>
          </p:cNvPr>
          <p:cNvSpPr txBox="1"/>
          <p:nvPr/>
        </p:nvSpPr>
        <p:spPr>
          <a:xfrm>
            <a:off x="4947993" y="6426477"/>
            <a:ext cx="5682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LEC‘s have to be fitted to selected set of experimental data</a:t>
            </a:r>
            <a:endParaRPr lang="en-US" b="1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38D70B-0BAF-A2FA-5B82-8315D9D40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4210" y="8709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Chiral EFT interactions</a:t>
            </a:r>
          </a:p>
        </p:txBody>
      </p:sp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1938FAAB-A572-07FA-0B81-3CC18739E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510" y="6484166"/>
            <a:ext cx="2743200" cy="365125"/>
          </a:xfrm>
        </p:spPr>
        <p:txBody>
          <a:bodyPr/>
          <a:lstStyle/>
          <a:p>
            <a:fld id="{F91650A2-A463-4D54-B75A-41F8B6966D74}" type="slidenum">
              <a:rPr lang="en-US" smtClean="0"/>
              <a:t>4</a:t>
            </a:fld>
            <a:endParaRPr lang="en-US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B049D7C-DF22-4CF2-1EDE-7D4E0599D531}"/>
              </a:ext>
            </a:extLst>
          </p:cNvPr>
          <p:cNvSpPr txBox="1"/>
          <p:nvPr/>
        </p:nvSpPr>
        <p:spPr>
          <a:xfrm>
            <a:off x="320826" y="3226872"/>
            <a:ext cx="6097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131413"/>
                </a:solidFill>
              </a:rPr>
              <a:t>N</a:t>
            </a:r>
            <a:r>
              <a:rPr lang="en-US" b="1" baseline="30000" dirty="0">
                <a:solidFill>
                  <a:srgbClr val="131413"/>
                </a:solidFill>
              </a:rPr>
              <a:t>2</a:t>
            </a:r>
            <a:r>
              <a:rPr lang="en-US" b="1" dirty="0">
                <a:solidFill>
                  <a:srgbClr val="131413"/>
                </a:solidFill>
              </a:rPr>
              <a:t>LO</a:t>
            </a:r>
            <a:r>
              <a:rPr lang="en-US" b="1" baseline="-25000" dirty="0">
                <a:solidFill>
                  <a:srgbClr val="131413"/>
                </a:solidFill>
              </a:rPr>
              <a:t>sat</a:t>
            </a:r>
            <a:endParaRPr lang="en-US" sz="1800" b="0" i="1" u="none" strike="noStrike" baseline="0" dirty="0"/>
          </a:p>
          <a:p>
            <a:r>
              <a:rPr lang="cs-CZ" sz="1800" b="0" i="1" u="none" strike="noStrike" baseline="0" dirty="0" err="1"/>
              <a:t>Ekström</a:t>
            </a:r>
            <a:r>
              <a:rPr lang="en-US" sz="1800" b="0" i="1" u="none" strike="noStrike" baseline="0" dirty="0"/>
              <a:t> A. et al., Phys. Rev C 91, 051301 (2015)</a:t>
            </a: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AAB14F4-C4A0-0E92-8A4F-1D83F76EF1B5}"/>
              </a:ext>
            </a:extLst>
          </p:cNvPr>
          <p:cNvSpPr txBox="1"/>
          <p:nvPr/>
        </p:nvSpPr>
        <p:spPr>
          <a:xfrm>
            <a:off x="320826" y="3903345"/>
            <a:ext cx="609790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31413"/>
                </a:solidFill>
                <a:ea typeface="Cambria Math" panose="02040503050406030204" pitchFamily="18" charset="0"/>
              </a:rPr>
              <a:t>∆ </a:t>
            </a:r>
            <a:r>
              <a:rPr lang="en-US" dirty="0">
                <a:solidFill>
                  <a:srgbClr val="131413"/>
                </a:solidFill>
              </a:rPr>
              <a:t>-full nuclear interactions</a:t>
            </a:r>
          </a:p>
          <a:p>
            <a:r>
              <a:rPr lang="en-US" dirty="0">
                <a:solidFill>
                  <a:srgbClr val="131413"/>
                </a:solidFill>
              </a:rPr>
              <a:t>(Gothenburg–Oak Ridge)</a:t>
            </a:r>
          </a:p>
          <a:p>
            <a:endParaRPr lang="en-US" b="1" dirty="0">
              <a:solidFill>
                <a:srgbClr val="131413"/>
              </a:solidFill>
              <a:ea typeface="Cambria Math" panose="02040503050406030204" pitchFamily="18" charset="0"/>
            </a:endParaRPr>
          </a:p>
          <a:p>
            <a:r>
              <a:rPr lang="en-US" b="1" dirty="0">
                <a:solidFill>
                  <a:srgbClr val="131413"/>
                </a:solidFill>
                <a:ea typeface="Cambria Math" panose="02040503050406030204" pitchFamily="18" charset="0"/>
              </a:rPr>
              <a:t>∆N</a:t>
            </a:r>
            <a:r>
              <a:rPr lang="en-US" b="1" baseline="30000" dirty="0">
                <a:solidFill>
                  <a:srgbClr val="131413"/>
                </a:solidFill>
                <a:ea typeface="Cambria Math" panose="02040503050406030204" pitchFamily="18" charset="0"/>
              </a:rPr>
              <a:t>2</a:t>
            </a:r>
            <a:r>
              <a:rPr lang="en-US" b="1" dirty="0">
                <a:solidFill>
                  <a:srgbClr val="131413"/>
                </a:solidFill>
                <a:ea typeface="Cambria Math" panose="02040503050406030204" pitchFamily="18" charset="0"/>
              </a:rPr>
              <a:t>LOGO(394), ∆N</a:t>
            </a:r>
            <a:r>
              <a:rPr lang="en-US" b="1" baseline="30000" dirty="0">
                <a:solidFill>
                  <a:srgbClr val="131413"/>
                </a:solidFill>
                <a:ea typeface="Cambria Math" panose="02040503050406030204" pitchFamily="18" charset="0"/>
              </a:rPr>
              <a:t>2</a:t>
            </a:r>
            <a:r>
              <a:rPr lang="en-US" b="1" dirty="0">
                <a:solidFill>
                  <a:srgbClr val="131413"/>
                </a:solidFill>
                <a:ea typeface="Cambria Math" panose="02040503050406030204" pitchFamily="18" charset="0"/>
              </a:rPr>
              <a:t>LOGO(450)</a:t>
            </a:r>
          </a:p>
          <a:p>
            <a:r>
              <a:rPr lang="en-US" i="1" dirty="0"/>
              <a:t>Jiang W. G. et al., </a:t>
            </a:r>
            <a:r>
              <a:rPr lang="cs-CZ" i="1" dirty="0"/>
              <a:t>P</a:t>
            </a:r>
            <a:r>
              <a:rPr lang="en-US" i="1" dirty="0" err="1"/>
              <a:t>hys</a:t>
            </a:r>
            <a:r>
              <a:rPr lang="en-US" i="1" dirty="0"/>
              <a:t>.</a:t>
            </a:r>
            <a:r>
              <a:rPr lang="cs-CZ" i="1" dirty="0"/>
              <a:t> R</a:t>
            </a:r>
            <a:r>
              <a:rPr lang="en-US" i="1" dirty="0" err="1"/>
              <a:t>ev</a:t>
            </a:r>
            <a:r>
              <a:rPr lang="cs-CZ" i="1" dirty="0"/>
              <a:t> C102,054301(2020)</a:t>
            </a:r>
            <a:endParaRPr lang="en-US" i="1" dirty="0"/>
          </a:p>
          <a:p>
            <a:endParaRPr lang="cs-CZ" i="1" dirty="0"/>
          </a:p>
          <a:p>
            <a:r>
              <a:rPr lang="en-US" b="1" dirty="0">
                <a:solidFill>
                  <a:srgbClr val="131413"/>
                </a:solidFill>
                <a:ea typeface="Cambria Math" panose="02040503050406030204" pitchFamily="18" charset="0"/>
              </a:rPr>
              <a:t>N</a:t>
            </a:r>
            <a:r>
              <a:rPr lang="en-US" b="1" baseline="30000" dirty="0">
                <a:solidFill>
                  <a:srgbClr val="131413"/>
                </a:solidFill>
                <a:ea typeface="Cambria Math" panose="02040503050406030204" pitchFamily="18" charset="0"/>
              </a:rPr>
              <a:t>3</a:t>
            </a:r>
            <a:r>
              <a:rPr lang="en-US" b="1" dirty="0">
                <a:solidFill>
                  <a:srgbClr val="131413"/>
                </a:solidFill>
                <a:ea typeface="Cambria Math" panose="02040503050406030204" pitchFamily="18" charset="0"/>
              </a:rPr>
              <a:t>LO</a:t>
            </a:r>
            <a:r>
              <a:rPr lang="en-US" b="1" baseline="-25000" dirty="0">
                <a:solidFill>
                  <a:srgbClr val="131413"/>
                </a:solidFill>
                <a:ea typeface="Cambria Math" panose="02040503050406030204" pitchFamily="18" charset="0"/>
              </a:rPr>
              <a:t>texas</a:t>
            </a:r>
          </a:p>
          <a:p>
            <a:r>
              <a:rPr lang="en-US" i="1" dirty="0"/>
              <a:t>Hu B. S. et al., arxiv:2512.11723 (2025)</a:t>
            </a:r>
          </a:p>
          <a:p>
            <a:endParaRPr lang="en-US" baseline="-25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E2B80A6-2E45-1196-2133-9234ACA3D2C1}"/>
              </a:ext>
            </a:extLst>
          </p:cNvPr>
          <p:cNvSpPr txBox="1"/>
          <p:nvPr/>
        </p:nvSpPr>
        <p:spPr>
          <a:xfrm>
            <a:off x="322730" y="263005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several fitting strategies</a:t>
            </a:r>
          </a:p>
          <a:p>
            <a:endParaRPr lang="en-US" sz="18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AA1638E-CD43-5BF6-A1AB-179AC735C76B}"/>
              </a:ext>
            </a:extLst>
          </p:cNvPr>
          <p:cNvSpPr txBox="1"/>
          <p:nvPr/>
        </p:nvSpPr>
        <p:spPr>
          <a:xfrm>
            <a:off x="426824" y="6211669"/>
            <a:ext cx="66029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different predictions for many-body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systems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8745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BA9BCA-9285-AD97-D8FF-582DF6A53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394"/>
            <a:ext cx="2743200" cy="365125"/>
          </a:xfrm>
        </p:spPr>
        <p:txBody>
          <a:bodyPr/>
          <a:lstStyle/>
          <a:p>
            <a:fld id="{F91650A2-A463-4D54-B75A-41F8B6966D74}" type="slidenum">
              <a:rPr lang="cs-CZ" smtClean="0"/>
              <a:t>5</a:t>
            </a:fld>
            <a:endParaRPr lang="cs-CZ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47C7D1-380E-0C39-E9B0-A75C5E6B6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658" y="184087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Mean-field and beyond …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E382576-C5C9-2356-2E31-7A430FFB3B11}"/>
              </a:ext>
            </a:extLst>
          </p:cNvPr>
          <p:cNvSpPr txBox="1"/>
          <p:nvPr/>
        </p:nvSpPr>
        <p:spPr>
          <a:xfrm>
            <a:off x="962806" y="1250582"/>
            <a:ext cx="5018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i</a:t>
            </a:r>
            <a:r>
              <a:rPr lang="cs-CZ" dirty="0" err="1"/>
              <a:t>ntrinsic</a:t>
            </a:r>
            <a:r>
              <a:rPr lang="cs-CZ" dirty="0"/>
              <a:t> </a:t>
            </a:r>
            <a:r>
              <a:rPr lang="cs-CZ" dirty="0" err="1"/>
              <a:t>Hamiltonian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en-US" dirty="0"/>
              <a:t>NN+NNN  interactions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EAEDE3D-1271-0EC7-57F2-312FE46FE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926" y="1933009"/>
            <a:ext cx="10383530" cy="124018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9EB546C-F507-7DA9-8066-EEC407674227}"/>
              </a:ext>
            </a:extLst>
          </p:cNvPr>
          <p:cNvSpPr txBox="1"/>
          <p:nvPr/>
        </p:nvSpPr>
        <p:spPr>
          <a:xfrm>
            <a:off x="962806" y="3391015"/>
            <a:ext cx="533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reference state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dirty="0"/>
              <a:t> Hartree-Fock approximation (HF) 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04A745B-A187-EBB2-BC60-9A10AC434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475" y="4089123"/>
            <a:ext cx="4556432" cy="915265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0610D3F-0974-97A0-48D8-CB465DBA360B}"/>
              </a:ext>
            </a:extLst>
          </p:cNvPr>
          <p:cNvSpPr txBox="1"/>
          <p:nvPr/>
        </p:nvSpPr>
        <p:spPr>
          <a:xfrm>
            <a:off x="749694" y="4816569"/>
            <a:ext cx="1076358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residual interaction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dirty="0"/>
              <a:t>correlations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ground state properties → m</a:t>
            </a:r>
            <a:r>
              <a:rPr lang="en-US" dirty="0"/>
              <a:t>any-body Perturbation Theory (MBTP), Coupled cluster, Greens-function methods,</a:t>
            </a:r>
          </a:p>
          <a:p>
            <a:r>
              <a:rPr lang="en-US" dirty="0"/>
              <a:t>     In Medium Similarity </a:t>
            </a:r>
            <a:r>
              <a:rPr lang="en-US" dirty="0" err="1"/>
              <a:t>Renormalisation</a:t>
            </a:r>
            <a:r>
              <a:rPr lang="en-US" dirty="0"/>
              <a:t> Group (IMSRG)</a:t>
            </a:r>
          </a:p>
          <a:p>
            <a:r>
              <a:rPr lang="en-US" dirty="0"/>
              <a:t>     </a:t>
            </a:r>
          </a:p>
          <a:p>
            <a:r>
              <a:rPr lang="en-US" dirty="0"/>
              <a:t>     excited states and response functions, GRs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en-US" dirty="0"/>
              <a:t> Greens function methods, LIT-Coupled cluster </a:t>
            </a:r>
          </a:p>
          <a:p>
            <a:r>
              <a:rPr lang="en-US" b="1" dirty="0"/>
              <a:t>     Renormalized Random Phase Approximation (RRPA)</a:t>
            </a:r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14D45955-04FE-0468-0D15-C3CAF1BFC103}"/>
              </a:ext>
            </a:extLst>
          </p:cNvPr>
          <p:cNvSpPr/>
          <p:nvPr/>
        </p:nvSpPr>
        <p:spPr>
          <a:xfrm>
            <a:off x="7776742" y="4105576"/>
            <a:ext cx="742592" cy="757264"/>
          </a:xfrm>
          <a:custGeom>
            <a:avLst/>
            <a:gdLst>
              <a:gd name="csX0" fmla="*/ 0 w 742592"/>
              <a:gd name="csY0" fmla="*/ 0 h 757264"/>
              <a:gd name="csX1" fmla="*/ 356444 w 742592"/>
              <a:gd name="csY1" fmla="*/ 0 h 757264"/>
              <a:gd name="csX2" fmla="*/ 742592 w 742592"/>
              <a:gd name="csY2" fmla="*/ 0 h 757264"/>
              <a:gd name="csX3" fmla="*/ 742592 w 742592"/>
              <a:gd name="csY3" fmla="*/ 386205 h 757264"/>
              <a:gd name="csX4" fmla="*/ 742592 w 742592"/>
              <a:gd name="csY4" fmla="*/ 757264 h 757264"/>
              <a:gd name="csX5" fmla="*/ 371296 w 742592"/>
              <a:gd name="csY5" fmla="*/ 757264 h 757264"/>
              <a:gd name="csX6" fmla="*/ 0 w 742592"/>
              <a:gd name="csY6" fmla="*/ 757264 h 757264"/>
              <a:gd name="csX7" fmla="*/ 0 w 742592"/>
              <a:gd name="csY7" fmla="*/ 363487 h 757264"/>
              <a:gd name="csX8" fmla="*/ 0 w 742592"/>
              <a:gd name="csY8" fmla="*/ 0 h 7572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742592" h="757264" extrusionOk="0">
                <a:moveTo>
                  <a:pt x="0" y="0"/>
                </a:moveTo>
                <a:cubicBezTo>
                  <a:pt x="77062" y="-9591"/>
                  <a:pt x="210624" y="9329"/>
                  <a:pt x="356444" y="0"/>
                </a:cubicBezTo>
                <a:cubicBezTo>
                  <a:pt x="502264" y="-9329"/>
                  <a:pt x="650279" y="3980"/>
                  <a:pt x="742592" y="0"/>
                </a:cubicBezTo>
                <a:cubicBezTo>
                  <a:pt x="740135" y="188440"/>
                  <a:pt x="723366" y="281188"/>
                  <a:pt x="742592" y="386205"/>
                </a:cubicBezTo>
                <a:cubicBezTo>
                  <a:pt x="761818" y="491222"/>
                  <a:pt x="749629" y="616763"/>
                  <a:pt x="742592" y="757264"/>
                </a:cubicBezTo>
                <a:cubicBezTo>
                  <a:pt x="634200" y="764441"/>
                  <a:pt x="550719" y="739445"/>
                  <a:pt x="371296" y="757264"/>
                </a:cubicBezTo>
                <a:cubicBezTo>
                  <a:pt x="191873" y="775083"/>
                  <a:pt x="177527" y="759934"/>
                  <a:pt x="0" y="757264"/>
                </a:cubicBezTo>
                <a:cubicBezTo>
                  <a:pt x="-10355" y="646011"/>
                  <a:pt x="-19211" y="512649"/>
                  <a:pt x="0" y="363487"/>
                </a:cubicBezTo>
                <a:cubicBezTo>
                  <a:pt x="19211" y="214325"/>
                  <a:pt x="-4927" y="1287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77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FC6689-6AFE-49A7-AD03-EBF4B607D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117" y="6538888"/>
            <a:ext cx="2743200" cy="365125"/>
          </a:xfrm>
        </p:spPr>
        <p:txBody>
          <a:bodyPr/>
          <a:lstStyle/>
          <a:p>
            <a:fld id="{F91650A2-A463-4D54-B75A-41F8B6966D74}" type="slidenum">
              <a:rPr lang="cs-CZ" smtClean="0"/>
              <a:t>6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7ABFC44-0FD2-FE61-CF60-2108D078B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642" y="4958292"/>
            <a:ext cx="7983064" cy="88594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5FDEE74-8E9A-7EE3-F9D2-032D0511E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436" y="2176161"/>
            <a:ext cx="5409127" cy="771191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1816AC2F-60BC-64E5-48CC-BB57704EA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128" y="116746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Random Phase Approximation (RPA)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BDEB203-BF43-9AC3-15EB-2CAF1D87FF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0" t="35696" r="515" b="45695"/>
          <a:stretch/>
        </p:blipFill>
        <p:spPr>
          <a:xfrm>
            <a:off x="825058" y="3200567"/>
            <a:ext cx="3891322" cy="84482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076569F2-DCE1-0BA4-4AAD-6894BB13DD3D}"/>
              </a:ext>
            </a:extLst>
          </p:cNvPr>
          <p:cNvSpPr txBox="1"/>
          <p:nvPr/>
        </p:nvSpPr>
        <p:spPr>
          <a:xfrm>
            <a:off x="616385" y="4327562"/>
            <a:ext cx="5627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Quasiboson</a:t>
            </a:r>
            <a:r>
              <a:rPr lang="en-US"/>
              <a:t> approximation : </a:t>
            </a:r>
            <a:r>
              <a:rPr lang="en-US" b="1"/>
              <a:t>valid if correlations are small</a:t>
            </a:r>
            <a:endParaRPr lang="cs-CZ" b="1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DFC8857C-B68C-C2E4-D14F-08C618796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724" y="3117663"/>
            <a:ext cx="4095611" cy="80710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4890F043-140F-B102-F3CB-8B12C9CF2430}"/>
              </a:ext>
            </a:extLst>
          </p:cNvPr>
          <p:cNvSpPr txBox="1"/>
          <p:nvPr/>
        </p:nvSpPr>
        <p:spPr>
          <a:xfrm>
            <a:off x="616385" y="1313133"/>
            <a:ext cx="289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</a:t>
            </a:r>
            <a:r>
              <a:rPr lang="cs-CZ" err="1"/>
              <a:t>quation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</a:t>
            </a:r>
            <a:r>
              <a:rPr lang="cs-CZ" err="1"/>
              <a:t>motion</a:t>
            </a:r>
            <a:r>
              <a:rPr lang="cs-CZ"/>
              <a:t>: </a:t>
            </a:r>
            <a:r>
              <a:rPr lang="en-US"/>
              <a:t>  </a:t>
            </a:r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1581C5D-906E-CA5B-E7C8-A1AFE416DBC7}"/>
              </a:ext>
            </a:extLst>
          </p:cNvPr>
          <p:cNvSpPr txBox="1"/>
          <p:nvPr/>
        </p:nvSpPr>
        <p:spPr>
          <a:xfrm>
            <a:off x="616385" y="5956847"/>
            <a:ext cx="8276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What if correlations are strong?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correlated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g.s.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→ fully self-consistent RPA (SCRPA)</a:t>
            </a:r>
            <a:endParaRPr lang="cs-CZ" b="1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A9490BD3-4D93-47C9-1C6C-A54E71B78C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7872" y="1025918"/>
            <a:ext cx="5578339" cy="83940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48EFB6A-A7AF-02E3-EC9B-9A295FC071E4}"/>
              </a:ext>
            </a:extLst>
          </p:cNvPr>
          <p:cNvSpPr txBox="1"/>
          <p:nvPr/>
        </p:nvSpPr>
        <p:spPr>
          <a:xfrm>
            <a:off x="616384" y="6414534"/>
            <a:ext cx="9442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/>
              <a:t>D. J. </a:t>
            </a:r>
            <a:r>
              <a:rPr lang="cs-CZ" i="1" dirty="0" err="1"/>
              <a:t>Rowe</a:t>
            </a:r>
            <a:r>
              <a:rPr lang="cs-CZ" i="1" dirty="0"/>
              <a:t>,</a:t>
            </a:r>
            <a:r>
              <a:rPr lang="en-US" i="1" dirty="0"/>
              <a:t> </a:t>
            </a:r>
            <a:r>
              <a:rPr lang="cs-CZ" i="1" dirty="0" err="1"/>
              <a:t>Rev</a:t>
            </a:r>
            <a:r>
              <a:rPr lang="cs-CZ" i="1" dirty="0"/>
              <a:t>.</a:t>
            </a:r>
            <a:r>
              <a:rPr lang="en-US" i="1" dirty="0"/>
              <a:t> Mod. Phys</a:t>
            </a:r>
            <a:r>
              <a:rPr lang="cs-CZ" i="1" dirty="0"/>
              <a:t> </a:t>
            </a:r>
            <a:r>
              <a:rPr lang="en-US" i="1" dirty="0"/>
              <a:t>40</a:t>
            </a:r>
            <a:r>
              <a:rPr lang="cs-CZ" i="1" dirty="0"/>
              <a:t>, 1</a:t>
            </a:r>
            <a:r>
              <a:rPr lang="en-US" i="1" dirty="0"/>
              <a:t>5</a:t>
            </a:r>
            <a:r>
              <a:rPr lang="cs-CZ" i="1" dirty="0"/>
              <a:t>3 (1968)</a:t>
            </a:r>
            <a:r>
              <a:rPr lang="en-US" i="1" dirty="0"/>
              <a:t>, P. </a:t>
            </a:r>
            <a:r>
              <a:rPr lang="cs-CZ" i="1" dirty="0" err="1"/>
              <a:t>Schuck</a:t>
            </a:r>
            <a:r>
              <a:rPr lang="cs-CZ" i="1" dirty="0"/>
              <a:t> et al., </a:t>
            </a:r>
            <a:r>
              <a:rPr lang="cs-CZ" i="1" dirty="0" err="1"/>
              <a:t>Physics</a:t>
            </a:r>
            <a:r>
              <a:rPr lang="cs-CZ" i="1" dirty="0"/>
              <a:t> </a:t>
            </a:r>
            <a:r>
              <a:rPr lang="cs-CZ" i="1" dirty="0" err="1"/>
              <a:t>Reports</a:t>
            </a:r>
            <a:r>
              <a:rPr lang="cs-CZ" i="1" dirty="0"/>
              <a:t> 929</a:t>
            </a:r>
            <a:r>
              <a:rPr lang="en-US" i="1" dirty="0"/>
              <a:t>,</a:t>
            </a:r>
            <a:r>
              <a:rPr lang="cs-CZ" i="1" dirty="0"/>
              <a:t> </a:t>
            </a:r>
            <a:r>
              <a:rPr lang="en-US" i="1" dirty="0"/>
              <a:t>1-84 </a:t>
            </a:r>
            <a:r>
              <a:rPr lang="cs-CZ" i="1" dirty="0"/>
              <a:t>(2021)</a:t>
            </a:r>
            <a:r>
              <a:rPr lang="en-US" i="1" dirty="0"/>
              <a:t>	</a:t>
            </a:r>
            <a:endParaRPr lang="cs-CZ" i="1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1636B2FD-2477-F600-A458-BBEB676DD491}"/>
              </a:ext>
            </a:extLst>
          </p:cNvPr>
          <p:cNvGrpSpPr/>
          <p:nvPr/>
        </p:nvGrpSpPr>
        <p:grpSpPr>
          <a:xfrm>
            <a:off x="5994400" y="4833937"/>
            <a:ext cx="3987800" cy="1122910"/>
            <a:chOff x="4601817" y="5479067"/>
            <a:chExt cx="4008783" cy="1134658"/>
          </a:xfrm>
        </p:grpSpPr>
        <p:cxnSp>
          <p:nvCxnSpPr>
            <p:cNvPr id="8" name="Přímá spojnice 7">
              <a:extLst>
                <a:ext uri="{FF2B5EF4-FFF2-40B4-BE49-F238E27FC236}">
                  <a16:creationId xmlns:a16="http://schemas.microsoft.com/office/drawing/2014/main" id="{94348513-0A58-83F3-80E5-3D42857054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1817" y="5479067"/>
              <a:ext cx="3886200" cy="1134658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" name="Přímá spojnice 8">
              <a:extLst>
                <a:ext uri="{FF2B5EF4-FFF2-40B4-BE49-F238E27FC236}">
                  <a16:creationId xmlns:a16="http://schemas.microsoft.com/office/drawing/2014/main" id="{13EE161B-6835-24E3-9B90-62493058BABB}"/>
                </a:ext>
              </a:extLst>
            </p:cNvPr>
            <p:cNvCxnSpPr>
              <a:cxnSpLocks/>
            </p:cNvCxnSpPr>
            <p:nvPr/>
          </p:nvCxnSpPr>
          <p:spPr>
            <a:xfrm>
              <a:off x="4760843" y="5571152"/>
              <a:ext cx="3849757" cy="899891"/>
            </a:xfrm>
            <a:prstGeom prst="line">
              <a:avLst/>
            </a:prstGeom>
            <a:ln w="57150" cap="flat" cmpd="sng" algn="ctr">
              <a:solidFill>
                <a:schemeClr val="accent2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1381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16"/>
          <p:cNvSpPr txBox="1">
            <a:spLocks noChangeArrowheads="1"/>
          </p:cNvSpPr>
          <p:nvPr/>
        </p:nvSpPr>
        <p:spPr bwMode="auto">
          <a:xfrm>
            <a:off x="638539" y="1054906"/>
            <a:ext cx="11157411" cy="689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en-GB" sz="2000" b="1" dirty="0">
                <a:latin typeface="+mn-lt"/>
              </a:rPr>
              <a:t>Renormalized RPA </a:t>
            </a:r>
            <a:r>
              <a:rPr lang="en-GB" sz="2000" dirty="0">
                <a:latin typeface="+mn-lt"/>
              </a:rPr>
              <a:t>- simplified version of SCRPA </a:t>
            </a:r>
          </a:p>
          <a:p>
            <a:pPr algn="just" eaLnBrk="1" hangingPunct="1"/>
            <a:endParaRPr lang="en-GB" sz="2000" dirty="0">
              <a:latin typeface="+mn-lt"/>
            </a:endParaRPr>
          </a:p>
          <a:p>
            <a:pPr algn="just" eaLnBrk="1" hangingPunct="1"/>
            <a:endParaRPr lang="en-GB" sz="2000" b="1" dirty="0">
              <a:latin typeface="+mn-lt"/>
            </a:endParaRPr>
          </a:p>
          <a:p>
            <a:pPr algn="just" eaLnBrk="1" hangingPunct="1"/>
            <a:r>
              <a:rPr lang="en-GB" sz="2000" dirty="0">
                <a:latin typeface="+mn-lt"/>
              </a:rPr>
              <a:t>different names in literature: Improved RPA (IRPA), or Extended RPA (ERPA)</a:t>
            </a:r>
          </a:p>
          <a:p>
            <a:pPr algn="just" eaLnBrk="1" hangingPunct="1"/>
            <a:endParaRPr lang="en-GB" sz="2000" dirty="0">
              <a:solidFill>
                <a:srgbClr val="003399"/>
              </a:solidFill>
              <a:latin typeface="+mn-lt"/>
            </a:endParaRPr>
          </a:p>
          <a:p>
            <a:pPr algn="just" eaLnBrk="1" hangingPunct="1"/>
            <a:endParaRPr lang="en-GB" sz="2000" dirty="0">
              <a:solidFill>
                <a:srgbClr val="003399"/>
              </a:solidFill>
              <a:latin typeface="+mn-lt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metallic clusters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en-US" sz="2000" i="1" u="none" strike="noStrike" baseline="0" dirty="0">
              <a:latin typeface="+mn-lt"/>
            </a:endParaRPr>
          </a:p>
          <a:p>
            <a:pPr algn="just" eaLnBrk="1" hangingPunct="1"/>
            <a:r>
              <a:rPr lang="en-US" b="1" i="1" u="none" strike="noStrike" baseline="0" dirty="0">
                <a:latin typeface="+mn-lt"/>
              </a:rPr>
              <a:t>Catara F., </a:t>
            </a:r>
            <a:r>
              <a:rPr lang="en-US" b="1" i="1" u="none" strike="noStrike" baseline="0" dirty="0" err="1">
                <a:latin typeface="+mn-lt"/>
              </a:rPr>
              <a:t>Piccito</a:t>
            </a:r>
            <a:r>
              <a:rPr lang="en-US" b="1" i="1" u="none" strike="noStrike" baseline="0" dirty="0">
                <a:latin typeface="+mn-lt"/>
              </a:rPr>
              <a:t> G., Sambataro M. and Van Giai N., </a:t>
            </a:r>
            <a:r>
              <a:rPr lang="en-US" b="1" i="1" dirty="0">
                <a:solidFill>
                  <a:srgbClr val="000000"/>
                </a:solidFill>
                <a:effectLst/>
                <a:latin typeface="+mn-lt"/>
              </a:rPr>
              <a:t>Phys. Rev. B 54, 17536 (1996)</a:t>
            </a:r>
          </a:p>
          <a:p>
            <a:pPr algn="l"/>
            <a:r>
              <a:rPr lang="it-IT" b="0" i="1" u="none" strike="noStrike" baseline="0" dirty="0">
                <a:solidFill>
                  <a:srgbClr val="292526"/>
                </a:solidFill>
                <a:latin typeface="+mn-lt"/>
              </a:rPr>
              <a:t>Catara F. </a:t>
            </a:r>
            <a:r>
              <a:rPr lang="it-IT" i="1" dirty="0">
                <a:solidFill>
                  <a:srgbClr val="292526"/>
                </a:solidFill>
                <a:latin typeface="+mn-lt"/>
              </a:rPr>
              <a:t>e</a:t>
            </a:r>
            <a:r>
              <a:rPr lang="it-IT" b="0" i="1" u="none" strike="noStrike" baseline="0" dirty="0">
                <a:solidFill>
                  <a:srgbClr val="292526"/>
                </a:solidFill>
                <a:latin typeface="+mn-lt"/>
              </a:rPr>
              <a:t>t al. , Phys. Rev. </a:t>
            </a:r>
            <a:r>
              <a:rPr lang="cs-CZ" b="0" i="1" u="none" strike="noStrike" baseline="0" dirty="0">
                <a:solidFill>
                  <a:srgbClr val="292526"/>
                </a:solidFill>
                <a:latin typeface="+mn-lt"/>
              </a:rPr>
              <a:t>B </a:t>
            </a:r>
            <a:r>
              <a:rPr lang="cs-CZ" b="1" i="1" u="none" strike="noStrike" baseline="0" dirty="0">
                <a:solidFill>
                  <a:srgbClr val="292526"/>
                </a:solidFill>
                <a:latin typeface="+mn-lt"/>
              </a:rPr>
              <a:t>58</a:t>
            </a:r>
            <a:r>
              <a:rPr lang="cs-CZ" b="0" i="1" u="none" strike="noStrike" baseline="0" dirty="0">
                <a:solidFill>
                  <a:srgbClr val="292526"/>
                </a:solidFill>
                <a:latin typeface="+mn-lt"/>
              </a:rPr>
              <a:t>, 16070 (1998)</a:t>
            </a:r>
            <a:endParaRPr lang="en-US" i="1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r>
              <a:rPr lang="cs-CZ" b="0" i="1" u="none" strike="noStrike" baseline="0" dirty="0" err="1">
                <a:solidFill>
                  <a:srgbClr val="292526"/>
                </a:solidFill>
                <a:latin typeface="+mn-lt"/>
              </a:rPr>
              <a:t>Voronov</a:t>
            </a:r>
            <a:r>
              <a:rPr lang="en-US" b="0" i="1" u="none" strike="noStrike" baseline="0" dirty="0">
                <a:solidFill>
                  <a:srgbClr val="292526"/>
                </a:solidFill>
                <a:latin typeface="+mn-lt"/>
              </a:rPr>
              <a:t> V. et al</a:t>
            </a:r>
            <a:r>
              <a:rPr lang="cs-CZ" b="0" i="1" u="none" strike="noStrike" baseline="0" dirty="0">
                <a:solidFill>
                  <a:srgbClr val="292526"/>
                </a:solidFill>
                <a:latin typeface="+mn-lt"/>
              </a:rPr>
              <a:t>.</a:t>
            </a:r>
            <a:r>
              <a:rPr lang="en-US" b="0" i="1" u="none" strike="noStrike" baseline="0" dirty="0">
                <a:solidFill>
                  <a:srgbClr val="292526"/>
                </a:solidFill>
                <a:latin typeface="+mn-lt"/>
              </a:rPr>
              <a:t>,  Phys. Part. </a:t>
            </a:r>
            <a:r>
              <a:rPr lang="en-US" b="0" i="1" u="none" strike="noStrike" baseline="0" dirty="0" err="1">
                <a:solidFill>
                  <a:srgbClr val="292526"/>
                </a:solidFill>
                <a:latin typeface="+mn-lt"/>
              </a:rPr>
              <a:t>Nucl</a:t>
            </a:r>
            <a:r>
              <a:rPr lang="en-US" b="0" i="1" u="none" strike="noStrike" baseline="0" dirty="0">
                <a:solidFill>
                  <a:srgbClr val="292526"/>
                </a:solidFill>
                <a:latin typeface="+mn-lt"/>
              </a:rPr>
              <a:t>. </a:t>
            </a:r>
            <a:r>
              <a:rPr lang="en-US" b="1" i="1" u="none" strike="noStrike" baseline="0" dirty="0">
                <a:solidFill>
                  <a:srgbClr val="292526"/>
                </a:solidFill>
                <a:latin typeface="+mn-lt"/>
              </a:rPr>
              <a:t>31</a:t>
            </a:r>
            <a:r>
              <a:rPr lang="en-US" b="0" i="1" u="none" strike="noStrike" baseline="0" dirty="0">
                <a:solidFill>
                  <a:srgbClr val="292526"/>
                </a:solidFill>
                <a:latin typeface="+mn-lt"/>
              </a:rPr>
              <a:t>, 904 (2000)</a:t>
            </a:r>
            <a:endParaRPr lang="en-US" i="1" dirty="0">
              <a:solidFill>
                <a:srgbClr val="000000"/>
              </a:solidFill>
              <a:effectLst/>
              <a:latin typeface="+mn-lt"/>
            </a:endParaRPr>
          </a:p>
          <a:p>
            <a:pPr algn="just" eaLnBrk="1" hangingPunct="1"/>
            <a:endParaRPr lang="en-US" dirty="0">
              <a:solidFill>
                <a:srgbClr val="000000"/>
              </a:solidFill>
              <a:latin typeface="+mn-lt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with UCOM potential</a:t>
            </a:r>
          </a:p>
          <a:p>
            <a:pPr algn="l"/>
            <a:r>
              <a:rPr lang="en-US" i="1" u="none" strike="noStrike" baseline="0" dirty="0">
                <a:solidFill>
                  <a:srgbClr val="292526"/>
                </a:solidFill>
                <a:latin typeface="+mn-lt"/>
              </a:rPr>
              <a:t>P. Papakonstantinou,</a:t>
            </a:r>
            <a:r>
              <a:rPr lang="en-US" i="1" u="none" strike="noStrike" baseline="0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i="1" u="none" strike="noStrike" baseline="0" dirty="0">
                <a:solidFill>
                  <a:srgbClr val="292526"/>
                </a:solidFill>
                <a:latin typeface="+mn-lt"/>
              </a:rPr>
              <a:t>R. Roth, and N. Paar, Phys. Rev. C 75, 014310 (2007)</a:t>
            </a:r>
          </a:p>
          <a:p>
            <a:pPr algn="l"/>
            <a:endParaRPr lang="en-US" sz="2000" i="1" u="none" strike="noStrike" baseline="0" dirty="0">
              <a:solidFill>
                <a:srgbClr val="292526"/>
              </a:solidFill>
              <a:latin typeface="+mn-lt"/>
            </a:endParaRPr>
          </a:p>
          <a:p>
            <a:pPr algn="l"/>
            <a:endParaRPr lang="en-US" sz="2000" dirty="0">
              <a:solidFill>
                <a:srgbClr val="292526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292526"/>
                </a:solidFill>
                <a:latin typeface="+mn-lt"/>
              </a:rPr>
              <a:t>application with chiral NN+NNN potentials </a:t>
            </a:r>
            <a:endParaRPr lang="cs-CZ" sz="2000" b="1" dirty="0">
              <a:solidFill>
                <a:srgbClr val="292526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sz="2000" b="1" dirty="0">
              <a:solidFill>
                <a:srgbClr val="292526"/>
              </a:solidFill>
              <a:latin typeface="+mn-lt"/>
            </a:endParaRPr>
          </a:p>
          <a:p>
            <a:r>
              <a:rPr lang="cs-CZ" i="1" dirty="0">
                <a:solidFill>
                  <a:srgbClr val="292526"/>
                </a:solidFill>
                <a:latin typeface="+mn-lt"/>
              </a:rPr>
              <a:t>R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. </a:t>
            </a:r>
            <a:r>
              <a:rPr lang="cs-CZ" i="1" dirty="0">
                <a:solidFill>
                  <a:srgbClr val="292526"/>
                </a:solidFill>
                <a:latin typeface="+mn-lt"/>
              </a:rPr>
              <a:t>Folprecht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, F.K.</a:t>
            </a:r>
            <a:r>
              <a:rPr lang="cs-CZ" i="1" dirty="0">
                <a:solidFill>
                  <a:srgbClr val="292526"/>
                </a:solidFill>
                <a:latin typeface="+mn-lt"/>
              </a:rPr>
              <a:t> et al.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en-US" i="1" dirty="0">
                <a:solidFill>
                  <a:srgbClr val="0000FF"/>
                </a:solidFill>
                <a:latin typeface="+mn-lt"/>
              </a:rPr>
              <a:t> 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Phys. Rev. C </a:t>
            </a:r>
            <a:r>
              <a:rPr lang="cs-CZ" i="1" dirty="0">
                <a:solidFill>
                  <a:srgbClr val="292526"/>
                </a:solidFill>
                <a:latin typeface="+mn-lt"/>
              </a:rPr>
              <a:t>113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,</a:t>
            </a:r>
            <a:r>
              <a:rPr lang="cs-CZ" i="1" dirty="0">
                <a:solidFill>
                  <a:srgbClr val="292526"/>
                </a:solidFill>
                <a:latin typeface="+mn-lt"/>
              </a:rPr>
              <a:t> L041302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 (20</a:t>
            </a:r>
            <a:r>
              <a:rPr lang="cs-CZ" i="1" dirty="0">
                <a:solidFill>
                  <a:srgbClr val="292526"/>
                </a:solidFill>
                <a:latin typeface="+mn-lt"/>
              </a:rPr>
              <a:t>26</a:t>
            </a:r>
            <a:r>
              <a:rPr lang="en-US" i="1" dirty="0">
                <a:solidFill>
                  <a:srgbClr val="292526"/>
                </a:solidFill>
                <a:latin typeface="+mn-lt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000" b="1" dirty="0">
              <a:latin typeface="+mn-lt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endParaRPr lang="en-GB" dirty="0">
              <a:latin typeface="+mn-lt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31FCF57B-9529-EE86-6EAF-42F05081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0104" y="154862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Renormalized Random Phase Approximation (RRPA)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A19315E-7E94-35A6-6097-58D9DB1C5089}"/>
              </a:ext>
            </a:extLst>
          </p:cNvPr>
          <p:cNvSpPr/>
          <p:nvPr/>
        </p:nvSpPr>
        <p:spPr>
          <a:xfrm>
            <a:off x="542565" y="5664419"/>
            <a:ext cx="5779577" cy="1157744"/>
          </a:xfrm>
          <a:custGeom>
            <a:avLst/>
            <a:gdLst>
              <a:gd name="csX0" fmla="*/ 0 w 5779577"/>
              <a:gd name="csY0" fmla="*/ 0 h 1157744"/>
              <a:gd name="csX1" fmla="*/ 526584 w 5779577"/>
              <a:gd name="csY1" fmla="*/ 0 h 1157744"/>
              <a:gd name="csX2" fmla="*/ 1110963 w 5779577"/>
              <a:gd name="csY2" fmla="*/ 0 h 1157744"/>
              <a:gd name="csX3" fmla="*/ 1810934 w 5779577"/>
              <a:gd name="csY3" fmla="*/ 0 h 1157744"/>
              <a:gd name="csX4" fmla="*/ 2568701 w 5779577"/>
              <a:gd name="csY4" fmla="*/ 0 h 1157744"/>
              <a:gd name="csX5" fmla="*/ 3210876 w 5779577"/>
              <a:gd name="csY5" fmla="*/ 0 h 1157744"/>
              <a:gd name="csX6" fmla="*/ 3853051 w 5779577"/>
              <a:gd name="csY6" fmla="*/ 0 h 1157744"/>
              <a:gd name="csX7" fmla="*/ 4495227 w 5779577"/>
              <a:gd name="csY7" fmla="*/ 0 h 1157744"/>
              <a:gd name="csX8" fmla="*/ 4964014 w 5779577"/>
              <a:gd name="csY8" fmla="*/ 0 h 1157744"/>
              <a:gd name="csX9" fmla="*/ 5779577 w 5779577"/>
              <a:gd name="csY9" fmla="*/ 0 h 1157744"/>
              <a:gd name="csX10" fmla="*/ 5779577 w 5779577"/>
              <a:gd name="csY10" fmla="*/ 578872 h 1157744"/>
              <a:gd name="csX11" fmla="*/ 5779577 w 5779577"/>
              <a:gd name="csY11" fmla="*/ 1157744 h 1157744"/>
              <a:gd name="csX12" fmla="*/ 5252993 w 5779577"/>
              <a:gd name="csY12" fmla="*/ 1157744 h 1157744"/>
              <a:gd name="csX13" fmla="*/ 4668614 w 5779577"/>
              <a:gd name="csY13" fmla="*/ 1157744 h 1157744"/>
              <a:gd name="csX14" fmla="*/ 4199826 w 5779577"/>
              <a:gd name="csY14" fmla="*/ 1157744 h 1157744"/>
              <a:gd name="csX15" fmla="*/ 3731038 w 5779577"/>
              <a:gd name="csY15" fmla="*/ 1157744 h 1157744"/>
              <a:gd name="csX16" fmla="*/ 3088863 w 5779577"/>
              <a:gd name="csY16" fmla="*/ 1157744 h 1157744"/>
              <a:gd name="csX17" fmla="*/ 2331096 w 5779577"/>
              <a:gd name="csY17" fmla="*/ 1157744 h 1157744"/>
              <a:gd name="csX18" fmla="*/ 1804512 w 5779577"/>
              <a:gd name="csY18" fmla="*/ 1157744 h 1157744"/>
              <a:gd name="csX19" fmla="*/ 1220133 w 5779577"/>
              <a:gd name="csY19" fmla="*/ 1157744 h 1157744"/>
              <a:gd name="csX20" fmla="*/ 693549 w 5779577"/>
              <a:gd name="csY20" fmla="*/ 1157744 h 1157744"/>
              <a:gd name="csX21" fmla="*/ 0 w 5779577"/>
              <a:gd name="csY21" fmla="*/ 1157744 h 1157744"/>
              <a:gd name="csX22" fmla="*/ 0 w 5779577"/>
              <a:gd name="csY22" fmla="*/ 555717 h 1157744"/>
              <a:gd name="csX23" fmla="*/ 0 w 5779577"/>
              <a:gd name="csY23" fmla="*/ 0 h 11577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5779577" h="1157744" extrusionOk="0">
                <a:moveTo>
                  <a:pt x="0" y="0"/>
                </a:moveTo>
                <a:cubicBezTo>
                  <a:pt x="125452" y="-20708"/>
                  <a:pt x="274896" y="6529"/>
                  <a:pt x="526584" y="0"/>
                </a:cubicBezTo>
                <a:cubicBezTo>
                  <a:pt x="778272" y="-6529"/>
                  <a:pt x="946080" y="-21651"/>
                  <a:pt x="1110963" y="0"/>
                </a:cubicBezTo>
                <a:cubicBezTo>
                  <a:pt x="1275846" y="21651"/>
                  <a:pt x="1552545" y="-24806"/>
                  <a:pt x="1810934" y="0"/>
                </a:cubicBezTo>
                <a:cubicBezTo>
                  <a:pt x="2069323" y="24806"/>
                  <a:pt x="2327959" y="-30126"/>
                  <a:pt x="2568701" y="0"/>
                </a:cubicBezTo>
                <a:cubicBezTo>
                  <a:pt x="2809443" y="30126"/>
                  <a:pt x="3024444" y="-23209"/>
                  <a:pt x="3210876" y="0"/>
                </a:cubicBezTo>
                <a:cubicBezTo>
                  <a:pt x="3397309" y="23209"/>
                  <a:pt x="3600941" y="-27851"/>
                  <a:pt x="3853051" y="0"/>
                </a:cubicBezTo>
                <a:cubicBezTo>
                  <a:pt x="4105162" y="27851"/>
                  <a:pt x="4345984" y="-2262"/>
                  <a:pt x="4495227" y="0"/>
                </a:cubicBezTo>
                <a:cubicBezTo>
                  <a:pt x="4644470" y="2262"/>
                  <a:pt x="4799902" y="-17855"/>
                  <a:pt x="4964014" y="0"/>
                </a:cubicBezTo>
                <a:cubicBezTo>
                  <a:pt x="5128126" y="17855"/>
                  <a:pt x="5486536" y="40110"/>
                  <a:pt x="5779577" y="0"/>
                </a:cubicBezTo>
                <a:cubicBezTo>
                  <a:pt x="5759475" y="227105"/>
                  <a:pt x="5776734" y="334443"/>
                  <a:pt x="5779577" y="578872"/>
                </a:cubicBezTo>
                <a:cubicBezTo>
                  <a:pt x="5782420" y="823301"/>
                  <a:pt x="5794218" y="906980"/>
                  <a:pt x="5779577" y="1157744"/>
                </a:cubicBezTo>
                <a:cubicBezTo>
                  <a:pt x="5585485" y="1165560"/>
                  <a:pt x="5462715" y="1176306"/>
                  <a:pt x="5252993" y="1157744"/>
                </a:cubicBezTo>
                <a:cubicBezTo>
                  <a:pt x="5043271" y="1139182"/>
                  <a:pt x="4786786" y="1143146"/>
                  <a:pt x="4668614" y="1157744"/>
                </a:cubicBezTo>
                <a:cubicBezTo>
                  <a:pt x="4550442" y="1172342"/>
                  <a:pt x="4357778" y="1170311"/>
                  <a:pt x="4199826" y="1157744"/>
                </a:cubicBezTo>
                <a:cubicBezTo>
                  <a:pt x="4041874" y="1145177"/>
                  <a:pt x="3956421" y="1172944"/>
                  <a:pt x="3731038" y="1157744"/>
                </a:cubicBezTo>
                <a:cubicBezTo>
                  <a:pt x="3505655" y="1142544"/>
                  <a:pt x="3376828" y="1160501"/>
                  <a:pt x="3088863" y="1157744"/>
                </a:cubicBezTo>
                <a:cubicBezTo>
                  <a:pt x="2800899" y="1154987"/>
                  <a:pt x="2517306" y="1182042"/>
                  <a:pt x="2331096" y="1157744"/>
                </a:cubicBezTo>
                <a:cubicBezTo>
                  <a:pt x="2144886" y="1133446"/>
                  <a:pt x="1964674" y="1139641"/>
                  <a:pt x="1804512" y="1157744"/>
                </a:cubicBezTo>
                <a:cubicBezTo>
                  <a:pt x="1644350" y="1175847"/>
                  <a:pt x="1382307" y="1142265"/>
                  <a:pt x="1220133" y="1157744"/>
                </a:cubicBezTo>
                <a:cubicBezTo>
                  <a:pt x="1057959" y="1173223"/>
                  <a:pt x="847265" y="1166333"/>
                  <a:pt x="693549" y="1157744"/>
                </a:cubicBezTo>
                <a:cubicBezTo>
                  <a:pt x="539833" y="1149155"/>
                  <a:pt x="215580" y="1182867"/>
                  <a:pt x="0" y="1157744"/>
                </a:cubicBezTo>
                <a:cubicBezTo>
                  <a:pt x="-18319" y="995620"/>
                  <a:pt x="2685" y="745192"/>
                  <a:pt x="0" y="555717"/>
                </a:cubicBezTo>
                <a:cubicBezTo>
                  <a:pt x="-2685" y="366242"/>
                  <a:pt x="14681" y="224874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číslo snímku 2">
            <a:extLst>
              <a:ext uri="{FF2B5EF4-FFF2-40B4-BE49-F238E27FC236}">
                <a16:creationId xmlns:a16="http://schemas.microsoft.com/office/drawing/2014/main" id="{18F102C3-8057-903D-E16B-B71D1FDA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57038"/>
            <a:ext cx="2743200" cy="365125"/>
          </a:xfrm>
        </p:spPr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7</a:t>
            </a:fld>
            <a:endParaRPr lang="sk-SK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B87A6E2-296D-8628-5F9E-EB2DD9A1E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77" y="1471573"/>
            <a:ext cx="8297433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3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9826811-F31E-5D73-D32B-DD07978E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8</a:t>
            </a:fld>
            <a:endParaRPr lang="sk-SK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B2CD6DB-37E1-C760-C338-322CDB8AF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335" y="129934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003399"/>
                </a:solidFill>
              </a:rPr>
              <a:t>Renormalized Random Phase Approximation (RRPA)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9202A19F-A211-FEAA-0AD4-3FE516B2F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141" y="2481290"/>
            <a:ext cx="2482703" cy="52222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412E28A6-0E52-4D4D-2CD3-C00A57FDB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0948" y="1512682"/>
            <a:ext cx="3629022" cy="89187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61AD414D-DE51-7167-D0F4-CAED150EE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927" y="1526983"/>
            <a:ext cx="3226877" cy="90022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281E5D81-5B2E-B74D-C06E-C2F8DF57C95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2648" y="3255608"/>
            <a:ext cx="6529838" cy="1522188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C7AC1C7-0801-06DE-551A-09DCFD1B3F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300" y="5545913"/>
            <a:ext cx="7870634" cy="1261705"/>
          </a:xfrm>
          <a:prstGeom prst="rect">
            <a:avLst/>
          </a:prstGeom>
        </p:spPr>
      </p:pic>
      <p:sp>
        <p:nvSpPr>
          <p:cNvPr id="29" name="Obdélník 28">
            <a:extLst>
              <a:ext uri="{FF2B5EF4-FFF2-40B4-BE49-F238E27FC236}">
                <a16:creationId xmlns:a16="http://schemas.microsoft.com/office/drawing/2014/main" id="{E93D71BC-E9EE-E1BD-B35D-FA097059AAB7}"/>
              </a:ext>
            </a:extLst>
          </p:cNvPr>
          <p:cNvSpPr/>
          <p:nvPr/>
        </p:nvSpPr>
        <p:spPr>
          <a:xfrm>
            <a:off x="1000245" y="1501818"/>
            <a:ext cx="3990429" cy="950558"/>
          </a:xfrm>
          <a:custGeom>
            <a:avLst/>
            <a:gdLst>
              <a:gd name="csX0" fmla="*/ 0 w 3990429"/>
              <a:gd name="csY0" fmla="*/ 0 h 950558"/>
              <a:gd name="csX1" fmla="*/ 585263 w 3990429"/>
              <a:gd name="csY1" fmla="*/ 0 h 950558"/>
              <a:gd name="csX2" fmla="*/ 1210430 w 3990429"/>
              <a:gd name="csY2" fmla="*/ 0 h 950558"/>
              <a:gd name="csX3" fmla="*/ 1915406 w 3990429"/>
              <a:gd name="csY3" fmla="*/ 0 h 950558"/>
              <a:gd name="csX4" fmla="*/ 2660286 w 3990429"/>
              <a:gd name="csY4" fmla="*/ 0 h 950558"/>
              <a:gd name="csX5" fmla="*/ 3325357 w 3990429"/>
              <a:gd name="csY5" fmla="*/ 0 h 950558"/>
              <a:gd name="csX6" fmla="*/ 3990429 w 3990429"/>
              <a:gd name="csY6" fmla="*/ 0 h 950558"/>
              <a:gd name="csX7" fmla="*/ 3990429 w 3990429"/>
              <a:gd name="csY7" fmla="*/ 475279 h 950558"/>
              <a:gd name="csX8" fmla="*/ 3990429 w 3990429"/>
              <a:gd name="csY8" fmla="*/ 950558 h 950558"/>
              <a:gd name="csX9" fmla="*/ 3445070 w 3990429"/>
              <a:gd name="csY9" fmla="*/ 950558 h 950558"/>
              <a:gd name="csX10" fmla="*/ 2899712 w 3990429"/>
              <a:gd name="csY10" fmla="*/ 950558 h 950558"/>
              <a:gd name="csX11" fmla="*/ 2314449 w 3990429"/>
              <a:gd name="csY11" fmla="*/ 950558 h 950558"/>
              <a:gd name="csX12" fmla="*/ 1769090 w 3990429"/>
              <a:gd name="csY12" fmla="*/ 950558 h 950558"/>
              <a:gd name="csX13" fmla="*/ 1143923 w 3990429"/>
              <a:gd name="csY13" fmla="*/ 950558 h 950558"/>
              <a:gd name="csX14" fmla="*/ 598564 w 3990429"/>
              <a:gd name="csY14" fmla="*/ 950558 h 950558"/>
              <a:gd name="csX15" fmla="*/ 0 w 3990429"/>
              <a:gd name="csY15" fmla="*/ 950558 h 950558"/>
              <a:gd name="csX16" fmla="*/ 0 w 3990429"/>
              <a:gd name="csY16" fmla="*/ 475279 h 950558"/>
              <a:gd name="csX17" fmla="*/ 0 w 3990429"/>
              <a:gd name="csY17" fmla="*/ 0 h 9505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990429" h="950558" extrusionOk="0">
                <a:moveTo>
                  <a:pt x="0" y="0"/>
                </a:moveTo>
                <a:cubicBezTo>
                  <a:pt x="123508" y="-21004"/>
                  <a:pt x="298881" y="12716"/>
                  <a:pt x="585263" y="0"/>
                </a:cubicBezTo>
                <a:cubicBezTo>
                  <a:pt x="871645" y="-12716"/>
                  <a:pt x="982771" y="-29816"/>
                  <a:pt x="1210430" y="0"/>
                </a:cubicBezTo>
                <a:cubicBezTo>
                  <a:pt x="1438089" y="29816"/>
                  <a:pt x="1623719" y="-14898"/>
                  <a:pt x="1915406" y="0"/>
                </a:cubicBezTo>
                <a:cubicBezTo>
                  <a:pt x="2207093" y="14898"/>
                  <a:pt x="2506225" y="36516"/>
                  <a:pt x="2660286" y="0"/>
                </a:cubicBezTo>
                <a:cubicBezTo>
                  <a:pt x="2814347" y="-36516"/>
                  <a:pt x="3088237" y="21476"/>
                  <a:pt x="3325357" y="0"/>
                </a:cubicBezTo>
                <a:cubicBezTo>
                  <a:pt x="3562477" y="-21476"/>
                  <a:pt x="3684745" y="-26176"/>
                  <a:pt x="3990429" y="0"/>
                </a:cubicBezTo>
                <a:cubicBezTo>
                  <a:pt x="3986331" y="194637"/>
                  <a:pt x="3995393" y="302097"/>
                  <a:pt x="3990429" y="475279"/>
                </a:cubicBezTo>
                <a:cubicBezTo>
                  <a:pt x="3985465" y="648461"/>
                  <a:pt x="4007124" y="768771"/>
                  <a:pt x="3990429" y="950558"/>
                </a:cubicBezTo>
                <a:cubicBezTo>
                  <a:pt x="3720003" y="923819"/>
                  <a:pt x="3651001" y="929404"/>
                  <a:pt x="3445070" y="950558"/>
                </a:cubicBezTo>
                <a:cubicBezTo>
                  <a:pt x="3239139" y="971712"/>
                  <a:pt x="3163340" y="932900"/>
                  <a:pt x="2899712" y="950558"/>
                </a:cubicBezTo>
                <a:cubicBezTo>
                  <a:pt x="2636084" y="968216"/>
                  <a:pt x="2519970" y="964991"/>
                  <a:pt x="2314449" y="950558"/>
                </a:cubicBezTo>
                <a:cubicBezTo>
                  <a:pt x="2108928" y="936125"/>
                  <a:pt x="2005254" y="942742"/>
                  <a:pt x="1769090" y="950558"/>
                </a:cubicBezTo>
                <a:cubicBezTo>
                  <a:pt x="1532926" y="958374"/>
                  <a:pt x="1281819" y="960885"/>
                  <a:pt x="1143923" y="950558"/>
                </a:cubicBezTo>
                <a:cubicBezTo>
                  <a:pt x="1006027" y="940231"/>
                  <a:pt x="717708" y="965219"/>
                  <a:pt x="598564" y="950558"/>
                </a:cubicBezTo>
                <a:cubicBezTo>
                  <a:pt x="479420" y="935897"/>
                  <a:pt x="191610" y="931620"/>
                  <a:pt x="0" y="950558"/>
                </a:cubicBezTo>
                <a:cubicBezTo>
                  <a:pt x="11879" y="794476"/>
                  <a:pt x="7397" y="607429"/>
                  <a:pt x="0" y="475279"/>
                </a:cubicBezTo>
                <a:cubicBezTo>
                  <a:pt x="-7397" y="343129"/>
                  <a:pt x="12020" y="115020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7564081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4B4C3233-53DD-D432-3CE5-CE2E2459AC89}"/>
              </a:ext>
            </a:extLst>
          </p:cNvPr>
          <p:cNvSpPr txBox="1"/>
          <p:nvPr/>
        </p:nvSpPr>
        <p:spPr>
          <a:xfrm>
            <a:off x="810864" y="856648"/>
            <a:ext cx="10016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of “renormalized”</a:t>
            </a:r>
            <a:r>
              <a:rPr lang="en-US" dirty="0"/>
              <a:t> </a:t>
            </a:r>
            <a:r>
              <a:rPr lang="en-US" i="1" dirty="0" err="1"/>
              <a:t>ph</a:t>
            </a:r>
            <a:r>
              <a:rPr lang="en-US" dirty="0"/>
              <a:t> operators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en-US" dirty="0"/>
              <a:t>expansion of one-body densities in terms of </a:t>
            </a:r>
            <a:r>
              <a:rPr lang="en-US" i="1" dirty="0"/>
              <a:t>Y </a:t>
            </a:r>
            <a:r>
              <a:rPr lang="en-US" dirty="0"/>
              <a:t>amplitudes</a:t>
            </a: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6C78D2D-A52D-931E-4D5E-989AF500B462}"/>
              </a:ext>
            </a:extLst>
          </p:cNvPr>
          <p:cNvSpPr txBox="1"/>
          <p:nvPr/>
        </p:nvSpPr>
        <p:spPr>
          <a:xfrm>
            <a:off x="3332412" y="4981569"/>
            <a:ext cx="5979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RPA-like eigenvalue problem with “renormalized” interaction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4859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946D461-D70F-F394-1586-F5A1F9C68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F8250-5476-4FDA-BC90-A2C1AAE11DB6}" type="slidenum">
              <a:rPr lang="sk-SK" smtClean="0"/>
              <a:pPr>
                <a:defRPr/>
              </a:pPr>
              <a:t>9</a:t>
            </a:fld>
            <a:endParaRPr lang="sk-SK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54A5D8-A79E-2F9E-619B-B7C43A1FA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244" y="136525"/>
            <a:ext cx="8229600" cy="81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2800">
                <a:solidFill>
                  <a:srgbClr val="003399"/>
                </a:solidFill>
              </a:rPr>
              <a:t>Renormalized Random Phase Approximation (RRPA)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E9B924-F189-A9FD-BF55-06567D87EB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84023" y="950399"/>
            <a:ext cx="7423953" cy="577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166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62CF47B04044419335D0BDC30A0D12" ma:contentTypeVersion="8" ma:contentTypeDescription="Vytvoří nový dokument" ma:contentTypeScope="" ma:versionID="6155e45755791271a5c168817fdddd40">
  <xsd:schema xmlns:xsd="http://www.w3.org/2001/XMLSchema" xmlns:xs="http://www.w3.org/2001/XMLSchema" xmlns:p="http://schemas.microsoft.com/office/2006/metadata/properties" xmlns:ns3="c9748d33-cf74-46ff-befd-170a0331f759" targetNamespace="http://schemas.microsoft.com/office/2006/metadata/properties" ma:root="true" ma:fieldsID="2e62c0c3907e427823c35d6611e5d97b" ns3:_="">
    <xsd:import namespace="c9748d33-cf74-46ff-befd-170a0331f7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748d33-cf74-46ff-befd-170a0331f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DC6A66-E7AD-40C8-ABEA-751B8E682A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4E3BA9-9222-4D15-A865-82D1A27720DD}">
  <ds:schemaRefs>
    <ds:schemaRef ds:uri="c9748d33-cf74-46ff-befd-170a0331f7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D343915-B163-4691-845B-DA01C28877F6}">
  <ds:schemaRefs>
    <ds:schemaRef ds:uri="http://schemas.microsoft.com/office/infopath/2007/PartnerControls"/>
    <ds:schemaRef ds:uri="http://schemas.microsoft.com/office/2006/metadata/properties"/>
    <ds:schemaRef ds:uri="c9748d33-cf74-46ff-befd-170a0331f759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TM02900771[[fn=Řez]]</Template>
  <TotalTime>2046</TotalTime>
  <Words>1266</Words>
  <Application>Microsoft Office PowerPoint</Application>
  <PresentationFormat>Širokoúhlá obrazovka</PresentationFormat>
  <Paragraphs>227</Paragraphs>
  <Slides>35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Segoe UI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</dc:title>
  <dc:creator>František Knapp</dc:creator>
  <cp:lastModifiedBy>František Knapp</cp:lastModifiedBy>
  <cp:revision>1</cp:revision>
  <dcterms:created xsi:type="dcterms:W3CDTF">2016-11-21T09:49:53Z</dcterms:created>
  <dcterms:modified xsi:type="dcterms:W3CDTF">2026-09-01T04:46:24Z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0x010100B462CF47B04044419335D0BDC30A0D12</vt:lpwstr>
  </property>
</Properties>
</file>