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85" r:id="rId3"/>
    <p:sldId id="278" r:id="rId4"/>
    <p:sldId id="279" r:id="rId5"/>
    <p:sldId id="302" r:id="rId6"/>
    <p:sldId id="280" r:id="rId7"/>
    <p:sldId id="261" r:id="rId8"/>
    <p:sldId id="262" r:id="rId9"/>
    <p:sldId id="281" r:id="rId10"/>
    <p:sldId id="282" r:id="rId11"/>
    <p:sldId id="265" r:id="rId12"/>
    <p:sldId id="266" r:id="rId13"/>
    <p:sldId id="268" r:id="rId14"/>
    <p:sldId id="267" r:id="rId15"/>
    <p:sldId id="283" r:id="rId16"/>
    <p:sldId id="269" r:id="rId17"/>
    <p:sldId id="271" r:id="rId18"/>
    <p:sldId id="287" r:id="rId19"/>
    <p:sldId id="286" r:id="rId20"/>
    <p:sldId id="295" r:id="rId21"/>
    <p:sldId id="294" r:id="rId22"/>
    <p:sldId id="273" r:id="rId23"/>
    <p:sldId id="301" r:id="rId24"/>
    <p:sldId id="300" r:id="rId25"/>
    <p:sldId id="291" r:id="rId26"/>
    <p:sldId id="290" r:id="rId27"/>
    <p:sldId id="289" r:id="rId28"/>
    <p:sldId id="257" r:id="rId29"/>
    <p:sldId id="296" r:id="rId30"/>
    <p:sldId id="270" r:id="rId31"/>
    <p:sldId id="272" r:id="rId32"/>
    <p:sldId id="275" r:id="rId33"/>
    <p:sldId id="284" r:id="rId34"/>
    <p:sldId id="298" r:id="rId35"/>
    <p:sldId id="299" r:id="rId3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5940"/>
    <a:srgbClr val="F8E09E"/>
    <a:srgbClr val="0F6CA6"/>
    <a:srgbClr val="0CAAA2"/>
    <a:srgbClr val="CC6644"/>
    <a:srgbClr val="FF9900"/>
    <a:srgbClr val="F5D16B"/>
    <a:srgbClr val="FDF6E2"/>
    <a:srgbClr val="3B4859"/>
    <a:srgbClr val="F4E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44C233-A5C0-4062-B771-9C8C94864F0D}" v="59" dt="2026-09-01T11:37:21.5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946" y="-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e Genna" userId="f360365d-cb81-407e-a70e-ea0a645637c3" providerId="ADAL" clId="{8F77C21D-FA6D-4F30-AA65-8B80F42F581F}"/>
    <pc:docChg chg="undo redo custSel addSld delSld modSld">
      <pc:chgData name="Davide Genna" userId="f360365d-cb81-407e-a70e-ea0a645637c3" providerId="ADAL" clId="{8F77C21D-FA6D-4F30-AA65-8B80F42F581F}" dt="2026-08-20T14:54:36.153" v="3174" actId="1076"/>
      <pc:docMkLst>
        <pc:docMk/>
      </pc:docMkLst>
      <pc:sldChg chg="modSp">
        <pc:chgData name="Davide Genna" userId="f360365d-cb81-407e-a70e-ea0a645637c3" providerId="ADAL" clId="{8F77C21D-FA6D-4F30-AA65-8B80F42F581F}" dt="2026-08-20T10:18:14.312" v="557" actId="1037"/>
        <pc:sldMkLst>
          <pc:docMk/>
          <pc:sldMk cId="2690562196" sldId="256"/>
        </pc:sldMkLst>
        <pc:spChg chg="mod">
          <ac:chgData name="Davide Genna" userId="f360365d-cb81-407e-a70e-ea0a645637c3" providerId="ADAL" clId="{8F77C21D-FA6D-4F30-AA65-8B80F42F581F}" dt="2026-08-20T10:18:14.312" v="557" actId="1037"/>
          <ac:spMkLst>
            <pc:docMk/>
            <pc:sldMk cId="2690562196" sldId="256"/>
            <ac:spMk id="65" creationId="{1D6AAE1B-791E-B514-62BB-B5BAAED3BC5A}"/>
          </ac:spMkLst>
        </pc:spChg>
        <pc:spChg chg="mod">
          <ac:chgData name="Davide Genna" userId="f360365d-cb81-407e-a70e-ea0a645637c3" providerId="ADAL" clId="{8F77C21D-FA6D-4F30-AA65-8B80F42F581F}" dt="2026-08-20T10:18:14.312" v="557" actId="1037"/>
          <ac:spMkLst>
            <pc:docMk/>
            <pc:sldMk cId="2690562196" sldId="256"/>
            <ac:spMk id="71" creationId="{FF4CC3AA-E08E-F563-2FE4-6F2964E8C9FC}"/>
          </ac:spMkLst>
        </pc:spChg>
        <pc:spChg chg="mod">
          <ac:chgData name="Davide Genna" userId="f360365d-cb81-407e-a70e-ea0a645637c3" providerId="ADAL" clId="{8F77C21D-FA6D-4F30-AA65-8B80F42F581F}" dt="2026-08-20T10:18:14.312" v="557" actId="1037"/>
          <ac:spMkLst>
            <pc:docMk/>
            <pc:sldMk cId="2690562196" sldId="256"/>
            <ac:spMk id="77" creationId="{834A622C-BCAC-603D-9E3B-CE4FF087846D}"/>
          </ac:spMkLst>
        </pc:spChg>
        <pc:picChg chg="mod">
          <ac:chgData name="Davide Genna" userId="f360365d-cb81-407e-a70e-ea0a645637c3" providerId="ADAL" clId="{8F77C21D-FA6D-4F30-AA65-8B80F42F581F}" dt="2026-08-20T10:18:14.312" v="557" actId="1037"/>
          <ac:picMkLst>
            <pc:docMk/>
            <pc:sldMk cId="2690562196" sldId="256"/>
            <ac:picMk id="67" creationId="{982CF300-A92B-9781-A546-D2265C23514C}"/>
          </ac:picMkLst>
        </pc:picChg>
        <pc:picChg chg="mod">
          <ac:chgData name="Davide Genna" userId="f360365d-cb81-407e-a70e-ea0a645637c3" providerId="ADAL" clId="{8F77C21D-FA6D-4F30-AA65-8B80F42F581F}" dt="2026-08-20T10:18:14.312" v="557" actId="1037"/>
          <ac:picMkLst>
            <pc:docMk/>
            <pc:sldMk cId="2690562196" sldId="256"/>
            <ac:picMk id="69" creationId="{1387A5DE-ED12-87FD-82D6-68C7FE12D358}"/>
          </ac:picMkLst>
        </pc:picChg>
      </pc:sldChg>
      <pc:sldChg chg="addSp delSp modSp mod">
        <pc:chgData name="Davide Genna" userId="f360365d-cb81-407e-a70e-ea0a645637c3" providerId="ADAL" clId="{8F77C21D-FA6D-4F30-AA65-8B80F42F581F}" dt="2026-08-20T10:18:40.525" v="560" actId="1076"/>
        <pc:sldMkLst>
          <pc:docMk/>
          <pc:sldMk cId="835518817" sldId="257"/>
        </pc:sldMkLst>
        <pc:spChg chg="mod">
          <ac:chgData name="Davide Genna" userId="f360365d-cb81-407e-a70e-ea0a645637c3" providerId="ADAL" clId="{8F77C21D-FA6D-4F30-AA65-8B80F42F581F}" dt="2026-08-20T10:18:40.525" v="560" actId="1076"/>
          <ac:spMkLst>
            <pc:docMk/>
            <pc:sldMk cId="835518817" sldId="257"/>
            <ac:spMk id="3" creationId="{F34762E6-2C44-3C8D-4B09-0939E8E705DF}"/>
          </ac:spMkLst>
        </pc:spChg>
        <pc:spChg chg="mod">
          <ac:chgData name="Davide Genna" userId="f360365d-cb81-407e-a70e-ea0a645637c3" providerId="ADAL" clId="{8F77C21D-FA6D-4F30-AA65-8B80F42F581F}" dt="2026-08-20T10:18:40.525" v="560" actId="1076"/>
          <ac:spMkLst>
            <pc:docMk/>
            <pc:sldMk cId="835518817" sldId="257"/>
            <ac:spMk id="5" creationId="{D5F3FA6A-E028-27CB-D442-658274E8EDDD}"/>
          </ac:spMkLst>
        </pc:spChg>
        <pc:picChg chg="add">
          <ac:chgData name="Davide Genna" userId="f360365d-cb81-407e-a70e-ea0a645637c3" providerId="ADAL" clId="{8F77C21D-FA6D-4F30-AA65-8B80F42F581F}" dt="2026-08-20T10:18:27.356" v="559" actId="22"/>
          <ac:picMkLst>
            <pc:docMk/>
            <pc:sldMk cId="835518817" sldId="257"/>
            <ac:picMk id="4" creationId="{54721AC4-2B19-34B2-D2A5-BB02AB544613}"/>
          </ac:picMkLst>
        </pc:picChg>
        <pc:picChg chg="add">
          <ac:chgData name="Davide Genna" userId="f360365d-cb81-407e-a70e-ea0a645637c3" providerId="ADAL" clId="{8F77C21D-FA6D-4F30-AA65-8B80F42F581F}" dt="2026-08-20T10:18:27.356" v="559" actId="22"/>
          <ac:picMkLst>
            <pc:docMk/>
            <pc:sldMk cId="835518817" sldId="257"/>
            <ac:picMk id="8" creationId="{30850341-97D2-DE76-FA2C-25FAE0402043}"/>
          </ac:picMkLst>
        </pc:picChg>
      </pc:sldChg>
      <pc:sldChg chg="addSp delSp modSp add mod modTransition setBg">
        <pc:chgData name="Davide Genna" userId="f360365d-cb81-407e-a70e-ea0a645637c3" providerId="ADAL" clId="{8F77C21D-FA6D-4F30-AA65-8B80F42F581F}" dt="2026-08-20T11:08:42.711" v="1689" actId="11530"/>
        <pc:sldMkLst>
          <pc:docMk/>
          <pc:sldMk cId="4276911418" sldId="259"/>
        </pc:sldMkLst>
        <pc:spChg chg="add mod">
          <ac:chgData name="Davide Genna" userId="f360365d-cb81-407e-a70e-ea0a645637c3" providerId="ADAL" clId="{8F77C21D-FA6D-4F30-AA65-8B80F42F581F}" dt="2026-08-20T10:04:00.471" v="331" actId="1035"/>
          <ac:spMkLst>
            <pc:docMk/>
            <pc:sldMk cId="4276911418" sldId="259"/>
            <ac:spMk id="6" creationId="{4350FCEA-D1DB-CDD0-3D90-5B7B4BCE35E9}"/>
          </ac:spMkLst>
        </pc:spChg>
        <pc:spChg chg="add mod">
          <ac:chgData name="Davide Genna" userId="f360365d-cb81-407e-a70e-ea0a645637c3" providerId="ADAL" clId="{8F77C21D-FA6D-4F30-AA65-8B80F42F581F}" dt="2026-08-20T10:04:00.471" v="331" actId="1035"/>
          <ac:spMkLst>
            <pc:docMk/>
            <pc:sldMk cId="4276911418" sldId="259"/>
            <ac:spMk id="8" creationId="{1A25CA4F-E98A-AB46-23D3-2B721BF62044}"/>
          </ac:spMkLst>
        </pc:spChg>
        <pc:spChg chg="add mod">
          <ac:chgData name="Davide Genna" userId="f360365d-cb81-407e-a70e-ea0a645637c3" providerId="ADAL" clId="{8F77C21D-FA6D-4F30-AA65-8B80F42F581F}" dt="2026-08-20T10:04:00.471" v="331" actId="1035"/>
          <ac:spMkLst>
            <pc:docMk/>
            <pc:sldMk cId="4276911418" sldId="259"/>
            <ac:spMk id="10" creationId="{F04EB55D-A51F-05C2-E54C-5DEF4E63BE42}"/>
          </ac:spMkLst>
        </pc:spChg>
        <pc:spChg chg="add mod">
          <ac:chgData name="Davide Genna" userId="f360365d-cb81-407e-a70e-ea0a645637c3" providerId="ADAL" clId="{8F77C21D-FA6D-4F30-AA65-8B80F42F581F}" dt="2026-08-20T10:04:00.471" v="331" actId="1035"/>
          <ac:spMkLst>
            <pc:docMk/>
            <pc:sldMk cId="4276911418" sldId="259"/>
            <ac:spMk id="14" creationId="{6EDF0C81-C883-B48D-7B1A-05CBB1943FE6}"/>
          </ac:spMkLst>
        </pc:spChg>
        <pc:spChg chg="add mod">
          <ac:chgData name="Davide Genna" userId="f360365d-cb81-407e-a70e-ea0a645637c3" providerId="ADAL" clId="{8F77C21D-FA6D-4F30-AA65-8B80F42F581F}" dt="2026-08-20T10:04:00.471" v="331" actId="1035"/>
          <ac:spMkLst>
            <pc:docMk/>
            <pc:sldMk cId="4276911418" sldId="259"/>
            <ac:spMk id="16" creationId="{8EBB2DC6-D05D-6E4B-EEE7-6D3B6E8745FB}"/>
          </ac:spMkLst>
        </pc:spChg>
        <pc:spChg chg="add mod">
          <ac:chgData name="Davide Genna" userId="f360365d-cb81-407e-a70e-ea0a645637c3" providerId="ADAL" clId="{8F77C21D-FA6D-4F30-AA65-8B80F42F581F}" dt="2026-08-20T10:04:00.471" v="331" actId="1035"/>
          <ac:spMkLst>
            <pc:docMk/>
            <pc:sldMk cId="4276911418" sldId="259"/>
            <ac:spMk id="20" creationId="{B8088326-9B38-749D-E510-6B8B660DCF61}"/>
          </ac:spMkLst>
        </pc:spChg>
        <pc:spChg chg="add mod">
          <ac:chgData name="Davide Genna" userId="f360365d-cb81-407e-a70e-ea0a645637c3" providerId="ADAL" clId="{8F77C21D-FA6D-4F30-AA65-8B80F42F581F}" dt="2026-08-20T10:04:00.471" v="331" actId="1035"/>
          <ac:spMkLst>
            <pc:docMk/>
            <pc:sldMk cId="4276911418" sldId="259"/>
            <ac:spMk id="24" creationId="{88CC3DF5-6873-E114-C7C7-65781336F002}"/>
          </ac:spMkLst>
        </pc:spChg>
        <pc:spChg chg="add mod">
          <ac:chgData name="Davide Genna" userId="f360365d-cb81-407e-a70e-ea0a645637c3" providerId="ADAL" clId="{8F77C21D-FA6D-4F30-AA65-8B80F42F581F}" dt="2026-08-20T10:54:47.433" v="1130" actId="1076"/>
          <ac:spMkLst>
            <pc:docMk/>
            <pc:sldMk cId="4276911418" sldId="259"/>
            <ac:spMk id="32" creationId="{BC8C1DA6-A0D7-C78C-D3BC-910402124D76}"/>
          </ac:spMkLst>
        </pc:spChg>
        <pc:spChg chg="add mod">
          <ac:chgData name="Davide Genna" userId="f360365d-cb81-407e-a70e-ea0a645637c3" providerId="ADAL" clId="{8F77C21D-FA6D-4F30-AA65-8B80F42F581F}" dt="2026-08-20T10:35:49.001" v="821" actId="207"/>
          <ac:spMkLst>
            <pc:docMk/>
            <pc:sldMk cId="4276911418" sldId="259"/>
            <ac:spMk id="40" creationId="{DB722067-F56B-3AB7-4C38-65A741A82225}"/>
          </ac:spMkLst>
        </pc:spChg>
        <pc:spChg chg="add mod ord">
          <ac:chgData name="Davide Genna" userId="f360365d-cb81-407e-a70e-ea0a645637c3" providerId="ADAL" clId="{8F77C21D-FA6D-4F30-AA65-8B80F42F581F}" dt="2026-08-20T11:08:42.711" v="1689" actId="11530"/>
          <ac:spMkLst>
            <pc:docMk/>
            <pc:sldMk cId="4276911418" sldId="259"/>
            <ac:spMk id="44" creationId="{08B14E8E-D6E6-1538-F726-3CDC958DC1B4}"/>
          </ac:spMkLst>
        </pc:spChg>
        <pc:picChg chg="add mod modCrop">
          <ac:chgData name="Davide Genna" userId="f360365d-cb81-407e-a70e-ea0a645637c3" providerId="ADAL" clId="{8F77C21D-FA6D-4F30-AA65-8B80F42F581F}" dt="2026-08-20T10:04:00.471" v="331" actId="1035"/>
          <ac:picMkLst>
            <pc:docMk/>
            <pc:sldMk cId="4276911418" sldId="259"/>
            <ac:picMk id="3" creationId="{C8999FA7-06C0-D511-CFDF-80EA19166A68}"/>
          </ac:picMkLst>
        </pc:picChg>
        <pc:picChg chg="add mod">
          <ac:chgData name="Davide Genna" userId="f360365d-cb81-407e-a70e-ea0a645637c3" providerId="ADAL" clId="{8F77C21D-FA6D-4F30-AA65-8B80F42F581F}" dt="2026-08-20T10:02:02.694" v="313" actId="1038"/>
          <ac:picMkLst>
            <pc:docMk/>
            <pc:sldMk cId="4276911418" sldId="259"/>
            <ac:picMk id="4" creationId="{415BBF44-9B18-1161-DB8B-D3548EC9689D}"/>
          </ac:picMkLst>
        </pc:picChg>
        <pc:picChg chg="add mod">
          <ac:chgData name="Davide Genna" userId="f360365d-cb81-407e-a70e-ea0a645637c3" providerId="ADAL" clId="{8F77C21D-FA6D-4F30-AA65-8B80F42F581F}" dt="2026-08-20T10:01:55.343" v="300" actId="1076"/>
          <ac:picMkLst>
            <pc:docMk/>
            <pc:sldMk cId="4276911418" sldId="259"/>
            <ac:picMk id="28" creationId="{9B329229-FBC1-B715-EE84-020129AE7A10}"/>
          </ac:picMkLst>
        </pc:picChg>
        <pc:picChg chg="add mod">
          <ac:chgData name="Davide Genna" userId="f360365d-cb81-407e-a70e-ea0a645637c3" providerId="ADAL" clId="{8F77C21D-FA6D-4F30-AA65-8B80F42F581F}" dt="2026-08-20T10:04:00.471" v="331" actId="1035"/>
          <ac:picMkLst>
            <pc:docMk/>
            <pc:sldMk cId="4276911418" sldId="259"/>
            <ac:picMk id="30" creationId="{FA6746AD-E92F-E907-63EB-D77DA02A5B0C}"/>
          </ac:picMkLst>
        </pc:picChg>
        <pc:cxnChg chg="add mod">
          <ac:chgData name="Davide Genna" userId="f360365d-cb81-407e-a70e-ea0a645637c3" providerId="ADAL" clId="{8F77C21D-FA6D-4F30-AA65-8B80F42F581F}" dt="2026-08-20T10:02:02.694" v="313" actId="1038"/>
          <ac:cxnSpMkLst>
            <pc:docMk/>
            <pc:sldMk cId="4276911418" sldId="259"/>
            <ac:cxnSpMk id="12" creationId="{69BC6F07-4266-C4E5-F9A4-F57B0A7B11C1}"/>
          </ac:cxnSpMkLst>
        </pc:cxnChg>
        <pc:cxnChg chg="add mod">
          <ac:chgData name="Davide Genna" userId="f360365d-cb81-407e-a70e-ea0a645637c3" providerId="ADAL" clId="{8F77C21D-FA6D-4F30-AA65-8B80F42F581F}" dt="2026-08-20T10:01:55.343" v="300" actId="1076"/>
          <ac:cxnSpMkLst>
            <pc:docMk/>
            <pc:sldMk cId="4276911418" sldId="259"/>
            <ac:cxnSpMk id="34" creationId="{14C56037-F5F2-84DE-159C-4A86BAC9727F}"/>
          </ac:cxnSpMkLst>
        </pc:cxnChg>
        <pc:cxnChg chg="add mod">
          <ac:chgData name="Davide Genna" userId="f360365d-cb81-407e-a70e-ea0a645637c3" providerId="ADAL" clId="{8F77C21D-FA6D-4F30-AA65-8B80F42F581F}" dt="2026-08-20T10:01:55.343" v="300" actId="1076"/>
          <ac:cxnSpMkLst>
            <pc:docMk/>
            <pc:sldMk cId="4276911418" sldId="259"/>
            <ac:cxnSpMk id="36" creationId="{8DB77689-3454-5F6C-7B26-FDADDC1D814F}"/>
          </ac:cxnSpMkLst>
        </pc:cxnChg>
      </pc:sldChg>
      <pc:sldChg chg="addSp delSp modSp add mod setBg">
        <pc:chgData name="Davide Genna" userId="f360365d-cb81-407e-a70e-ea0a645637c3" providerId="ADAL" clId="{8F77C21D-FA6D-4F30-AA65-8B80F42F581F}" dt="2026-08-20T13:35:39.269" v="2527" actId="114"/>
        <pc:sldMkLst>
          <pc:docMk/>
          <pc:sldMk cId="2960989921" sldId="261"/>
        </pc:sldMkLst>
        <pc:spChg chg="ord">
          <ac:chgData name="Davide Genna" userId="f360365d-cb81-407e-a70e-ea0a645637c3" providerId="ADAL" clId="{8F77C21D-FA6D-4F30-AA65-8B80F42F581F}" dt="2026-08-20T10:46:29.797" v="1005" actId="166"/>
          <ac:spMkLst>
            <pc:docMk/>
            <pc:sldMk cId="2960989921" sldId="261"/>
            <ac:spMk id="7" creationId="{CBCD182E-2D9B-05FE-9110-994143E62E18}"/>
          </ac:spMkLst>
        </pc:spChg>
        <pc:spChg chg="ord">
          <ac:chgData name="Davide Genna" userId="f360365d-cb81-407e-a70e-ea0a645637c3" providerId="ADAL" clId="{8F77C21D-FA6D-4F30-AA65-8B80F42F581F}" dt="2026-08-20T10:46:29.797" v="1005" actId="166"/>
          <ac:spMkLst>
            <pc:docMk/>
            <pc:sldMk cId="2960989921" sldId="261"/>
            <ac:spMk id="9" creationId="{A50ACEDA-CA9A-AF59-154A-D84B69C5FD2E}"/>
          </ac:spMkLst>
        </pc:spChg>
        <pc:spChg chg="add mod">
          <ac:chgData name="Davide Genna" userId="f360365d-cb81-407e-a70e-ea0a645637c3" providerId="ADAL" clId="{8F77C21D-FA6D-4F30-AA65-8B80F42F581F}" dt="2026-08-20T11:09:35.110" v="1691" actId="14100"/>
          <ac:spMkLst>
            <pc:docMk/>
            <pc:sldMk cId="2960989921" sldId="261"/>
            <ac:spMk id="10" creationId="{F6D141D4-0776-6D92-68D9-CDA1E96EEAF1}"/>
          </ac:spMkLst>
        </pc:spChg>
        <pc:spChg chg="ord">
          <ac:chgData name="Davide Genna" userId="f360365d-cb81-407e-a70e-ea0a645637c3" providerId="ADAL" clId="{8F77C21D-FA6D-4F30-AA65-8B80F42F581F}" dt="2026-08-20T10:46:29.797" v="1005" actId="166"/>
          <ac:spMkLst>
            <pc:docMk/>
            <pc:sldMk cId="2960989921" sldId="261"/>
            <ac:spMk id="11" creationId="{6BFD5758-768B-785D-D795-6B8D2C6C8817}"/>
          </ac:spMkLst>
        </pc:spChg>
        <pc:spChg chg="add mod">
          <ac:chgData name="Davide Genna" userId="f360365d-cb81-407e-a70e-ea0a645637c3" providerId="ADAL" clId="{8F77C21D-FA6D-4F30-AA65-8B80F42F581F}" dt="2026-08-20T10:50:21.609" v="1054" actId="20577"/>
          <ac:spMkLst>
            <pc:docMk/>
            <pc:sldMk cId="2960989921" sldId="261"/>
            <ac:spMk id="14" creationId="{65181C72-6DE1-2A64-2491-12B8A667EE10}"/>
          </ac:spMkLst>
        </pc:spChg>
        <pc:spChg chg="ord">
          <ac:chgData name="Davide Genna" userId="f360365d-cb81-407e-a70e-ea0a645637c3" providerId="ADAL" clId="{8F77C21D-FA6D-4F30-AA65-8B80F42F581F}" dt="2026-08-20T10:46:29.797" v="1005" actId="166"/>
          <ac:spMkLst>
            <pc:docMk/>
            <pc:sldMk cId="2960989921" sldId="261"/>
            <ac:spMk id="17" creationId="{2D1CBA90-4E3E-3767-B4BB-BCF072232D71}"/>
          </ac:spMkLst>
        </pc:spChg>
        <pc:spChg chg="ord">
          <ac:chgData name="Davide Genna" userId="f360365d-cb81-407e-a70e-ea0a645637c3" providerId="ADAL" clId="{8F77C21D-FA6D-4F30-AA65-8B80F42F581F}" dt="2026-08-20T10:46:29.797" v="1005" actId="166"/>
          <ac:spMkLst>
            <pc:docMk/>
            <pc:sldMk cId="2960989921" sldId="261"/>
            <ac:spMk id="21" creationId="{D3CA7311-BB4F-2C04-01CF-F1130FB9C561}"/>
          </ac:spMkLst>
        </pc:spChg>
        <pc:spChg chg="ord">
          <ac:chgData name="Davide Genna" userId="f360365d-cb81-407e-a70e-ea0a645637c3" providerId="ADAL" clId="{8F77C21D-FA6D-4F30-AA65-8B80F42F581F}" dt="2026-08-20T10:46:29.797" v="1005" actId="166"/>
          <ac:spMkLst>
            <pc:docMk/>
            <pc:sldMk cId="2960989921" sldId="261"/>
            <ac:spMk id="23" creationId="{29C1FFE4-BA2E-606A-12B2-974076776231}"/>
          </ac:spMkLst>
        </pc:spChg>
        <pc:spChg chg="ord">
          <ac:chgData name="Davide Genna" userId="f360365d-cb81-407e-a70e-ea0a645637c3" providerId="ADAL" clId="{8F77C21D-FA6D-4F30-AA65-8B80F42F581F}" dt="2026-08-20T10:46:29.797" v="1005" actId="166"/>
          <ac:spMkLst>
            <pc:docMk/>
            <pc:sldMk cId="2960989921" sldId="261"/>
            <ac:spMk id="25" creationId="{B53429E4-7B1A-C047-6DFF-B627894655B0}"/>
          </ac:spMkLst>
        </pc:spChg>
        <pc:spChg chg="ord">
          <ac:chgData name="Davide Genna" userId="f360365d-cb81-407e-a70e-ea0a645637c3" providerId="ADAL" clId="{8F77C21D-FA6D-4F30-AA65-8B80F42F581F}" dt="2026-08-20T10:46:29.797" v="1005" actId="166"/>
          <ac:spMkLst>
            <pc:docMk/>
            <pc:sldMk cId="2960989921" sldId="261"/>
            <ac:spMk id="27" creationId="{0F1BBA54-ED42-1695-95E4-42AA36FD6B16}"/>
          </ac:spMkLst>
        </pc:spChg>
        <pc:spChg chg="ord">
          <ac:chgData name="Davide Genna" userId="f360365d-cb81-407e-a70e-ea0a645637c3" providerId="ADAL" clId="{8F77C21D-FA6D-4F30-AA65-8B80F42F581F}" dt="2026-08-20T10:46:29.797" v="1005" actId="166"/>
          <ac:spMkLst>
            <pc:docMk/>
            <pc:sldMk cId="2960989921" sldId="261"/>
            <ac:spMk id="29" creationId="{D8D30E41-7B0D-BACF-3A46-601FF0D53EDE}"/>
          </ac:spMkLst>
        </pc:spChg>
        <pc:spChg chg="ord">
          <ac:chgData name="Davide Genna" userId="f360365d-cb81-407e-a70e-ea0a645637c3" providerId="ADAL" clId="{8F77C21D-FA6D-4F30-AA65-8B80F42F581F}" dt="2026-08-20T10:46:29.797" v="1005" actId="166"/>
          <ac:spMkLst>
            <pc:docMk/>
            <pc:sldMk cId="2960989921" sldId="261"/>
            <ac:spMk id="31" creationId="{F3151B22-5FF7-0C5C-D62B-16A0A3339E6F}"/>
          </ac:spMkLst>
        </pc:spChg>
        <pc:spChg chg="ord">
          <ac:chgData name="Davide Genna" userId="f360365d-cb81-407e-a70e-ea0a645637c3" providerId="ADAL" clId="{8F77C21D-FA6D-4F30-AA65-8B80F42F581F}" dt="2026-08-20T13:07:48.758" v="2353" actId="166"/>
          <ac:spMkLst>
            <pc:docMk/>
            <pc:sldMk cId="2960989921" sldId="261"/>
            <ac:spMk id="35" creationId="{952D5D45-D8EC-BEE8-12FF-004EEEBDA5EA}"/>
          </ac:spMkLst>
        </pc:spChg>
        <pc:spChg chg="ord">
          <ac:chgData name="Davide Genna" userId="f360365d-cb81-407e-a70e-ea0a645637c3" providerId="ADAL" clId="{8F77C21D-FA6D-4F30-AA65-8B80F42F581F}" dt="2026-08-20T13:07:48.758" v="2353" actId="166"/>
          <ac:spMkLst>
            <pc:docMk/>
            <pc:sldMk cId="2960989921" sldId="261"/>
            <ac:spMk id="37" creationId="{5B5CC359-0AD5-8EA0-F162-3B2D7469CBC6}"/>
          </ac:spMkLst>
        </pc:spChg>
        <pc:spChg chg="add mod ord">
          <ac:chgData name="Davide Genna" userId="f360365d-cb81-407e-a70e-ea0a645637c3" providerId="ADAL" clId="{8F77C21D-FA6D-4F30-AA65-8B80F42F581F}" dt="2026-08-20T13:29:09.333" v="2427" actId="166"/>
          <ac:spMkLst>
            <pc:docMk/>
            <pc:sldMk cId="2960989921" sldId="261"/>
            <ac:spMk id="38" creationId="{1733A10D-C1D0-AD9A-29CE-BACC40D09D23}"/>
          </ac:spMkLst>
        </pc:spChg>
        <pc:spChg chg="ord">
          <ac:chgData name="Davide Genna" userId="f360365d-cb81-407e-a70e-ea0a645637c3" providerId="ADAL" clId="{8F77C21D-FA6D-4F30-AA65-8B80F42F581F}" dt="2026-08-20T13:07:48.758" v="2353" actId="166"/>
          <ac:spMkLst>
            <pc:docMk/>
            <pc:sldMk cId="2960989921" sldId="261"/>
            <ac:spMk id="39" creationId="{FA699F2F-FA85-8D01-7527-03CC79AE99B9}"/>
          </ac:spMkLst>
        </pc:spChg>
        <pc:spChg chg="ord">
          <ac:chgData name="Davide Genna" userId="f360365d-cb81-407e-a70e-ea0a645637c3" providerId="ADAL" clId="{8F77C21D-FA6D-4F30-AA65-8B80F42F581F}" dt="2026-08-20T13:07:48.758" v="2353" actId="166"/>
          <ac:spMkLst>
            <pc:docMk/>
            <pc:sldMk cId="2960989921" sldId="261"/>
            <ac:spMk id="41" creationId="{2F6049EB-3DAD-120F-226E-7A48ACDE5A7C}"/>
          </ac:spMkLst>
        </pc:spChg>
        <pc:spChg chg="ord">
          <ac:chgData name="Davide Genna" userId="f360365d-cb81-407e-a70e-ea0a645637c3" providerId="ADAL" clId="{8F77C21D-FA6D-4F30-AA65-8B80F42F581F}" dt="2026-08-20T13:07:48.758" v="2353" actId="166"/>
          <ac:spMkLst>
            <pc:docMk/>
            <pc:sldMk cId="2960989921" sldId="261"/>
            <ac:spMk id="43" creationId="{AA4652AD-AD9F-FE8F-E592-11C43130BC03}"/>
          </ac:spMkLst>
        </pc:spChg>
        <pc:spChg chg="ord">
          <ac:chgData name="Davide Genna" userId="f360365d-cb81-407e-a70e-ea0a645637c3" providerId="ADAL" clId="{8F77C21D-FA6D-4F30-AA65-8B80F42F581F}" dt="2026-08-20T13:07:48.758" v="2353" actId="166"/>
          <ac:spMkLst>
            <pc:docMk/>
            <pc:sldMk cId="2960989921" sldId="261"/>
            <ac:spMk id="45" creationId="{C22F9884-1012-5B16-6563-AF8C7FDC8DE5}"/>
          </ac:spMkLst>
        </pc:spChg>
        <pc:spChg chg="mod">
          <ac:chgData name="Davide Genna" userId="f360365d-cb81-407e-a70e-ea0a645637c3" providerId="ADAL" clId="{8F77C21D-FA6D-4F30-AA65-8B80F42F581F}" dt="2026-08-20T11:12:42.864" v="1744" actId="14100"/>
          <ac:spMkLst>
            <pc:docMk/>
            <pc:sldMk cId="2960989921" sldId="261"/>
            <ac:spMk id="46" creationId="{E1C1F95F-8958-5772-9A06-E0AC9D4016FE}"/>
          </ac:spMkLst>
        </pc:spChg>
        <pc:spChg chg="ord">
          <ac:chgData name="Davide Genna" userId="f360365d-cb81-407e-a70e-ea0a645637c3" providerId="ADAL" clId="{8F77C21D-FA6D-4F30-AA65-8B80F42F581F}" dt="2026-08-20T13:07:48.758" v="2353" actId="166"/>
          <ac:spMkLst>
            <pc:docMk/>
            <pc:sldMk cId="2960989921" sldId="261"/>
            <ac:spMk id="49" creationId="{A9C112BB-3246-4AB7-C5D3-E1C3B16B2DA0}"/>
          </ac:spMkLst>
        </pc:spChg>
        <pc:spChg chg="mod">
          <ac:chgData name="Davide Genna" userId="f360365d-cb81-407e-a70e-ea0a645637c3" providerId="ADAL" clId="{8F77C21D-FA6D-4F30-AA65-8B80F42F581F}" dt="2026-08-20T11:12:43.364" v="1745" actId="14100"/>
          <ac:spMkLst>
            <pc:docMk/>
            <pc:sldMk cId="2960989921" sldId="261"/>
            <ac:spMk id="50" creationId="{51F30EB2-5B5F-C928-D1F6-0DB6C9265B77}"/>
          </ac:spMkLst>
        </pc:spChg>
        <pc:spChg chg="ord">
          <ac:chgData name="Davide Genna" userId="f360365d-cb81-407e-a70e-ea0a645637c3" providerId="ADAL" clId="{8F77C21D-FA6D-4F30-AA65-8B80F42F581F}" dt="2026-08-20T13:07:48.758" v="2353" actId="166"/>
          <ac:spMkLst>
            <pc:docMk/>
            <pc:sldMk cId="2960989921" sldId="261"/>
            <ac:spMk id="51" creationId="{F9A53B8A-E89C-D58A-3747-910BE917ECDF}"/>
          </ac:spMkLst>
        </pc:spChg>
        <pc:spChg chg="ord">
          <ac:chgData name="Davide Genna" userId="f360365d-cb81-407e-a70e-ea0a645637c3" providerId="ADAL" clId="{8F77C21D-FA6D-4F30-AA65-8B80F42F581F}" dt="2026-08-20T13:07:48.758" v="2353" actId="166"/>
          <ac:spMkLst>
            <pc:docMk/>
            <pc:sldMk cId="2960989921" sldId="261"/>
            <ac:spMk id="53" creationId="{32D8255A-BF06-1CDF-98D6-54F5318EAF86}"/>
          </ac:spMkLst>
        </pc:spChg>
        <pc:spChg chg="ord">
          <ac:chgData name="Davide Genna" userId="f360365d-cb81-407e-a70e-ea0a645637c3" providerId="ADAL" clId="{8F77C21D-FA6D-4F30-AA65-8B80F42F581F}" dt="2026-08-20T13:07:48.758" v="2353" actId="166"/>
          <ac:spMkLst>
            <pc:docMk/>
            <pc:sldMk cId="2960989921" sldId="261"/>
            <ac:spMk id="59" creationId="{DD6F0F44-46D1-0D8C-6594-AC1C9FD76D7F}"/>
          </ac:spMkLst>
        </pc:spChg>
        <pc:spChg chg="mod">
          <ac:chgData name="Davide Genna" userId="f360365d-cb81-407e-a70e-ea0a645637c3" providerId="ADAL" clId="{8F77C21D-FA6D-4F30-AA65-8B80F42F581F}" dt="2026-08-20T10:45:57.676" v="1002" actId="120"/>
          <ac:spMkLst>
            <pc:docMk/>
            <pc:sldMk cId="2960989921" sldId="261"/>
            <ac:spMk id="63" creationId="{CCABCC18-34FD-604D-7D44-8DFB39C211B1}"/>
          </ac:spMkLst>
        </pc:spChg>
        <pc:spChg chg="mod ord">
          <ac:chgData name="Davide Genna" userId="f360365d-cb81-407e-a70e-ea0a645637c3" providerId="ADAL" clId="{8F77C21D-FA6D-4F30-AA65-8B80F42F581F}" dt="2026-08-20T11:21:02.970" v="1939"/>
          <ac:spMkLst>
            <pc:docMk/>
            <pc:sldMk cId="2960989921" sldId="261"/>
            <ac:spMk id="65" creationId="{C1C98028-579F-37D5-7A13-C9FAA2349747}"/>
          </ac:spMkLst>
        </pc:spChg>
        <pc:spChg chg="mod">
          <ac:chgData name="Davide Genna" userId="f360365d-cb81-407e-a70e-ea0a645637c3" providerId="ADAL" clId="{8F77C21D-FA6D-4F30-AA65-8B80F42F581F}" dt="2026-08-20T10:56:48.815" v="1151" actId="1037"/>
          <ac:spMkLst>
            <pc:docMk/>
            <pc:sldMk cId="2960989921" sldId="261"/>
            <ac:spMk id="66" creationId="{254EBD2B-080F-66D0-F777-35E9E201CBEE}"/>
          </ac:spMkLst>
        </pc:spChg>
        <pc:picChg chg="mod ord">
          <ac:chgData name="Davide Genna" userId="f360365d-cb81-407e-a70e-ea0a645637c3" providerId="ADAL" clId="{8F77C21D-FA6D-4F30-AA65-8B80F42F581F}" dt="2026-08-20T10:46:22.830" v="1004" actId="167"/>
          <ac:picMkLst>
            <pc:docMk/>
            <pc:sldMk cId="2960989921" sldId="261"/>
            <ac:picMk id="3" creationId="{F636F178-47C9-6754-FAA1-1C8C74667E4B}"/>
          </ac:picMkLst>
        </pc:picChg>
        <pc:picChg chg="mod">
          <ac:chgData name="Davide Genna" userId="f360365d-cb81-407e-a70e-ea0a645637c3" providerId="ADAL" clId="{8F77C21D-FA6D-4F30-AA65-8B80F42F581F}" dt="2026-08-20T11:21:17.791" v="1942"/>
          <ac:picMkLst>
            <pc:docMk/>
            <pc:sldMk cId="2960989921" sldId="261"/>
            <ac:picMk id="26" creationId="{7C891A19-5837-0216-941B-DF834715BE4C}"/>
          </ac:picMkLst>
        </pc:picChg>
        <pc:picChg chg="add mod">
          <ac:chgData name="Davide Genna" userId="f360365d-cb81-407e-a70e-ea0a645637c3" providerId="ADAL" clId="{8F77C21D-FA6D-4F30-AA65-8B80F42F581F}" dt="2026-08-20T13:30:03.737" v="2467" actId="1038"/>
          <ac:picMkLst>
            <pc:docMk/>
            <pc:sldMk cId="2960989921" sldId="261"/>
            <ac:picMk id="30" creationId="{83994E11-62D8-0DF0-9C35-F2C6F6D18254}"/>
          </ac:picMkLst>
        </pc:picChg>
        <pc:picChg chg="add mod ord">
          <ac:chgData name="Davide Genna" userId="f360365d-cb81-407e-a70e-ea0a645637c3" providerId="ADAL" clId="{8F77C21D-FA6D-4F30-AA65-8B80F42F581F}" dt="2026-08-20T13:30:03.737" v="2467" actId="1038"/>
          <ac:picMkLst>
            <pc:docMk/>
            <pc:sldMk cId="2960989921" sldId="261"/>
            <ac:picMk id="34" creationId="{3BBEAC4C-C4E8-8A66-1E08-BF5C176B3291}"/>
          </ac:picMkLst>
        </pc:picChg>
        <pc:picChg chg="add mod modCrop">
          <ac:chgData name="Davide Genna" userId="f360365d-cb81-407e-a70e-ea0a645637c3" providerId="ADAL" clId="{8F77C21D-FA6D-4F30-AA65-8B80F42F581F}" dt="2026-08-20T13:29:56.525" v="2454" actId="14100"/>
          <ac:picMkLst>
            <pc:docMk/>
            <pc:sldMk cId="2960989921" sldId="261"/>
            <ac:picMk id="42" creationId="{47C67871-302F-F08D-0CF7-167B43E73D7C}"/>
          </ac:picMkLst>
        </pc:picChg>
        <pc:picChg chg="add mod ord">
          <ac:chgData name="Davide Genna" userId="f360365d-cb81-407e-a70e-ea0a645637c3" providerId="ADAL" clId="{8F77C21D-FA6D-4F30-AA65-8B80F42F581F}" dt="2026-08-20T13:30:14.812" v="2484" actId="1037"/>
          <ac:picMkLst>
            <pc:docMk/>
            <pc:sldMk cId="2960989921" sldId="261"/>
            <ac:picMk id="48" creationId="{687F8C9D-CD74-A8BE-5EC2-9BB3E979B7A6}"/>
          </ac:picMkLst>
        </pc:picChg>
        <pc:picChg chg="add mod">
          <ac:chgData name="Davide Genna" userId="f360365d-cb81-407e-a70e-ea0a645637c3" providerId="ADAL" clId="{8F77C21D-FA6D-4F30-AA65-8B80F42F581F}" dt="2026-08-20T13:30:03.737" v="2467" actId="1038"/>
          <ac:picMkLst>
            <pc:docMk/>
            <pc:sldMk cId="2960989921" sldId="261"/>
            <ac:picMk id="54" creationId="{B90EB387-E660-1446-3DCA-7A3144CABE53}"/>
          </ac:picMkLst>
        </pc:picChg>
      </pc:sldChg>
      <pc:sldChg chg="addSp delSp modSp add mod setBg">
        <pc:chgData name="Davide Genna" userId="f360365d-cb81-407e-a70e-ea0a645637c3" providerId="ADAL" clId="{8F77C21D-FA6D-4F30-AA65-8B80F42F581F}" dt="2026-08-20T13:35:43.596" v="2529" actId="20577"/>
        <pc:sldMkLst>
          <pc:docMk/>
          <pc:sldMk cId="3252511381" sldId="262"/>
        </pc:sldMkLst>
        <pc:spChg chg="add mod ord">
          <ac:chgData name="Davide Genna" userId="f360365d-cb81-407e-a70e-ea0a645637c3" providerId="ADAL" clId="{8F77C21D-FA6D-4F30-AA65-8B80F42F581F}" dt="2026-08-20T13:31:43.851" v="2487" actId="166"/>
          <ac:spMkLst>
            <pc:docMk/>
            <pc:sldMk cId="3252511381" sldId="262"/>
            <ac:spMk id="4" creationId="{BFDA47E7-B2FC-2A74-9046-88A0814166A5}"/>
          </ac:spMkLst>
        </pc:spChg>
        <pc:spChg chg="ord">
          <ac:chgData name="Davide Genna" userId="f360365d-cb81-407e-a70e-ea0a645637c3" providerId="ADAL" clId="{8F77C21D-FA6D-4F30-AA65-8B80F42F581F}" dt="2026-08-20T11:02:26.097" v="1611" actId="166"/>
          <ac:spMkLst>
            <pc:docMk/>
            <pc:sldMk cId="3252511381" sldId="262"/>
            <ac:spMk id="9" creationId="{66814258-CE0D-AA96-73AB-70597CE2869C}"/>
          </ac:spMkLst>
        </pc:spChg>
        <pc:spChg chg="mod">
          <ac:chgData name="Davide Genna" userId="f360365d-cb81-407e-a70e-ea0a645637c3" providerId="ADAL" clId="{8F77C21D-FA6D-4F30-AA65-8B80F42F581F}" dt="2026-08-20T11:00:37.350" v="1578" actId="692"/>
          <ac:spMkLst>
            <pc:docMk/>
            <pc:sldMk cId="3252511381" sldId="262"/>
            <ac:spMk id="10" creationId="{25F6C993-2590-D9A5-8D92-CDBC800BACD9}"/>
          </ac:spMkLst>
        </pc:spChg>
        <pc:spChg chg="add mod">
          <ac:chgData name="Davide Genna" userId="f360365d-cb81-407e-a70e-ea0a645637c3" providerId="ADAL" clId="{8F77C21D-FA6D-4F30-AA65-8B80F42F581F}" dt="2026-08-20T11:11:50.485" v="1722" actId="1035"/>
          <ac:spMkLst>
            <pc:docMk/>
            <pc:sldMk cId="3252511381" sldId="262"/>
            <ac:spMk id="12" creationId="{A2D53F1A-164D-8EAD-EB87-7DFA21715EA8}"/>
          </ac:spMkLst>
        </pc:spChg>
        <pc:spChg chg="mod ord">
          <ac:chgData name="Davide Genna" userId="f360365d-cb81-407e-a70e-ea0a645637c3" providerId="ADAL" clId="{8F77C21D-FA6D-4F30-AA65-8B80F42F581F}" dt="2026-08-20T13:31:50.256" v="2488" actId="166"/>
          <ac:spMkLst>
            <pc:docMk/>
            <pc:sldMk cId="3252511381" sldId="262"/>
            <ac:spMk id="14" creationId="{348C79BC-8DA4-C8A3-BE48-8ED841769A48}"/>
          </ac:spMkLst>
        </pc:spChg>
        <pc:spChg chg="ord">
          <ac:chgData name="Davide Genna" userId="f360365d-cb81-407e-a70e-ea0a645637c3" providerId="ADAL" clId="{8F77C21D-FA6D-4F30-AA65-8B80F42F581F}" dt="2026-08-20T11:02:26.097" v="1611" actId="166"/>
          <ac:spMkLst>
            <pc:docMk/>
            <pc:sldMk cId="3252511381" sldId="262"/>
            <ac:spMk id="15" creationId="{5AD7F7F2-C2CB-1704-4715-654D0774D070}"/>
          </ac:spMkLst>
        </pc:spChg>
        <pc:spChg chg="add mod">
          <ac:chgData name="Davide Genna" userId="f360365d-cb81-407e-a70e-ea0a645637c3" providerId="ADAL" clId="{8F77C21D-FA6D-4F30-AA65-8B80F42F581F}" dt="2026-08-20T11:20:54.316" v="1938" actId="1035"/>
          <ac:spMkLst>
            <pc:docMk/>
            <pc:sldMk cId="3252511381" sldId="262"/>
            <ac:spMk id="18" creationId="{F4368700-936B-C16E-667B-B385A925021C}"/>
          </ac:spMkLst>
        </pc:spChg>
        <pc:spChg chg="ord">
          <ac:chgData name="Davide Genna" userId="f360365d-cb81-407e-a70e-ea0a645637c3" providerId="ADAL" clId="{8F77C21D-FA6D-4F30-AA65-8B80F42F581F}" dt="2026-08-20T11:02:26.097" v="1611" actId="166"/>
          <ac:spMkLst>
            <pc:docMk/>
            <pc:sldMk cId="3252511381" sldId="262"/>
            <ac:spMk id="21" creationId="{2453C584-5250-536F-B104-34C10468A446}"/>
          </ac:spMkLst>
        </pc:spChg>
        <pc:spChg chg="add mod ord">
          <ac:chgData name="Davide Genna" userId="f360365d-cb81-407e-a70e-ea0a645637c3" providerId="ADAL" clId="{8F77C21D-FA6D-4F30-AA65-8B80F42F581F}" dt="2026-08-20T13:31:50.256" v="2488" actId="166"/>
          <ac:spMkLst>
            <pc:docMk/>
            <pc:sldMk cId="3252511381" sldId="262"/>
            <ac:spMk id="22" creationId="{347AA077-A45F-6471-71DA-84CDD221C7EC}"/>
          </ac:spMkLst>
        </pc:spChg>
        <pc:spChg chg="add del mod ord">
          <ac:chgData name="Davide Genna" userId="f360365d-cb81-407e-a70e-ea0a645637c3" providerId="ADAL" clId="{8F77C21D-FA6D-4F30-AA65-8B80F42F581F}" dt="2026-08-20T13:31:50.256" v="2488" actId="166"/>
          <ac:spMkLst>
            <pc:docMk/>
            <pc:sldMk cId="3252511381" sldId="262"/>
            <ac:spMk id="26" creationId="{22EA94FA-9503-4DEA-D23D-B8B84582FD1E}"/>
          </ac:spMkLst>
        </pc:spChg>
        <pc:spChg chg="ord">
          <ac:chgData name="Davide Genna" userId="f360365d-cb81-407e-a70e-ea0a645637c3" providerId="ADAL" clId="{8F77C21D-FA6D-4F30-AA65-8B80F42F581F}" dt="2026-08-20T11:02:26.097" v="1611" actId="166"/>
          <ac:spMkLst>
            <pc:docMk/>
            <pc:sldMk cId="3252511381" sldId="262"/>
            <ac:spMk id="29" creationId="{1A973C1F-82EB-AA30-614B-84F907D0FF30}"/>
          </ac:spMkLst>
        </pc:spChg>
        <pc:spChg chg="ord">
          <ac:chgData name="Davide Genna" userId="f360365d-cb81-407e-a70e-ea0a645637c3" providerId="ADAL" clId="{8F77C21D-FA6D-4F30-AA65-8B80F42F581F}" dt="2026-08-20T13:32:01.894" v="2489" actId="166"/>
          <ac:spMkLst>
            <pc:docMk/>
            <pc:sldMk cId="3252511381" sldId="262"/>
            <ac:spMk id="35" creationId="{E853B698-892C-D34E-68FD-197B51832AD9}"/>
          </ac:spMkLst>
        </pc:spChg>
        <pc:spChg chg="add mod ord">
          <ac:chgData name="Davide Genna" userId="f360365d-cb81-407e-a70e-ea0a645637c3" providerId="ADAL" clId="{8F77C21D-FA6D-4F30-AA65-8B80F42F581F}" dt="2026-08-20T13:31:50.256" v="2488" actId="166"/>
          <ac:spMkLst>
            <pc:docMk/>
            <pc:sldMk cId="3252511381" sldId="262"/>
            <ac:spMk id="36" creationId="{060CC7A9-96CA-526D-8E6A-27C9A3BB3318}"/>
          </ac:spMkLst>
        </pc:spChg>
        <pc:spChg chg="ord">
          <ac:chgData name="Davide Genna" userId="f360365d-cb81-407e-a70e-ea0a645637c3" providerId="ADAL" clId="{8F77C21D-FA6D-4F30-AA65-8B80F42F581F}" dt="2026-08-20T13:32:01.894" v="2489" actId="166"/>
          <ac:spMkLst>
            <pc:docMk/>
            <pc:sldMk cId="3252511381" sldId="262"/>
            <ac:spMk id="37" creationId="{2376699C-9216-666C-7DB3-6F5FBD1691FE}"/>
          </ac:spMkLst>
        </pc:spChg>
        <pc:spChg chg="add mod ord">
          <ac:chgData name="Davide Genna" userId="f360365d-cb81-407e-a70e-ea0a645637c3" providerId="ADAL" clId="{8F77C21D-FA6D-4F30-AA65-8B80F42F581F}" dt="2026-08-20T13:31:50.256" v="2488" actId="166"/>
          <ac:spMkLst>
            <pc:docMk/>
            <pc:sldMk cId="3252511381" sldId="262"/>
            <ac:spMk id="38" creationId="{49474E27-AC14-E6B5-D02C-4848BB2F8E55}"/>
          </ac:spMkLst>
        </pc:spChg>
        <pc:spChg chg="ord">
          <ac:chgData name="Davide Genna" userId="f360365d-cb81-407e-a70e-ea0a645637c3" providerId="ADAL" clId="{8F77C21D-FA6D-4F30-AA65-8B80F42F581F}" dt="2026-08-20T11:02:26.097" v="1611" actId="166"/>
          <ac:spMkLst>
            <pc:docMk/>
            <pc:sldMk cId="3252511381" sldId="262"/>
            <ac:spMk id="39" creationId="{F3E61E79-001C-29B6-95D2-B1C0B4D8EA15}"/>
          </ac:spMkLst>
        </pc:spChg>
        <pc:spChg chg="ord">
          <ac:chgData name="Davide Genna" userId="f360365d-cb81-407e-a70e-ea0a645637c3" providerId="ADAL" clId="{8F77C21D-FA6D-4F30-AA65-8B80F42F581F}" dt="2026-08-20T13:32:01.894" v="2489" actId="166"/>
          <ac:spMkLst>
            <pc:docMk/>
            <pc:sldMk cId="3252511381" sldId="262"/>
            <ac:spMk id="41" creationId="{306EA82A-2496-F2EB-B11E-C9867684EA49}"/>
          </ac:spMkLst>
        </pc:spChg>
        <pc:spChg chg="add mod ord">
          <ac:chgData name="Davide Genna" userId="f360365d-cb81-407e-a70e-ea0a645637c3" providerId="ADAL" clId="{8F77C21D-FA6D-4F30-AA65-8B80F42F581F}" dt="2026-08-20T13:31:50.256" v="2488" actId="166"/>
          <ac:spMkLst>
            <pc:docMk/>
            <pc:sldMk cId="3252511381" sldId="262"/>
            <ac:spMk id="42" creationId="{C5B79597-E58D-784E-8AAD-46BC288DDBC8}"/>
          </ac:spMkLst>
        </pc:spChg>
        <pc:spChg chg="ord">
          <ac:chgData name="Davide Genna" userId="f360365d-cb81-407e-a70e-ea0a645637c3" providerId="ADAL" clId="{8F77C21D-FA6D-4F30-AA65-8B80F42F581F}" dt="2026-08-20T13:32:01.894" v="2489" actId="166"/>
          <ac:spMkLst>
            <pc:docMk/>
            <pc:sldMk cId="3252511381" sldId="262"/>
            <ac:spMk id="43" creationId="{F112D7DE-7F95-0D78-984B-40318F6A6645}"/>
          </ac:spMkLst>
        </pc:spChg>
        <pc:spChg chg="mod">
          <ac:chgData name="Davide Genna" userId="f360365d-cb81-407e-a70e-ea0a645637c3" providerId="ADAL" clId="{8F77C21D-FA6D-4F30-AA65-8B80F42F581F}" dt="2026-08-20T11:11:46.783" v="1714" actId="14100"/>
          <ac:spMkLst>
            <pc:docMk/>
            <pc:sldMk cId="3252511381" sldId="262"/>
            <ac:spMk id="46" creationId="{1955B9BD-66AF-42BF-EBE8-D4BDAD1C94D6}"/>
          </ac:spMkLst>
        </pc:spChg>
        <pc:spChg chg="ord">
          <ac:chgData name="Davide Genna" userId="f360365d-cb81-407e-a70e-ea0a645637c3" providerId="ADAL" clId="{8F77C21D-FA6D-4F30-AA65-8B80F42F581F}" dt="2026-08-20T13:32:01.894" v="2489" actId="166"/>
          <ac:spMkLst>
            <pc:docMk/>
            <pc:sldMk cId="3252511381" sldId="262"/>
            <ac:spMk id="47" creationId="{48162D61-8769-9615-E5DE-937C244E29FB}"/>
          </ac:spMkLst>
        </pc:spChg>
        <pc:spChg chg="add mod ord">
          <ac:chgData name="Davide Genna" userId="f360365d-cb81-407e-a70e-ea0a645637c3" providerId="ADAL" clId="{8F77C21D-FA6D-4F30-AA65-8B80F42F581F}" dt="2026-08-20T13:31:50.256" v="2488" actId="166"/>
          <ac:spMkLst>
            <pc:docMk/>
            <pc:sldMk cId="3252511381" sldId="262"/>
            <ac:spMk id="48" creationId="{B073B3B0-5ABB-7934-D692-F3402B252BC9}"/>
          </ac:spMkLst>
        </pc:spChg>
        <pc:spChg chg="ord">
          <ac:chgData name="Davide Genna" userId="f360365d-cb81-407e-a70e-ea0a645637c3" providerId="ADAL" clId="{8F77C21D-FA6D-4F30-AA65-8B80F42F581F}" dt="2026-08-20T13:32:01.894" v="2489" actId="166"/>
          <ac:spMkLst>
            <pc:docMk/>
            <pc:sldMk cId="3252511381" sldId="262"/>
            <ac:spMk id="49" creationId="{AD9E1B83-A428-2CBA-FE43-D97CEF00E022}"/>
          </ac:spMkLst>
        </pc:spChg>
        <pc:spChg chg="mod">
          <ac:chgData name="Davide Genna" userId="f360365d-cb81-407e-a70e-ea0a645637c3" providerId="ADAL" clId="{8F77C21D-FA6D-4F30-AA65-8B80F42F581F}" dt="2026-08-20T11:11:59.062" v="1730" actId="14100"/>
          <ac:spMkLst>
            <pc:docMk/>
            <pc:sldMk cId="3252511381" sldId="262"/>
            <ac:spMk id="50" creationId="{47BFAA0A-4FD3-578C-EFD6-D9E0045C4124}"/>
          </ac:spMkLst>
        </pc:spChg>
        <pc:spChg chg="ord">
          <ac:chgData name="Davide Genna" userId="f360365d-cb81-407e-a70e-ea0a645637c3" providerId="ADAL" clId="{8F77C21D-FA6D-4F30-AA65-8B80F42F581F}" dt="2026-08-20T13:32:01.894" v="2489" actId="166"/>
          <ac:spMkLst>
            <pc:docMk/>
            <pc:sldMk cId="3252511381" sldId="262"/>
            <ac:spMk id="51" creationId="{8C9A7EAA-9993-00DB-545F-EBB63827AA6A}"/>
          </ac:spMkLst>
        </pc:spChg>
        <pc:spChg chg="ord">
          <ac:chgData name="Davide Genna" userId="f360365d-cb81-407e-a70e-ea0a645637c3" providerId="ADAL" clId="{8F77C21D-FA6D-4F30-AA65-8B80F42F581F}" dt="2026-08-20T13:32:01.894" v="2489" actId="166"/>
          <ac:spMkLst>
            <pc:docMk/>
            <pc:sldMk cId="3252511381" sldId="262"/>
            <ac:spMk id="53" creationId="{C446302D-C2F8-1EAB-9407-879E3F897BB3}"/>
          </ac:spMkLst>
        </pc:spChg>
        <pc:spChg chg="add mod ord">
          <ac:chgData name="Davide Genna" userId="f360365d-cb81-407e-a70e-ea0a645637c3" providerId="ADAL" clId="{8F77C21D-FA6D-4F30-AA65-8B80F42F581F}" dt="2026-08-20T13:31:50.256" v="2488" actId="166"/>
          <ac:spMkLst>
            <pc:docMk/>
            <pc:sldMk cId="3252511381" sldId="262"/>
            <ac:spMk id="54" creationId="{12D55152-DEC2-783E-06B6-0A2F4F7FAB39}"/>
          </ac:spMkLst>
        </pc:spChg>
        <pc:spChg chg="ord">
          <ac:chgData name="Davide Genna" userId="f360365d-cb81-407e-a70e-ea0a645637c3" providerId="ADAL" clId="{8F77C21D-FA6D-4F30-AA65-8B80F42F581F}" dt="2026-08-20T13:32:01.894" v="2489" actId="166"/>
          <ac:spMkLst>
            <pc:docMk/>
            <pc:sldMk cId="3252511381" sldId="262"/>
            <ac:spMk id="55" creationId="{9FC48AC9-2C6E-AECC-B9D3-FEB93633E427}"/>
          </ac:spMkLst>
        </pc:spChg>
        <pc:spChg chg="ord">
          <ac:chgData name="Davide Genna" userId="f360365d-cb81-407e-a70e-ea0a645637c3" providerId="ADAL" clId="{8F77C21D-FA6D-4F30-AA65-8B80F42F581F}" dt="2026-08-20T13:32:01.894" v="2489" actId="166"/>
          <ac:spMkLst>
            <pc:docMk/>
            <pc:sldMk cId="3252511381" sldId="262"/>
            <ac:spMk id="57" creationId="{643F88BB-E262-54C7-02A2-F3FE49D815AB}"/>
          </ac:spMkLst>
        </pc:spChg>
        <pc:spChg chg="add mod ord">
          <ac:chgData name="Davide Genna" userId="f360365d-cb81-407e-a70e-ea0a645637c3" providerId="ADAL" clId="{8F77C21D-FA6D-4F30-AA65-8B80F42F581F}" dt="2026-08-20T13:31:50.256" v="2488" actId="166"/>
          <ac:spMkLst>
            <pc:docMk/>
            <pc:sldMk cId="3252511381" sldId="262"/>
            <ac:spMk id="58" creationId="{1A8F864E-95B9-73AD-DAF5-56CAC2B90E5A}"/>
          </ac:spMkLst>
        </pc:spChg>
        <pc:spChg chg="mod">
          <ac:chgData name="Davide Genna" userId="f360365d-cb81-407e-a70e-ea0a645637c3" providerId="ADAL" clId="{8F77C21D-FA6D-4F30-AA65-8B80F42F581F}" dt="2026-08-20T11:20:04.005" v="1887" actId="20577"/>
          <ac:spMkLst>
            <pc:docMk/>
            <pc:sldMk cId="3252511381" sldId="262"/>
            <ac:spMk id="65" creationId="{CB6CDEB8-B7F5-5B7B-F3E9-4052BC6B962F}"/>
          </ac:spMkLst>
        </pc:spChg>
        <pc:spChg chg="add">
          <ac:chgData name="Davide Genna" userId="f360365d-cb81-407e-a70e-ea0a645637c3" providerId="ADAL" clId="{8F77C21D-FA6D-4F30-AA65-8B80F42F581F}" dt="2026-08-20T13:31:07.862" v="2485" actId="22"/>
          <ac:spMkLst>
            <pc:docMk/>
            <pc:sldMk cId="3252511381" sldId="262"/>
            <ac:spMk id="74" creationId="{B560392A-502C-D4AA-728D-90D20EA9AB5A}"/>
          </ac:spMkLst>
        </pc:spChg>
        <pc:picChg chg="mod">
          <ac:chgData name="Davide Genna" userId="f360365d-cb81-407e-a70e-ea0a645637c3" providerId="ADAL" clId="{8F77C21D-FA6D-4F30-AA65-8B80F42F581F}" dt="2026-08-20T10:58:36.145" v="1227" actId="29295"/>
          <ac:picMkLst>
            <pc:docMk/>
            <pc:sldMk cId="3252511381" sldId="262"/>
            <ac:picMk id="3" creationId="{9C0D3C37-6814-9695-7228-A571089C5471}"/>
          </ac:picMkLst>
        </pc:picChg>
        <pc:picChg chg="mod ord modCrop">
          <ac:chgData name="Davide Genna" userId="f360365d-cb81-407e-a70e-ea0a645637c3" providerId="ADAL" clId="{8F77C21D-FA6D-4F30-AA65-8B80F42F581F}" dt="2026-08-20T13:31:50.256" v="2488" actId="166"/>
          <ac:picMkLst>
            <pc:docMk/>
            <pc:sldMk cId="3252511381" sldId="262"/>
            <ac:picMk id="34" creationId="{B610B683-3711-4595-2A94-C9EC4416D403}"/>
          </ac:picMkLst>
        </pc:picChg>
        <pc:picChg chg="mod">
          <ac:chgData name="Davide Genna" userId="f360365d-cb81-407e-a70e-ea0a645637c3" providerId="ADAL" clId="{8F77C21D-FA6D-4F30-AA65-8B80F42F581F}" dt="2026-08-20T11:20:40.209" v="1905"/>
          <ac:picMkLst>
            <pc:docMk/>
            <pc:sldMk cId="3252511381" sldId="262"/>
            <ac:picMk id="61" creationId="{E9982EE1-4EE8-24B8-C441-A35FC8727A94}"/>
          </ac:picMkLst>
        </pc:picChg>
        <pc:picChg chg="add">
          <ac:chgData name="Davide Genna" userId="f360365d-cb81-407e-a70e-ea0a645637c3" providerId="ADAL" clId="{8F77C21D-FA6D-4F30-AA65-8B80F42F581F}" dt="2026-08-20T13:31:07.862" v="2485" actId="22"/>
          <ac:picMkLst>
            <pc:docMk/>
            <pc:sldMk cId="3252511381" sldId="262"/>
            <ac:picMk id="64" creationId="{DF9FCD79-9219-9970-3395-0CE6975ADA5A}"/>
          </ac:picMkLst>
        </pc:picChg>
        <pc:picChg chg="add">
          <ac:chgData name="Davide Genna" userId="f360365d-cb81-407e-a70e-ea0a645637c3" providerId="ADAL" clId="{8F77C21D-FA6D-4F30-AA65-8B80F42F581F}" dt="2026-08-20T13:31:07.862" v="2485" actId="22"/>
          <ac:picMkLst>
            <pc:docMk/>
            <pc:sldMk cId="3252511381" sldId="262"/>
            <ac:picMk id="68" creationId="{F077E4C3-347E-A26A-AA98-86A212B83887}"/>
          </ac:picMkLst>
        </pc:picChg>
        <pc:picChg chg="add">
          <ac:chgData name="Davide Genna" userId="f360365d-cb81-407e-a70e-ea0a645637c3" providerId="ADAL" clId="{8F77C21D-FA6D-4F30-AA65-8B80F42F581F}" dt="2026-08-20T13:31:07.862" v="2485" actId="22"/>
          <ac:picMkLst>
            <pc:docMk/>
            <pc:sldMk cId="3252511381" sldId="262"/>
            <ac:picMk id="70" creationId="{D5BBC228-3FC9-B15D-233A-C31AB65D1BD5}"/>
          </ac:picMkLst>
        </pc:picChg>
        <pc:picChg chg="add">
          <ac:chgData name="Davide Genna" userId="f360365d-cb81-407e-a70e-ea0a645637c3" providerId="ADAL" clId="{8F77C21D-FA6D-4F30-AA65-8B80F42F581F}" dt="2026-08-20T13:31:07.862" v="2485" actId="22"/>
          <ac:picMkLst>
            <pc:docMk/>
            <pc:sldMk cId="3252511381" sldId="262"/>
            <ac:picMk id="72" creationId="{41080A12-F9F6-0054-647C-A1A95256454F}"/>
          </ac:picMkLst>
        </pc:picChg>
        <pc:picChg chg="add">
          <ac:chgData name="Davide Genna" userId="f360365d-cb81-407e-a70e-ea0a645637c3" providerId="ADAL" clId="{8F77C21D-FA6D-4F30-AA65-8B80F42F581F}" dt="2026-08-20T13:31:07.862" v="2485" actId="22"/>
          <ac:picMkLst>
            <pc:docMk/>
            <pc:sldMk cId="3252511381" sldId="262"/>
            <ac:picMk id="76" creationId="{28D6ADC3-57EA-4907-D404-1700BE4EEF22}"/>
          </ac:picMkLst>
        </pc:picChg>
      </pc:sldChg>
    </pc:docChg>
  </pc:docChgLst>
  <pc:docChgLst>
    <pc:chgData name="Davide Genna" userId="c2c31bd2-0d9c-4c1f-bb1e-58a692f2c1e4" providerId="ADAL" clId="{8F77C21D-FA6D-4F30-AA65-8B80F42F581F}"/>
    <pc:docChg chg="undo redo custSel addSld delSld modSld sldOrd">
      <pc:chgData name="Davide Genna" userId="c2c31bd2-0d9c-4c1f-bb1e-58a692f2c1e4" providerId="ADAL" clId="{8F77C21D-FA6D-4F30-AA65-8B80F42F581F}" dt="2026-08-29T10:14:52.806" v="11760" actId="208"/>
      <pc:docMkLst>
        <pc:docMk/>
      </pc:docMkLst>
      <pc:sldChg chg="modSp mod">
        <pc:chgData name="Davide Genna" userId="c2c31bd2-0d9c-4c1f-bb1e-58a692f2c1e4" providerId="ADAL" clId="{8F77C21D-FA6D-4F30-AA65-8B80F42F581F}" dt="2026-08-27T13:47:57.960" v="8408"/>
        <pc:sldMkLst>
          <pc:docMk/>
          <pc:sldMk cId="2690562196" sldId="256"/>
        </pc:sldMkLst>
        <pc:spChg chg="mod">
          <ac:chgData name="Davide Genna" userId="c2c31bd2-0d9c-4c1f-bb1e-58a692f2c1e4" providerId="ADAL" clId="{8F77C21D-FA6D-4F30-AA65-8B80F42F581F}" dt="2026-08-27T13:47:57.960" v="8408"/>
          <ac:spMkLst>
            <pc:docMk/>
            <pc:sldMk cId="2690562196" sldId="256"/>
            <ac:spMk id="77" creationId="{834A622C-BCAC-603D-9E3B-CE4FF087846D}"/>
          </ac:spMkLst>
        </pc:spChg>
      </pc:sldChg>
      <pc:sldChg chg="addSp delSp modSp mod">
        <pc:chgData name="Davide Genna" userId="c2c31bd2-0d9c-4c1f-bb1e-58a692f2c1e4" providerId="ADAL" clId="{8F77C21D-FA6D-4F30-AA65-8B80F42F581F}" dt="2026-08-27T13:48:14.173" v="8414" actId="22"/>
        <pc:sldMkLst>
          <pc:docMk/>
          <pc:sldMk cId="835518817" sldId="257"/>
        </pc:sldMkLst>
        <pc:spChg chg="mod">
          <ac:chgData name="Davide Genna" userId="c2c31bd2-0d9c-4c1f-bb1e-58a692f2c1e4" providerId="ADAL" clId="{8F77C21D-FA6D-4F30-AA65-8B80F42F581F}" dt="2026-08-26T11:08:46.955" v="8403" actId="20577"/>
          <ac:spMkLst>
            <pc:docMk/>
            <pc:sldMk cId="835518817" sldId="257"/>
            <ac:spMk id="3" creationId="{F34762E6-2C44-3C8D-4B09-0939E8E705DF}"/>
          </ac:spMkLst>
        </pc:spChg>
        <pc:spChg chg="mod">
          <ac:chgData name="Davide Genna" userId="c2c31bd2-0d9c-4c1f-bb1e-58a692f2c1e4" providerId="ADAL" clId="{8F77C21D-FA6D-4F30-AA65-8B80F42F581F}" dt="2026-08-26T11:08:54.828" v="8404" actId="1076"/>
          <ac:spMkLst>
            <pc:docMk/>
            <pc:sldMk cId="835518817" sldId="257"/>
            <ac:spMk id="5" creationId="{D5F3FA6A-E028-27CB-D442-658274E8EDDD}"/>
          </ac:spMkLst>
        </pc:spChg>
        <pc:spChg chg="add">
          <ac:chgData name="Davide Genna" userId="c2c31bd2-0d9c-4c1f-bb1e-58a692f2c1e4" providerId="ADAL" clId="{8F77C21D-FA6D-4F30-AA65-8B80F42F581F}" dt="2026-08-27T13:48:14.173" v="8414" actId="22"/>
          <ac:spMkLst>
            <pc:docMk/>
            <pc:sldMk cId="835518817" sldId="257"/>
            <ac:spMk id="6" creationId="{BFDFB71F-3C2D-93B8-A544-38EA69E3F788}"/>
          </ac:spMkLst>
        </pc:spChg>
      </pc:sldChg>
      <pc:sldChg chg="addSp delSp modSp mod">
        <pc:chgData name="Davide Genna" userId="c2c31bd2-0d9c-4c1f-bb1e-58a692f2c1e4" providerId="ADAL" clId="{8F77C21D-FA6D-4F30-AA65-8B80F42F581F}" dt="2026-08-25T09:02:34.383" v="6540" actId="207"/>
        <pc:sldMkLst>
          <pc:docMk/>
          <pc:sldMk cId="4276911418" sldId="259"/>
        </pc:sldMkLst>
        <pc:spChg chg="mod">
          <ac:chgData name="Davide Genna" userId="c2c31bd2-0d9c-4c1f-bb1e-58a692f2c1e4" providerId="ADAL" clId="{8F77C21D-FA6D-4F30-AA65-8B80F42F581F}" dt="2026-08-25T09:00:24.789" v="6533" actId="1037"/>
          <ac:spMkLst>
            <pc:docMk/>
            <pc:sldMk cId="4276911418" sldId="259"/>
            <ac:spMk id="6" creationId="{4350FCEA-D1DB-CDD0-3D90-5B7B4BCE35E9}"/>
          </ac:spMkLst>
        </pc:spChg>
        <pc:spChg chg="mod">
          <ac:chgData name="Davide Genna" userId="c2c31bd2-0d9c-4c1f-bb1e-58a692f2c1e4" providerId="ADAL" clId="{8F77C21D-FA6D-4F30-AA65-8B80F42F581F}" dt="2026-08-25T09:00:24.789" v="6533" actId="1037"/>
          <ac:spMkLst>
            <pc:docMk/>
            <pc:sldMk cId="4276911418" sldId="259"/>
            <ac:spMk id="8" creationId="{1A25CA4F-E98A-AB46-23D3-2B721BF62044}"/>
          </ac:spMkLst>
        </pc:spChg>
        <pc:spChg chg="mod">
          <ac:chgData name="Davide Genna" userId="c2c31bd2-0d9c-4c1f-bb1e-58a692f2c1e4" providerId="ADAL" clId="{8F77C21D-FA6D-4F30-AA65-8B80F42F581F}" dt="2026-08-25T09:00:24.789" v="6533" actId="1037"/>
          <ac:spMkLst>
            <pc:docMk/>
            <pc:sldMk cId="4276911418" sldId="259"/>
            <ac:spMk id="10" creationId="{F04EB55D-A51F-05C2-E54C-5DEF4E63BE42}"/>
          </ac:spMkLst>
        </pc:spChg>
        <pc:spChg chg="mod">
          <ac:chgData name="Davide Genna" userId="c2c31bd2-0d9c-4c1f-bb1e-58a692f2c1e4" providerId="ADAL" clId="{8F77C21D-FA6D-4F30-AA65-8B80F42F581F}" dt="2026-08-25T09:00:24.789" v="6533" actId="1037"/>
          <ac:spMkLst>
            <pc:docMk/>
            <pc:sldMk cId="4276911418" sldId="259"/>
            <ac:spMk id="14" creationId="{6EDF0C81-C883-B48D-7B1A-05CBB1943FE6}"/>
          </ac:spMkLst>
        </pc:spChg>
        <pc:spChg chg="mod">
          <ac:chgData name="Davide Genna" userId="c2c31bd2-0d9c-4c1f-bb1e-58a692f2c1e4" providerId="ADAL" clId="{8F77C21D-FA6D-4F30-AA65-8B80F42F581F}" dt="2026-08-25T09:00:24.789" v="6533" actId="1037"/>
          <ac:spMkLst>
            <pc:docMk/>
            <pc:sldMk cId="4276911418" sldId="259"/>
            <ac:spMk id="16" creationId="{8EBB2DC6-D05D-6E4B-EEE7-6D3B6E8745FB}"/>
          </ac:spMkLst>
        </pc:spChg>
        <pc:spChg chg="mod">
          <ac:chgData name="Davide Genna" userId="c2c31bd2-0d9c-4c1f-bb1e-58a692f2c1e4" providerId="ADAL" clId="{8F77C21D-FA6D-4F30-AA65-8B80F42F581F}" dt="2026-08-25T09:00:24.789" v="6533" actId="1037"/>
          <ac:spMkLst>
            <pc:docMk/>
            <pc:sldMk cId="4276911418" sldId="259"/>
            <ac:spMk id="20" creationId="{B8088326-9B38-749D-E510-6B8B660DCF61}"/>
          </ac:spMkLst>
        </pc:spChg>
        <pc:spChg chg="mod">
          <ac:chgData name="Davide Genna" userId="c2c31bd2-0d9c-4c1f-bb1e-58a692f2c1e4" providerId="ADAL" clId="{8F77C21D-FA6D-4F30-AA65-8B80F42F581F}" dt="2026-08-25T09:00:24.789" v="6533" actId="1037"/>
          <ac:spMkLst>
            <pc:docMk/>
            <pc:sldMk cId="4276911418" sldId="259"/>
            <ac:spMk id="24" creationId="{88CC3DF5-6873-E114-C7C7-65781336F002}"/>
          </ac:spMkLst>
        </pc:spChg>
        <pc:spChg chg="mod">
          <ac:chgData name="Davide Genna" userId="c2c31bd2-0d9c-4c1f-bb1e-58a692f2c1e4" providerId="ADAL" clId="{8F77C21D-FA6D-4F30-AA65-8B80F42F581F}" dt="2026-08-21T09:36:54.125" v="11" actId="1076"/>
          <ac:spMkLst>
            <pc:docMk/>
            <pc:sldMk cId="4276911418" sldId="259"/>
            <ac:spMk id="32" creationId="{BC8C1DA6-A0D7-C78C-D3BC-910402124D76}"/>
          </ac:spMkLst>
        </pc:spChg>
        <pc:spChg chg="add mod ord">
          <ac:chgData name="Davide Genna" userId="c2c31bd2-0d9c-4c1f-bb1e-58a692f2c1e4" providerId="ADAL" clId="{8F77C21D-FA6D-4F30-AA65-8B80F42F581F}" dt="2026-08-25T08:53:50.518" v="6449" actId="14100"/>
          <ac:spMkLst>
            <pc:docMk/>
            <pc:sldMk cId="4276911418" sldId="259"/>
            <ac:spMk id="52" creationId="{6EA16B52-241A-CAB6-1914-1339761B73DF}"/>
          </ac:spMkLst>
        </pc:spChg>
        <pc:spChg chg="add mod ord topLvl">
          <ac:chgData name="Davide Genna" userId="c2c31bd2-0d9c-4c1f-bb1e-58a692f2c1e4" providerId="ADAL" clId="{8F77C21D-FA6D-4F30-AA65-8B80F42F581F}" dt="2026-08-25T08:56:00.082" v="6460" actId="208"/>
          <ac:spMkLst>
            <pc:docMk/>
            <pc:sldMk cId="4276911418" sldId="259"/>
            <ac:spMk id="60" creationId="{F2091887-DECD-93BD-E944-458C7E1E5DA3}"/>
          </ac:spMkLst>
        </pc:spChg>
        <pc:spChg chg="add mod">
          <ac:chgData name="Davide Genna" userId="c2c31bd2-0d9c-4c1f-bb1e-58a692f2c1e4" providerId="ADAL" clId="{8F77C21D-FA6D-4F30-AA65-8B80F42F581F}" dt="2026-08-25T08:56:04.863" v="6461" actId="208"/>
          <ac:spMkLst>
            <pc:docMk/>
            <pc:sldMk cId="4276911418" sldId="259"/>
            <ac:spMk id="62" creationId="{2761A210-5C00-FB9E-53EB-3745017F888D}"/>
          </ac:spMkLst>
        </pc:spChg>
        <pc:spChg chg="add mod">
          <ac:chgData name="Davide Genna" userId="c2c31bd2-0d9c-4c1f-bb1e-58a692f2c1e4" providerId="ADAL" clId="{8F77C21D-FA6D-4F30-AA65-8B80F42F581F}" dt="2026-08-25T08:58:52.888" v="6481" actId="164"/>
          <ac:spMkLst>
            <pc:docMk/>
            <pc:sldMk cId="4276911418" sldId="259"/>
            <ac:spMk id="67" creationId="{AED61F5F-B9F6-4800-1BBC-5372BD09358B}"/>
          </ac:spMkLst>
        </pc:spChg>
        <pc:spChg chg="add mod">
          <ac:chgData name="Davide Genna" userId="c2c31bd2-0d9c-4c1f-bb1e-58a692f2c1e4" providerId="ADAL" clId="{8F77C21D-FA6D-4F30-AA65-8B80F42F581F}" dt="2026-08-25T09:02:34.383" v="6540" actId="207"/>
          <ac:spMkLst>
            <pc:docMk/>
            <pc:sldMk cId="4276911418" sldId="259"/>
            <ac:spMk id="69" creationId="{97EB748F-621B-5019-2E22-888DE413CDAA}"/>
          </ac:spMkLst>
        </pc:spChg>
        <pc:spChg chg="add mod">
          <ac:chgData name="Davide Genna" userId="c2c31bd2-0d9c-4c1f-bb1e-58a692f2c1e4" providerId="ADAL" clId="{8F77C21D-FA6D-4F30-AA65-8B80F42F581F}" dt="2026-08-25T09:02:00.249" v="6539" actId="208"/>
          <ac:spMkLst>
            <pc:docMk/>
            <pc:sldMk cId="4276911418" sldId="259"/>
            <ac:spMk id="70" creationId="{62DE2C65-4B54-8D1B-0F4B-2D83FED33BFF}"/>
          </ac:spMkLst>
        </pc:spChg>
        <pc:spChg chg="add mod">
          <ac:chgData name="Davide Genna" userId="c2c31bd2-0d9c-4c1f-bb1e-58a692f2c1e4" providerId="ADAL" clId="{8F77C21D-FA6D-4F30-AA65-8B80F42F581F}" dt="2026-08-25T09:01:26.275" v="6535" actId="1076"/>
          <ac:spMkLst>
            <pc:docMk/>
            <pc:sldMk cId="4276911418" sldId="259"/>
            <ac:spMk id="72" creationId="{701D67B5-E96E-6A74-0612-93E6CA26BC2C}"/>
          </ac:spMkLst>
        </pc:spChg>
        <pc:spChg chg="add mod">
          <ac:chgData name="Davide Genna" userId="c2c31bd2-0d9c-4c1f-bb1e-58a692f2c1e4" providerId="ADAL" clId="{8F77C21D-FA6D-4F30-AA65-8B80F42F581F}" dt="2026-08-25T09:02:00.249" v="6539" actId="208"/>
          <ac:spMkLst>
            <pc:docMk/>
            <pc:sldMk cId="4276911418" sldId="259"/>
            <ac:spMk id="73" creationId="{A27DDFDF-E08F-EEB5-E2D0-C00E55B1497D}"/>
          </ac:spMkLst>
        </pc:spChg>
        <pc:spChg chg="add mod">
          <ac:chgData name="Davide Genna" userId="c2c31bd2-0d9c-4c1f-bb1e-58a692f2c1e4" providerId="ADAL" clId="{8F77C21D-FA6D-4F30-AA65-8B80F42F581F}" dt="2026-08-25T09:01:26.275" v="6535" actId="1076"/>
          <ac:spMkLst>
            <pc:docMk/>
            <pc:sldMk cId="4276911418" sldId="259"/>
            <ac:spMk id="75" creationId="{BE810FDC-21CB-50C7-56FB-A00399778804}"/>
          </ac:spMkLst>
        </pc:spChg>
        <pc:spChg chg="add mod">
          <ac:chgData name="Davide Genna" userId="c2c31bd2-0d9c-4c1f-bb1e-58a692f2c1e4" providerId="ADAL" clId="{8F77C21D-FA6D-4F30-AA65-8B80F42F581F}" dt="2026-08-25T09:02:00.249" v="6539" actId="208"/>
          <ac:spMkLst>
            <pc:docMk/>
            <pc:sldMk cId="4276911418" sldId="259"/>
            <ac:spMk id="76" creationId="{95288C78-CE27-BD58-2600-1AFAD8190328}"/>
          </ac:spMkLst>
        </pc:spChg>
        <pc:spChg chg="add mod">
          <ac:chgData name="Davide Genna" userId="c2c31bd2-0d9c-4c1f-bb1e-58a692f2c1e4" providerId="ADAL" clId="{8F77C21D-FA6D-4F30-AA65-8B80F42F581F}" dt="2026-08-25T09:01:33.945" v="6536" actId="1076"/>
          <ac:spMkLst>
            <pc:docMk/>
            <pc:sldMk cId="4276911418" sldId="259"/>
            <ac:spMk id="78" creationId="{E4FD55EC-2740-AB63-D846-56E6EC805F29}"/>
          </ac:spMkLst>
        </pc:spChg>
        <pc:spChg chg="add mod">
          <ac:chgData name="Davide Genna" userId="c2c31bd2-0d9c-4c1f-bb1e-58a692f2c1e4" providerId="ADAL" clId="{8F77C21D-FA6D-4F30-AA65-8B80F42F581F}" dt="2026-08-25T09:02:00.249" v="6539" actId="208"/>
          <ac:spMkLst>
            <pc:docMk/>
            <pc:sldMk cId="4276911418" sldId="259"/>
            <ac:spMk id="79" creationId="{90AAE4D9-E3A3-C137-0E4D-144E5F1F04C3}"/>
          </ac:spMkLst>
        </pc:spChg>
        <pc:spChg chg="add mod">
          <ac:chgData name="Davide Genna" userId="c2c31bd2-0d9c-4c1f-bb1e-58a692f2c1e4" providerId="ADAL" clId="{8F77C21D-FA6D-4F30-AA65-8B80F42F581F}" dt="2026-08-25T09:01:26.275" v="6535" actId="1076"/>
          <ac:spMkLst>
            <pc:docMk/>
            <pc:sldMk cId="4276911418" sldId="259"/>
            <ac:spMk id="81" creationId="{C3837D85-E5A3-6E18-D602-0107F2BE4EC9}"/>
          </ac:spMkLst>
        </pc:spChg>
        <pc:grpChg chg="add mod">
          <ac:chgData name="Davide Genna" userId="c2c31bd2-0d9c-4c1f-bb1e-58a692f2c1e4" providerId="ADAL" clId="{8F77C21D-FA6D-4F30-AA65-8B80F42F581F}" dt="2026-08-25T08:59:05.822" v="6484" actId="14861"/>
          <ac:grpSpMkLst>
            <pc:docMk/>
            <pc:sldMk cId="4276911418" sldId="259"/>
            <ac:grpSpMk id="68" creationId="{893006E7-D03C-611B-E9D5-7B3342EE5837}"/>
          </ac:grpSpMkLst>
        </pc:grpChg>
        <pc:picChg chg="mod">
          <ac:chgData name="Davide Genna" userId="c2c31bd2-0d9c-4c1f-bb1e-58a692f2c1e4" providerId="ADAL" clId="{8F77C21D-FA6D-4F30-AA65-8B80F42F581F}" dt="2026-08-25T09:00:24.789" v="6533" actId="1037"/>
          <ac:picMkLst>
            <pc:docMk/>
            <pc:sldMk cId="4276911418" sldId="259"/>
            <ac:picMk id="3" creationId="{C8999FA7-06C0-D511-CFDF-80EA19166A68}"/>
          </ac:picMkLst>
        </pc:picChg>
        <pc:picChg chg="mod">
          <ac:chgData name="Davide Genna" userId="c2c31bd2-0d9c-4c1f-bb1e-58a692f2c1e4" providerId="ADAL" clId="{8F77C21D-FA6D-4F30-AA65-8B80F42F581F}" dt="2026-08-25T09:00:24.789" v="6533" actId="1037"/>
          <ac:picMkLst>
            <pc:docMk/>
            <pc:sldMk cId="4276911418" sldId="259"/>
            <ac:picMk id="4" creationId="{415BBF44-9B18-1161-DB8B-D3548EC9689D}"/>
          </ac:picMkLst>
        </pc:picChg>
        <pc:picChg chg="mod">
          <ac:chgData name="Davide Genna" userId="c2c31bd2-0d9c-4c1f-bb1e-58a692f2c1e4" providerId="ADAL" clId="{8F77C21D-FA6D-4F30-AA65-8B80F42F581F}" dt="2026-08-21T09:36:09.557" v="3" actId="1076"/>
          <ac:picMkLst>
            <pc:docMk/>
            <pc:sldMk cId="4276911418" sldId="259"/>
            <ac:picMk id="28" creationId="{9B329229-FBC1-B715-EE84-020129AE7A10}"/>
          </ac:picMkLst>
        </pc:picChg>
        <pc:picChg chg="add mod modCrop">
          <ac:chgData name="Davide Genna" userId="c2c31bd2-0d9c-4c1f-bb1e-58a692f2c1e4" providerId="ADAL" clId="{8F77C21D-FA6D-4F30-AA65-8B80F42F581F}" dt="2026-08-25T08:52:46.717" v="6440" actId="1076"/>
          <ac:picMkLst>
            <pc:docMk/>
            <pc:sldMk cId="4276911418" sldId="259"/>
            <ac:picMk id="42" creationId="{E298E071-0030-B78D-9F84-1976DB945AAD}"/>
          </ac:picMkLst>
        </pc:picChg>
        <pc:picChg chg="add mod ord topLvl">
          <ac:chgData name="Davide Genna" userId="c2c31bd2-0d9c-4c1f-bb1e-58a692f2c1e4" providerId="ADAL" clId="{8F77C21D-FA6D-4F30-AA65-8B80F42F581F}" dt="2026-08-25T08:55:55.146" v="6459" actId="165"/>
          <ac:picMkLst>
            <pc:docMk/>
            <pc:sldMk cId="4276911418" sldId="259"/>
            <ac:picMk id="56" creationId="{5A4C720B-413F-BAD1-F712-525EB547CB15}"/>
          </ac:picMkLst>
        </pc:picChg>
        <pc:picChg chg="add mod">
          <ac:chgData name="Davide Genna" userId="c2c31bd2-0d9c-4c1f-bb1e-58a692f2c1e4" providerId="ADAL" clId="{8F77C21D-FA6D-4F30-AA65-8B80F42F581F}" dt="2026-08-25T08:58:52.888" v="6481" actId="164"/>
          <ac:picMkLst>
            <pc:docMk/>
            <pc:sldMk cId="4276911418" sldId="259"/>
            <ac:picMk id="65" creationId="{237F9688-F11D-FBA3-AAD7-0DF7D0048F92}"/>
          </ac:picMkLst>
        </pc:picChg>
        <pc:cxnChg chg="mod">
          <ac:chgData name="Davide Genna" userId="c2c31bd2-0d9c-4c1f-bb1e-58a692f2c1e4" providerId="ADAL" clId="{8F77C21D-FA6D-4F30-AA65-8B80F42F581F}" dt="2026-08-25T09:00:24.789" v="6533" actId="1037"/>
          <ac:cxnSpMkLst>
            <pc:docMk/>
            <pc:sldMk cId="4276911418" sldId="259"/>
            <ac:cxnSpMk id="12" creationId="{69BC6F07-4266-C4E5-F9A4-F57B0A7B11C1}"/>
          </ac:cxnSpMkLst>
        </pc:cxnChg>
        <pc:cxnChg chg="mod">
          <ac:chgData name="Davide Genna" userId="c2c31bd2-0d9c-4c1f-bb1e-58a692f2c1e4" providerId="ADAL" clId="{8F77C21D-FA6D-4F30-AA65-8B80F42F581F}" dt="2026-08-25T09:01:50.879" v="6538" actId="14100"/>
          <ac:cxnSpMkLst>
            <pc:docMk/>
            <pc:sldMk cId="4276911418" sldId="259"/>
            <ac:cxnSpMk id="71" creationId="{91CE5D62-0812-9D65-0AA0-45B12847378F}"/>
          </ac:cxnSpMkLst>
        </pc:cxnChg>
        <pc:cxnChg chg="add mod">
          <ac:chgData name="Davide Genna" userId="c2c31bd2-0d9c-4c1f-bb1e-58a692f2c1e4" providerId="ADAL" clId="{8F77C21D-FA6D-4F30-AA65-8B80F42F581F}" dt="2026-08-25T09:01:50.879" v="6538" actId="14100"/>
          <ac:cxnSpMkLst>
            <pc:docMk/>
            <pc:sldMk cId="4276911418" sldId="259"/>
            <ac:cxnSpMk id="74" creationId="{CE7DAF71-ECB1-8113-3961-3ABBE6C852F2}"/>
          </ac:cxnSpMkLst>
        </pc:cxnChg>
        <pc:cxnChg chg="mod">
          <ac:chgData name="Davide Genna" userId="c2c31bd2-0d9c-4c1f-bb1e-58a692f2c1e4" providerId="ADAL" clId="{8F77C21D-FA6D-4F30-AA65-8B80F42F581F}" dt="2026-08-25T09:01:50.879" v="6538" actId="14100"/>
          <ac:cxnSpMkLst>
            <pc:docMk/>
            <pc:sldMk cId="4276911418" sldId="259"/>
            <ac:cxnSpMk id="77" creationId="{B7FA5EB3-33F3-6227-28AB-2139A58DF604}"/>
          </ac:cxnSpMkLst>
        </pc:cxnChg>
        <pc:cxnChg chg="add mod">
          <ac:chgData name="Davide Genna" userId="c2c31bd2-0d9c-4c1f-bb1e-58a692f2c1e4" providerId="ADAL" clId="{8F77C21D-FA6D-4F30-AA65-8B80F42F581F}" dt="2026-08-25T09:01:50.879" v="6538" actId="14100"/>
          <ac:cxnSpMkLst>
            <pc:docMk/>
            <pc:sldMk cId="4276911418" sldId="259"/>
            <ac:cxnSpMk id="80" creationId="{5AD106B0-DDFA-A952-B573-A4986363FFB8}"/>
          </ac:cxnSpMkLst>
        </pc:cxnChg>
      </pc:sldChg>
      <pc:sldChg chg="addSp delSp modSp mod">
        <pc:chgData name="Davide Genna" userId="c2c31bd2-0d9c-4c1f-bb1e-58a692f2c1e4" providerId="ADAL" clId="{8F77C21D-FA6D-4F30-AA65-8B80F42F581F}" dt="2026-08-28T09:48:57.924" v="9975" actId="20577"/>
        <pc:sldMkLst>
          <pc:docMk/>
          <pc:sldMk cId="2960989921" sldId="261"/>
        </pc:sldMkLst>
        <pc:spChg chg="mod">
          <ac:chgData name="Davide Genna" userId="c2c31bd2-0d9c-4c1f-bb1e-58a692f2c1e4" providerId="ADAL" clId="{8F77C21D-FA6D-4F30-AA65-8B80F42F581F}" dt="2026-08-28T09:48:57.924" v="9975" actId="20577"/>
          <ac:spMkLst>
            <pc:docMk/>
            <pc:sldMk cId="2960989921" sldId="261"/>
            <ac:spMk id="14" creationId="{65181C72-6DE1-2A64-2491-12B8A667EE10}"/>
          </ac:spMkLst>
        </pc:spChg>
        <pc:picChg chg="add del">
          <ac:chgData name="Davide Genna" userId="c2c31bd2-0d9c-4c1f-bb1e-58a692f2c1e4" providerId="ADAL" clId="{8F77C21D-FA6D-4F30-AA65-8B80F42F581F}" dt="2026-08-21T09:41:50.553" v="37" actId="478"/>
          <ac:picMkLst>
            <pc:docMk/>
            <pc:sldMk cId="2960989921" sldId="261"/>
            <ac:picMk id="48" creationId="{687F8C9D-CD74-A8BE-5EC2-9BB3E979B7A6}"/>
          </ac:picMkLst>
        </pc:picChg>
      </pc:sldChg>
      <pc:sldChg chg="addSp delSp modSp add mod setBg">
        <pc:chgData name="Davide Genna" userId="c2c31bd2-0d9c-4c1f-bb1e-58a692f2c1e4" providerId="ADAL" clId="{8F77C21D-FA6D-4F30-AA65-8B80F42F581F}" dt="2026-08-27T15:53:21.484" v="9710" actId="1038"/>
        <pc:sldMkLst>
          <pc:docMk/>
          <pc:sldMk cId="2992024617" sldId="265"/>
        </pc:sldMkLst>
        <pc:spChg chg="ord">
          <ac:chgData name="Davide Genna" userId="c2c31bd2-0d9c-4c1f-bb1e-58a692f2c1e4" providerId="ADAL" clId="{8F77C21D-FA6D-4F30-AA65-8B80F42F581F}" dt="2026-08-21T11:18:35.665" v="1127" actId="166"/>
          <ac:spMkLst>
            <pc:docMk/>
            <pc:sldMk cId="2992024617" sldId="265"/>
            <ac:spMk id="35" creationId="{0D9AB293-A3B6-4270-55C6-6F7C019070A6}"/>
          </ac:spMkLst>
        </pc:spChg>
        <pc:spChg chg="ord">
          <ac:chgData name="Davide Genna" userId="c2c31bd2-0d9c-4c1f-bb1e-58a692f2c1e4" providerId="ADAL" clId="{8F77C21D-FA6D-4F30-AA65-8B80F42F581F}" dt="2026-08-21T11:18:35.665" v="1127" actId="166"/>
          <ac:spMkLst>
            <pc:docMk/>
            <pc:sldMk cId="2992024617" sldId="265"/>
            <ac:spMk id="39" creationId="{1241CA7F-F3CA-F337-F7F5-F26B1E65A759}"/>
          </ac:spMkLst>
        </pc:spChg>
        <pc:spChg chg="ord">
          <ac:chgData name="Davide Genna" userId="c2c31bd2-0d9c-4c1f-bb1e-58a692f2c1e4" providerId="ADAL" clId="{8F77C21D-FA6D-4F30-AA65-8B80F42F581F}" dt="2026-08-21T11:18:35.665" v="1127" actId="166"/>
          <ac:spMkLst>
            <pc:docMk/>
            <pc:sldMk cId="2992024617" sldId="265"/>
            <ac:spMk id="41" creationId="{2D8A3835-09E0-580F-3F89-925929E2AFB7}"/>
          </ac:spMkLst>
        </pc:spChg>
        <pc:spChg chg="ord">
          <ac:chgData name="Davide Genna" userId="c2c31bd2-0d9c-4c1f-bb1e-58a692f2c1e4" providerId="ADAL" clId="{8F77C21D-FA6D-4F30-AA65-8B80F42F581F}" dt="2026-08-21T11:18:35.665" v="1127" actId="166"/>
          <ac:spMkLst>
            <pc:docMk/>
            <pc:sldMk cId="2992024617" sldId="265"/>
            <ac:spMk id="43" creationId="{0A36E285-1D1C-42F2-65DB-553258BA8987}"/>
          </ac:spMkLst>
        </pc:spChg>
        <pc:spChg chg="ord">
          <ac:chgData name="Davide Genna" userId="c2c31bd2-0d9c-4c1f-bb1e-58a692f2c1e4" providerId="ADAL" clId="{8F77C21D-FA6D-4F30-AA65-8B80F42F581F}" dt="2026-08-21T11:18:35.665" v="1127" actId="166"/>
          <ac:spMkLst>
            <pc:docMk/>
            <pc:sldMk cId="2992024617" sldId="265"/>
            <ac:spMk id="47" creationId="{E28E3789-2B45-0A07-3E70-D452F28B2C44}"/>
          </ac:spMkLst>
        </pc:spChg>
        <pc:spChg chg="mod">
          <ac:chgData name="Davide Genna" userId="c2c31bd2-0d9c-4c1f-bb1e-58a692f2c1e4" providerId="ADAL" clId="{8F77C21D-FA6D-4F30-AA65-8B80F42F581F}" dt="2026-08-27T14:03:44.264" v="9137" actId="404"/>
          <ac:spMkLst>
            <pc:docMk/>
            <pc:sldMk cId="2992024617" sldId="265"/>
            <ac:spMk id="48" creationId="{D6886048-446D-3104-F297-E2DD622E90CE}"/>
          </ac:spMkLst>
        </pc:spChg>
        <pc:spChg chg="ord">
          <ac:chgData name="Davide Genna" userId="c2c31bd2-0d9c-4c1f-bb1e-58a692f2c1e4" providerId="ADAL" clId="{8F77C21D-FA6D-4F30-AA65-8B80F42F581F}" dt="2026-08-21T11:18:35.665" v="1127" actId="166"/>
          <ac:spMkLst>
            <pc:docMk/>
            <pc:sldMk cId="2992024617" sldId="265"/>
            <ac:spMk id="49" creationId="{463F67C6-B6F5-5C84-8611-4C92B6843D38}"/>
          </ac:spMkLst>
        </pc:spChg>
        <pc:spChg chg="ord">
          <ac:chgData name="Davide Genna" userId="c2c31bd2-0d9c-4c1f-bb1e-58a692f2c1e4" providerId="ADAL" clId="{8F77C21D-FA6D-4F30-AA65-8B80F42F581F}" dt="2026-08-21T11:18:35.665" v="1127" actId="166"/>
          <ac:spMkLst>
            <pc:docMk/>
            <pc:sldMk cId="2992024617" sldId="265"/>
            <ac:spMk id="51" creationId="{EE03CDDD-448C-1B9C-959C-9E7FA33F2B15}"/>
          </ac:spMkLst>
        </pc:spChg>
        <pc:spChg chg="ord">
          <ac:chgData name="Davide Genna" userId="c2c31bd2-0d9c-4c1f-bb1e-58a692f2c1e4" providerId="ADAL" clId="{8F77C21D-FA6D-4F30-AA65-8B80F42F581F}" dt="2026-08-21T11:18:35.665" v="1127" actId="166"/>
          <ac:spMkLst>
            <pc:docMk/>
            <pc:sldMk cId="2992024617" sldId="265"/>
            <ac:spMk id="53" creationId="{BC5BF908-F0E4-DD74-25F3-80A2DF24F9C9}"/>
          </ac:spMkLst>
        </pc:spChg>
        <pc:spChg chg="ord">
          <ac:chgData name="Davide Genna" userId="c2c31bd2-0d9c-4c1f-bb1e-58a692f2c1e4" providerId="ADAL" clId="{8F77C21D-FA6D-4F30-AA65-8B80F42F581F}" dt="2026-08-21T11:18:35.665" v="1127" actId="166"/>
          <ac:spMkLst>
            <pc:docMk/>
            <pc:sldMk cId="2992024617" sldId="265"/>
            <ac:spMk id="57" creationId="{85CCDD46-191B-4A4E-8DBC-9F896C558261}"/>
          </ac:spMkLst>
        </pc:spChg>
        <pc:spChg chg="add mod">
          <ac:chgData name="Davide Genna" userId="c2c31bd2-0d9c-4c1f-bb1e-58a692f2c1e4" providerId="ADAL" clId="{8F77C21D-FA6D-4F30-AA65-8B80F42F581F}" dt="2026-08-21T10:47:56.188" v="742" actId="1076"/>
          <ac:spMkLst>
            <pc:docMk/>
            <pc:sldMk cId="2992024617" sldId="265"/>
            <ac:spMk id="58" creationId="{70DEB6D1-03CE-7EED-2897-43986C639AB7}"/>
          </ac:spMkLst>
        </pc:spChg>
        <pc:spChg chg="ord">
          <ac:chgData name="Davide Genna" userId="c2c31bd2-0d9c-4c1f-bb1e-58a692f2c1e4" providerId="ADAL" clId="{8F77C21D-FA6D-4F30-AA65-8B80F42F581F}" dt="2026-08-21T11:18:35.665" v="1127" actId="166"/>
          <ac:spMkLst>
            <pc:docMk/>
            <pc:sldMk cId="2992024617" sldId="265"/>
            <ac:spMk id="59" creationId="{E1F06F2B-EF8B-3828-2975-3F3D7AC5828A}"/>
          </ac:spMkLst>
        </pc:spChg>
        <pc:spChg chg="add mod">
          <ac:chgData name="Davide Genna" userId="c2c31bd2-0d9c-4c1f-bb1e-58a692f2c1e4" providerId="ADAL" clId="{8F77C21D-FA6D-4F30-AA65-8B80F42F581F}" dt="2026-08-21T10:47:58.751" v="743" actId="1076"/>
          <ac:spMkLst>
            <pc:docMk/>
            <pc:sldMk cId="2992024617" sldId="265"/>
            <ac:spMk id="61" creationId="{70C0E7B4-B403-4816-D89F-1D4D30920A58}"/>
          </ac:spMkLst>
        </pc:spChg>
        <pc:spChg chg="add mod">
          <ac:chgData name="Davide Genna" userId="c2c31bd2-0d9c-4c1f-bb1e-58a692f2c1e4" providerId="ADAL" clId="{8F77C21D-FA6D-4F30-AA65-8B80F42F581F}" dt="2026-08-21T10:47:56.188" v="742" actId="1076"/>
          <ac:spMkLst>
            <pc:docMk/>
            <pc:sldMk cId="2992024617" sldId="265"/>
            <ac:spMk id="63" creationId="{C74199F6-5BE3-5C9E-67FB-FD6B4E9D57C7}"/>
          </ac:spMkLst>
        </pc:spChg>
        <pc:spChg chg="add mod">
          <ac:chgData name="Davide Genna" userId="c2c31bd2-0d9c-4c1f-bb1e-58a692f2c1e4" providerId="ADAL" clId="{8F77C21D-FA6D-4F30-AA65-8B80F42F581F}" dt="2026-08-21T10:44:52.591" v="711" actId="208"/>
          <ac:spMkLst>
            <pc:docMk/>
            <pc:sldMk cId="2992024617" sldId="265"/>
            <ac:spMk id="67" creationId="{FD0D4B00-0BC4-F9C1-D5C8-FC679BF1D97D}"/>
          </ac:spMkLst>
        </pc:spChg>
        <pc:spChg chg="add del mod">
          <ac:chgData name="Davide Genna" userId="c2c31bd2-0d9c-4c1f-bb1e-58a692f2c1e4" providerId="ADAL" clId="{8F77C21D-FA6D-4F30-AA65-8B80F42F581F}" dt="2026-08-21T10:36:50.997" v="648" actId="21"/>
          <ac:spMkLst>
            <pc:docMk/>
            <pc:sldMk cId="2992024617" sldId="265"/>
            <ac:spMk id="71" creationId="{3BDFCF8F-7B5A-B5B2-219C-11319E7195FB}"/>
          </ac:spMkLst>
        </pc:spChg>
        <pc:spChg chg="add mod">
          <ac:chgData name="Davide Genna" userId="c2c31bd2-0d9c-4c1f-bb1e-58a692f2c1e4" providerId="ADAL" clId="{8F77C21D-FA6D-4F30-AA65-8B80F42F581F}" dt="2026-08-21T10:32:10.658" v="588" actId="1076"/>
          <ac:spMkLst>
            <pc:docMk/>
            <pc:sldMk cId="2992024617" sldId="265"/>
            <ac:spMk id="74" creationId="{4D80AA7E-3749-D292-33F4-50A7FD78899B}"/>
          </ac:spMkLst>
        </pc:spChg>
        <pc:spChg chg="add mod">
          <ac:chgData name="Davide Genna" userId="c2c31bd2-0d9c-4c1f-bb1e-58a692f2c1e4" providerId="ADAL" clId="{8F77C21D-FA6D-4F30-AA65-8B80F42F581F}" dt="2026-08-21T10:21:38.972" v="351" actId="208"/>
          <ac:spMkLst>
            <pc:docMk/>
            <pc:sldMk cId="2992024617" sldId="265"/>
            <ac:spMk id="76" creationId="{9B2FE5A5-82BA-4250-903E-94CCB6408957}"/>
          </ac:spMkLst>
        </pc:spChg>
        <pc:spChg chg="add mod ord">
          <ac:chgData name="Davide Genna" userId="c2c31bd2-0d9c-4c1f-bb1e-58a692f2c1e4" providerId="ADAL" clId="{8F77C21D-FA6D-4F30-AA65-8B80F42F581F}" dt="2026-08-21T10:16:19.813" v="264" actId="1035"/>
          <ac:spMkLst>
            <pc:docMk/>
            <pc:sldMk cId="2992024617" sldId="265"/>
            <ac:spMk id="78" creationId="{092DF633-A2C0-0CAF-F704-4F60812FFB3C}"/>
          </ac:spMkLst>
        </pc:spChg>
        <pc:spChg chg="add mod">
          <ac:chgData name="Davide Genna" userId="c2c31bd2-0d9c-4c1f-bb1e-58a692f2c1e4" providerId="ADAL" clId="{8F77C21D-FA6D-4F30-AA65-8B80F42F581F}" dt="2026-08-21T10:32:15.813" v="589" actId="1076"/>
          <ac:spMkLst>
            <pc:docMk/>
            <pc:sldMk cId="2992024617" sldId="265"/>
            <ac:spMk id="87" creationId="{6E1009DE-166F-E822-66FC-26D982CE3101}"/>
          </ac:spMkLst>
        </pc:spChg>
        <pc:spChg chg="add mod">
          <ac:chgData name="Davide Genna" userId="c2c31bd2-0d9c-4c1f-bb1e-58a692f2c1e4" providerId="ADAL" clId="{8F77C21D-FA6D-4F30-AA65-8B80F42F581F}" dt="2026-08-21T10:47:42.894" v="739" actId="1076"/>
          <ac:spMkLst>
            <pc:docMk/>
            <pc:sldMk cId="2992024617" sldId="265"/>
            <ac:spMk id="91" creationId="{E04F7C25-D0E0-10D9-FD44-331F183D57B9}"/>
          </ac:spMkLst>
        </pc:spChg>
        <pc:spChg chg="add mod ord">
          <ac:chgData name="Davide Genna" userId="c2c31bd2-0d9c-4c1f-bb1e-58a692f2c1e4" providerId="ADAL" clId="{8F77C21D-FA6D-4F30-AA65-8B80F42F581F}" dt="2026-08-21T10:22:33.408" v="362" actId="14100"/>
          <ac:spMkLst>
            <pc:docMk/>
            <pc:sldMk cId="2992024617" sldId="265"/>
            <ac:spMk id="97" creationId="{6C0185CD-F8FA-2E8F-5ED8-10FFF8F97162}"/>
          </ac:spMkLst>
        </pc:spChg>
        <pc:spChg chg="add mod">
          <ac:chgData name="Davide Genna" userId="c2c31bd2-0d9c-4c1f-bb1e-58a692f2c1e4" providerId="ADAL" clId="{8F77C21D-FA6D-4F30-AA65-8B80F42F581F}" dt="2026-08-21T10:24:54.451" v="424" actId="1036"/>
          <ac:spMkLst>
            <pc:docMk/>
            <pc:sldMk cId="2992024617" sldId="265"/>
            <ac:spMk id="99" creationId="{67927FA8-884D-7A5C-4A8A-10E619C4A302}"/>
          </ac:spMkLst>
        </pc:spChg>
        <pc:spChg chg="add mod">
          <ac:chgData name="Davide Genna" userId="c2c31bd2-0d9c-4c1f-bb1e-58a692f2c1e4" providerId="ADAL" clId="{8F77C21D-FA6D-4F30-AA65-8B80F42F581F}" dt="2026-08-21T10:42:38.539" v="697" actId="1076"/>
          <ac:spMkLst>
            <pc:docMk/>
            <pc:sldMk cId="2992024617" sldId="265"/>
            <ac:spMk id="106" creationId="{766A114A-C10A-595D-2DC4-DA24F3DBF4BC}"/>
          </ac:spMkLst>
        </pc:spChg>
        <pc:spChg chg="add mod">
          <ac:chgData name="Davide Genna" userId="c2c31bd2-0d9c-4c1f-bb1e-58a692f2c1e4" providerId="ADAL" clId="{8F77C21D-FA6D-4F30-AA65-8B80F42F581F}" dt="2026-08-21T10:30:34.225" v="573" actId="1036"/>
          <ac:spMkLst>
            <pc:docMk/>
            <pc:sldMk cId="2992024617" sldId="265"/>
            <ac:spMk id="108" creationId="{F80C0EFD-34C1-B691-EB58-12CF63987193}"/>
          </ac:spMkLst>
        </pc:spChg>
        <pc:spChg chg="add mod">
          <ac:chgData name="Davide Genna" userId="c2c31bd2-0d9c-4c1f-bb1e-58a692f2c1e4" providerId="ADAL" clId="{8F77C21D-FA6D-4F30-AA65-8B80F42F581F}" dt="2026-08-21T10:30:34.225" v="573" actId="1036"/>
          <ac:spMkLst>
            <pc:docMk/>
            <pc:sldMk cId="2992024617" sldId="265"/>
            <ac:spMk id="110" creationId="{620B8B9B-002B-EC8B-B83B-21B75709765F}"/>
          </ac:spMkLst>
        </pc:spChg>
        <pc:spChg chg="add mod">
          <ac:chgData name="Davide Genna" userId="c2c31bd2-0d9c-4c1f-bb1e-58a692f2c1e4" providerId="ADAL" clId="{8F77C21D-FA6D-4F30-AA65-8B80F42F581F}" dt="2026-08-21T10:30:34.225" v="573" actId="1036"/>
          <ac:spMkLst>
            <pc:docMk/>
            <pc:sldMk cId="2992024617" sldId="265"/>
            <ac:spMk id="113" creationId="{8149BDEA-1DBC-170E-44DC-E372FC976779}"/>
          </ac:spMkLst>
        </pc:spChg>
        <pc:spChg chg="add mod">
          <ac:chgData name="Davide Genna" userId="c2c31bd2-0d9c-4c1f-bb1e-58a692f2c1e4" providerId="ADAL" clId="{8F77C21D-FA6D-4F30-AA65-8B80F42F581F}" dt="2026-08-21T10:30:34.225" v="573" actId="1036"/>
          <ac:spMkLst>
            <pc:docMk/>
            <pc:sldMk cId="2992024617" sldId="265"/>
            <ac:spMk id="117" creationId="{A2EE986F-1C0C-7C79-0DA8-E59F2E205037}"/>
          </ac:spMkLst>
        </pc:spChg>
        <pc:spChg chg="add mod">
          <ac:chgData name="Davide Genna" userId="c2c31bd2-0d9c-4c1f-bb1e-58a692f2c1e4" providerId="ADAL" clId="{8F77C21D-FA6D-4F30-AA65-8B80F42F581F}" dt="2026-08-21T10:34:57.929" v="639" actId="404"/>
          <ac:spMkLst>
            <pc:docMk/>
            <pc:sldMk cId="2992024617" sldId="265"/>
            <ac:spMk id="122" creationId="{A6784C17-2B5A-D872-FB55-589C91B95756}"/>
          </ac:spMkLst>
        </pc:spChg>
        <pc:spChg chg="add del mod ord">
          <ac:chgData name="Davide Genna" userId="c2c31bd2-0d9c-4c1f-bb1e-58a692f2c1e4" providerId="ADAL" clId="{8F77C21D-FA6D-4F30-AA65-8B80F42F581F}" dt="2026-08-21T10:46:08.596" v="717" actId="14100"/>
          <ac:spMkLst>
            <pc:docMk/>
            <pc:sldMk cId="2992024617" sldId="265"/>
            <ac:spMk id="125" creationId="{AF9E036E-709E-BC68-654D-18884A095AF8}"/>
          </ac:spMkLst>
        </pc:spChg>
        <pc:spChg chg="add del mod ord">
          <ac:chgData name="Davide Genna" userId="c2c31bd2-0d9c-4c1f-bb1e-58a692f2c1e4" providerId="ADAL" clId="{8F77C21D-FA6D-4F30-AA65-8B80F42F581F}" dt="2026-08-21T10:36:50.997" v="648" actId="21"/>
          <ac:spMkLst>
            <pc:docMk/>
            <pc:sldMk cId="2992024617" sldId="265"/>
            <ac:spMk id="126" creationId="{5D4F8885-5FED-6C72-B6F3-5455EEC0E0A7}"/>
          </ac:spMkLst>
        </pc:spChg>
        <pc:spChg chg="add mod ord">
          <ac:chgData name="Davide Genna" userId="c2c31bd2-0d9c-4c1f-bb1e-58a692f2c1e4" providerId="ADAL" clId="{8F77C21D-FA6D-4F30-AA65-8B80F42F581F}" dt="2026-08-21T10:42:58.394" v="703" actId="6549"/>
          <ac:spMkLst>
            <pc:docMk/>
            <pc:sldMk cId="2992024617" sldId="265"/>
            <ac:spMk id="128" creationId="{91198B36-3947-4E3A-C1ED-6385F722E6AD}"/>
          </ac:spMkLst>
        </pc:spChg>
        <pc:spChg chg="add mod ord">
          <ac:chgData name="Davide Genna" userId="c2c31bd2-0d9c-4c1f-bb1e-58a692f2c1e4" providerId="ADAL" clId="{8F77C21D-FA6D-4F30-AA65-8B80F42F581F}" dt="2026-08-21T10:34:43.527" v="636" actId="20577"/>
          <ac:spMkLst>
            <pc:docMk/>
            <pc:sldMk cId="2992024617" sldId="265"/>
            <ac:spMk id="130" creationId="{52EF04F5-E200-609F-97F0-FE955C12B6BE}"/>
          </ac:spMkLst>
        </pc:spChg>
        <pc:spChg chg="add mod ord">
          <ac:chgData name="Davide Genna" userId="c2c31bd2-0d9c-4c1f-bb1e-58a692f2c1e4" providerId="ADAL" clId="{8F77C21D-FA6D-4F30-AA65-8B80F42F581F}" dt="2026-08-21T10:34:45.635" v="637" actId="20577"/>
          <ac:spMkLst>
            <pc:docMk/>
            <pc:sldMk cId="2992024617" sldId="265"/>
            <ac:spMk id="131" creationId="{21F4428C-E526-F190-B856-96F96FD56DE2}"/>
          </ac:spMkLst>
        </pc:spChg>
        <pc:spChg chg="add mod ord">
          <ac:chgData name="Davide Genna" userId="c2c31bd2-0d9c-4c1f-bb1e-58a692f2c1e4" providerId="ADAL" clId="{8F77C21D-FA6D-4F30-AA65-8B80F42F581F}" dt="2026-08-21T10:32:56.772" v="593" actId="1076"/>
          <ac:spMkLst>
            <pc:docMk/>
            <pc:sldMk cId="2992024617" sldId="265"/>
            <ac:spMk id="132" creationId="{2AADC967-A8FA-D8E4-A6B8-3BF8F629FBE7}"/>
          </ac:spMkLst>
        </pc:spChg>
        <pc:spChg chg="add mod ord">
          <ac:chgData name="Davide Genna" userId="c2c31bd2-0d9c-4c1f-bb1e-58a692f2c1e4" providerId="ADAL" clId="{8F77C21D-FA6D-4F30-AA65-8B80F42F581F}" dt="2026-08-21T10:34:41.215" v="633" actId="20577"/>
          <ac:spMkLst>
            <pc:docMk/>
            <pc:sldMk cId="2992024617" sldId="265"/>
            <ac:spMk id="133" creationId="{5F757DBA-D33B-6FB3-A032-93B136242BA5}"/>
          </ac:spMkLst>
        </pc:spChg>
        <pc:spChg chg="add mod ord">
          <ac:chgData name="Davide Genna" userId="c2c31bd2-0d9c-4c1f-bb1e-58a692f2c1e4" providerId="ADAL" clId="{8F77C21D-FA6D-4F30-AA65-8B80F42F581F}" dt="2026-08-21T10:34:57.929" v="639" actId="404"/>
          <ac:spMkLst>
            <pc:docMk/>
            <pc:sldMk cId="2992024617" sldId="265"/>
            <ac:spMk id="134" creationId="{9EAED831-EF40-DF12-B5EB-3EB2CB1CA7B7}"/>
          </ac:spMkLst>
        </pc:spChg>
        <pc:spChg chg="add mod">
          <ac:chgData name="Davide Genna" userId="c2c31bd2-0d9c-4c1f-bb1e-58a692f2c1e4" providerId="ADAL" clId="{8F77C21D-FA6D-4F30-AA65-8B80F42F581F}" dt="2026-08-21T10:40:31.979" v="667" actId="207"/>
          <ac:spMkLst>
            <pc:docMk/>
            <pc:sldMk cId="2992024617" sldId="265"/>
            <ac:spMk id="146" creationId="{B40EB362-EEF3-E776-69B1-AA13BBB7BB79}"/>
          </ac:spMkLst>
        </pc:spChg>
        <pc:spChg chg="add mod ord">
          <ac:chgData name="Davide Genna" userId="c2c31bd2-0d9c-4c1f-bb1e-58a692f2c1e4" providerId="ADAL" clId="{8F77C21D-FA6D-4F30-AA65-8B80F42F581F}" dt="2026-08-21T10:45:35.586" v="716" actId="14100"/>
          <ac:spMkLst>
            <pc:docMk/>
            <pc:sldMk cId="2992024617" sldId="265"/>
            <ac:spMk id="147" creationId="{CC3B44C5-E352-87E0-913D-0B400A41EF54}"/>
          </ac:spMkLst>
        </pc:spChg>
        <pc:spChg chg="add mod">
          <ac:chgData name="Davide Genna" userId="c2c31bd2-0d9c-4c1f-bb1e-58a692f2c1e4" providerId="ADAL" clId="{8F77C21D-FA6D-4F30-AA65-8B80F42F581F}" dt="2026-08-21T10:46:21.797" v="726" actId="20577"/>
          <ac:spMkLst>
            <pc:docMk/>
            <pc:sldMk cId="2992024617" sldId="265"/>
            <ac:spMk id="148" creationId="{3AF39A1B-4DB3-E50C-0861-FF564303642B}"/>
          </ac:spMkLst>
        </pc:spChg>
        <pc:spChg chg="add mod">
          <ac:chgData name="Davide Genna" userId="c2c31bd2-0d9c-4c1f-bb1e-58a692f2c1e4" providerId="ADAL" clId="{8F77C21D-FA6D-4F30-AA65-8B80F42F581F}" dt="2026-08-21T10:43:57.673" v="706" actId="1076"/>
          <ac:spMkLst>
            <pc:docMk/>
            <pc:sldMk cId="2992024617" sldId="265"/>
            <ac:spMk id="150" creationId="{6B34BA9D-E026-6904-C4A0-9EEF8CE66444}"/>
          </ac:spMkLst>
        </pc:spChg>
        <pc:spChg chg="add mod">
          <ac:chgData name="Davide Genna" userId="c2c31bd2-0d9c-4c1f-bb1e-58a692f2c1e4" providerId="ADAL" clId="{8F77C21D-FA6D-4F30-AA65-8B80F42F581F}" dt="2026-08-21T10:46:31.373" v="732" actId="20577"/>
          <ac:spMkLst>
            <pc:docMk/>
            <pc:sldMk cId="2992024617" sldId="265"/>
            <ac:spMk id="152" creationId="{1DF6A7D6-52F2-D7B2-E7C1-EB2A902617CB}"/>
          </ac:spMkLst>
        </pc:spChg>
        <pc:spChg chg="add mod">
          <ac:chgData name="Davide Genna" userId="c2c31bd2-0d9c-4c1f-bb1e-58a692f2c1e4" providerId="ADAL" clId="{8F77C21D-FA6D-4F30-AA65-8B80F42F581F}" dt="2026-08-21T10:46:33.778" v="733" actId="20577"/>
          <ac:spMkLst>
            <pc:docMk/>
            <pc:sldMk cId="2992024617" sldId="265"/>
            <ac:spMk id="153" creationId="{4B9F6102-488C-9E96-7E10-54F5FA4C535F}"/>
          </ac:spMkLst>
        </pc:spChg>
        <pc:spChg chg="add mod">
          <ac:chgData name="Davide Genna" userId="c2c31bd2-0d9c-4c1f-bb1e-58a692f2c1e4" providerId="ADAL" clId="{8F77C21D-FA6D-4F30-AA65-8B80F42F581F}" dt="2026-08-21T10:43:57.673" v="706" actId="1076"/>
          <ac:spMkLst>
            <pc:docMk/>
            <pc:sldMk cId="2992024617" sldId="265"/>
            <ac:spMk id="154" creationId="{D121B1C1-DBEF-F0D9-C566-8AB94E2630D4}"/>
          </ac:spMkLst>
        </pc:spChg>
        <pc:spChg chg="add mod">
          <ac:chgData name="Davide Genna" userId="c2c31bd2-0d9c-4c1f-bb1e-58a692f2c1e4" providerId="ADAL" clId="{8F77C21D-FA6D-4F30-AA65-8B80F42F581F}" dt="2026-08-21T10:46:27.592" v="729" actId="20577"/>
          <ac:spMkLst>
            <pc:docMk/>
            <pc:sldMk cId="2992024617" sldId="265"/>
            <ac:spMk id="155" creationId="{6F09B50F-6356-E34B-3175-FADB2F7CFDB4}"/>
          </ac:spMkLst>
        </pc:spChg>
        <pc:spChg chg="add mod">
          <ac:chgData name="Davide Genna" userId="c2c31bd2-0d9c-4c1f-bb1e-58a692f2c1e4" providerId="ADAL" clId="{8F77C21D-FA6D-4F30-AA65-8B80F42F581F}" dt="2026-08-21T10:43:57.673" v="706" actId="1076"/>
          <ac:spMkLst>
            <pc:docMk/>
            <pc:sldMk cId="2992024617" sldId="265"/>
            <ac:spMk id="156" creationId="{831ED8B4-BF77-A8A5-16A5-E5E8DF2FFF70}"/>
          </ac:spMkLst>
        </pc:spChg>
        <pc:spChg chg="add mod">
          <ac:chgData name="Davide Genna" userId="c2c31bd2-0d9c-4c1f-bb1e-58a692f2c1e4" providerId="ADAL" clId="{8F77C21D-FA6D-4F30-AA65-8B80F42F581F}" dt="2026-08-21T10:43:57.673" v="706" actId="1076"/>
          <ac:spMkLst>
            <pc:docMk/>
            <pc:sldMk cId="2992024617" sldId="265"/>
            <ac:spMk id="157" creationId="{7DF83710-7BBF-0A31-5F23-7B3A82EE546B}"/>
          </ac:spMkLst>
        </pc:spChg>
        <pc:spChg chg="add mod">
          <ac:chgData name="Davide Genna" userId="c2c31bd2-0d9c-4c1f-bb1e-58a692f2c1e4" providerId="ADAL" clId="{8F77C21D-FA6D-4F30-AA65-8B80F42F581F}" dt="2026-08-21T10:53:05.367" v="808" actId="1076"/>
          <ac:spMkLst>
            <pc:docMk/>
            <pc:sldMk cId="2992024617" sldId="265"/>
            <ac:spMk id="160" creationId="{4FC93AA2-7BEA-A68A-D0F1-D257F3336294}"/>
          </ac:spMkLst>
        </pc:spChg>
        <pc:spChg chg="add mod">
          <ac:chgData name="Davide Genna" userId="c2c31bd2-0d9c-4c1f-bb1e-58a692f2c1e4" providerId="ADAL" clId="{8F77C21D-FA6D-4F30-AA65-8B80F42F581F}" dt="2026-08-21T10:53:29.814" v="811" actId="1076"/>
          <ac:spMkLst>
            <pc:docMk/>
            <pc:sldMk cId="2992024617" sldId="265"/>
            <ac:spMk id="162" creationId="{5604ADA7-185F-EEA4-6B16-BF971E289EF0}"/>
          </ac:spMkLst>
        </pc:spChg>
        <pc:spChg chg="add mod ord">
          <ac:chgData name="Davide Genna" userId="c2c31bd2-0d9c-4c1f-bb1e-58a692f2c1e4" providerId="ADAL" clId="{8F77C21D-FA6D-4F30-AA65-8B80F42F581F}" dt="2026-08-21T11:11:13.698" v="986" actId="1076"/>
          <ac:spMkLst>
            <pc:docMk/>
            <pc:sldMk cId="2992024617" sldId="265"/>
            <ac:spMk id="181" creationId="{EFB4C270-B280-A31C-E555-02D3C6CD9F36}"/>
          </ac:spMkLst>
        </pc:spChg>
        <pc:spChg chg="add mod">
          <ac:chgData name="Davide Genna" userId="c2c31bd2-0d9c-4c1f-bb1e-58a692f2c1e4" providerId="ADAL" clId="{8F77C21D-FA6D-4F30-AA65-8B80F42F581F}" dt="2026-08-21T11:17:11.614" v="1115" actId="1076"/>
          <ac:spMkLst>
            <pc:docMk/>
            <pc:sldMk cId="2992024617" sldId="265"/>
            <ac:spMk id="224" creationId="{95906634-B145-3E08-34F6-7413E0DE4108}"/>
          </ac:spMkLst>
        </pc:spChg>
        <pc:spChg chg="mod">
          <ac:chgData name="Davide Genna" userId="c2c31bd2-0d9c-4c1f-bb1e-58a692f2c1e4" providerId="ADAL" clId="{8F77C21D-FA6D-4F30-AA65-8B80F42F581F}" dt="2026-08-21T11:16:47.801" v="1112" actId="1035"/>
          <ac:spMkLst>
            <pc:docMk/>
            <pc:sldMk cId="2992024617" sldId="265"/>
            <ac:spMk id="226" creationId="{30017CFD-69FE-5DE4-49ED-E87763BE002D}"/>
          </ac:spMkLst>
        </pc:spChg>
        <pc:spChg chg="add mod">
          <ac:chgData name="Davide Genna" userId="c2c31bd2-0d9c-4c1f-bb1e-58a692f2c1e4" providerId="ADAL" clId="{8F77C21D-FA6D-4F30-AA65-8B80F42F581F}" dt="2026-08-21T11:20:23.597" v="1144" actId="1076"/>
          <ac:spMkLst>
            <pc:docMk/>
            <pc:sldMk cId="2992024617" sldId="265"/>
            <ac:spMk id="230" creationId="{E93895F9-B34C-1147-3663-6C5C4C30A406}"/>
          </ac:spMkLst>
        </pc:spChg>
        <pc:spChg chg="add mod">
          <ac:chgData name="Davide Genna" userId="c2c31bd2-0d9c-4c1f-bb1e-58a692f2c1e4" providerId="ADAL" clId="{8F77C21D-FA6D-4F30-AA65-8B80F42F581F}" dt="2026-08-21T11:21:20.284" v="1152" actId="1035"/>
          <ac:spMkLst>
            <pc:docMk/>
            <pc:sldMk cId="2992024617" sldId="265"/>
            <ac:spMk id="232" creationId="{32A90A13-20A4-8F2D-6A38-2559DB7130F4}"/>
          </ac:spMkLst>
        </pc:spChg>
        <pc:spChg chg="add mod">
          <ac:chgData name="Davide Genna" userId="c2c31bd2-0d9c-4c1f-bb1e-58a692f2c1e4" providerId="ADAL" clId="{8F77C21D-FA6D-4F30-AA65-8B80F42F581F}" dt="2026-08-21T11:21:10.415" v="1148" actId="1036"/>
          <ac:spMkLst>
            <pc:docMk/>
            <pc:sldMk cId="2992024617" sldId="265"/>
            <ac:spMk id="234" creationId="{F9E73AD6-B3DB-F1E0-5E4F-3985EC578ABF}"/>
          </ac:spMkLst>
        </pc:spChg>
        <pc:picChg chg="mod">
          <ac:chgData name="Davide Genna" userId="c2c31bd2-0d9c-4c1f-bb1e-58a692f2c1e4" providerId="ADAL" clId="{8F77C21D-FA6D-4F30-AA65-8B80F42F581F}" dt="2026-08-27T15:53:21.484" v="9710" actId="1038"/>
          <ac:picMkLst>
            <pc:docMk/>
            <pc:sldMk cId="2992024617" sldId="265"/>
            <ac:picMk id="4" creationId="{73CFDEE8-0773-C585-1944-95C5B29D3860}"/>
          </ac:picMkLst>
        </pc:picChg>
        <pc:picChg chg="add">
          <ac:chgData name="Davide Genna" userId="c2c31bd2-0d9c-4c1f-bb1e-58a692f2c1e4" providerId="ADAL" clId="{8F77C21D-FA6D-4F30-AA65-8B80F42F581F}" dt="2026-08-27T14:03:17.129" v="9135" actId="22"/>
          <ac:picMkLst>
            <pc:docMk/>
            <pc:sldMk cId="2992024617" sldId="265"/>
            <ac:picMk id="14" creationId="{88254274-D03F-7DBC-D830-BC0BBB17D74A}"/>
          </ac:picMkLst>
        </pc:picChg>
        <pc:picChg chg="mod">
          <ac:chgData name="Davide Genna" userId="c2c31bd2-0d9c-4c1f-bb1e-58a692f2c1e4" providerId="ADAL" clId="{8F77C21D-FA6D-4F30-AA65-8B80F42F581F}" dt="2026-08-21T11:14:23.810" v="1065" actId="1035"/>
          <ac:picMkLst>
            <pc:docMk/>
            <pc:sldMk cId="2992024617" sldId="265"/>
            <ac:picMk id="190" creationId="{892B3514-2C9A-7C4D-023B-B8B8D9F4C72D}"/>
          </ac:picMkLst>
        </pc:picChg>
        <pc:picChg chg="mod ord">
          <ac:chgData name="Davide Genna" userId="c2c31bd2-0d9c-4c1f-bb1e-58a692f2c1e4" providerId="ADAL" clId="{8F77C21D-FA6D-4F30-AA65-8B80F42F581F}" dt="2026-08-21T11:19:21.092" v="1138" actId="1076"/>
          <ac:picMkLst>
            <pc:docMk/>
            <pc:sldMk cId="2992024617" sldId="265"/>
            <ac:picMk id="208" creationId="{9BAAFB5F-9FAA-E6FB-3DF5-696B3B8DC1CF}"/>
          </ac:picMkLst>
        </pc:picChg>
        <pc:picChg chg="mod ord">
          <ac:chgData name="Davide Genna" userId="c2c31bd2-0d9c-4c1f-bb1e-58a692f2c1e4" providerId="ADAL" clId="{8F77C21D-FA6D-4F30-AA65-8B80F42F581F}" dt="2026-08-21T11:16:16.527" v="1097" actId="166"/>
          <ac:picMkLst>
            <pc:docMk/>
            <pc:sldMk cId="2992024617" sldId="265"/>
            <ac:picMk id="212" creationId="{27622C6F-F1D3-284F-210E-7189085C47CF}"/>
          </ac:picMkLst>
        </pc:picChg>
        <pc:picChg chg="mod">
          <ac:chgData name="Davide Genna" userId="c2c31bd2-0d9c-4c1f-bb1e-58a692f2c1e4" providerId="ADAL" clId="{8F77C21D-FA6D-4F30-AA65-8B80F42F581F}" dt="2026-08-21T11:14:23.810" v="1065" actId="1035"/>
          <ac:picMkLst>
            <pc:docMk/>
            <pc:sldMk cId="2992024617" sldId="265"/>
            <ac:picMk id="218" creationId="{19A44B2E-9652-A05F-2AB9-5C75F2EF580C}"/>
          </ac:picMkLst>
        </pc:picChg>
        <pc:picChg chg="add mod ord modCrop">
          <ac:chgData name="Davide Genna" userId="c2c31bd2-0d9c-4c1f-bb1e-58a692f2c1e4" providerId="ADAL" clId="{8F77C21D-FA6D-4F30-AA65-8B80F42F581F}" dt="2026-08-21T11:20:18.942" v="1143" actId="1076"/>
          <ac:picMkLst>
            <pc:docMk/>
            <pc:sldMk cId="2992024617" sldId="265"/>
            <ac:picMk id="220" creationId="{487FAEB8-6087-E574-ACF8-4FAFBBA0802A}"/>
          </ac:picMkLst>
        </pc:picChg>
        <pc:picChg chg="add">
          <ac:chgData name="Davide Genna" userId="c2c31bd2-0d9c-4c1f-bb1e-58a692f2c1e4" providerId="ADAL" clId="{8F77C21D-FA6D-4F30-AA65-8B80F42F581F}" dt="2026-08-27T14:03:17.129" v="9135" actId="22"/>
          <ac:picMkLst>
            <pc:docMk/>
            <pc:sldMk cId="2992024617" sldId="265"/>
            <ac:picMk id="227" creationId="{4A73FF9F-4D05-D1A9-E854-37BCE5A35358}"/>
          </ac:picMkLst>
        </pc:picChg>
        <pc:picChg chg="add mod modCrop">
          <ac:chgData name="Davide Genna" userId="c2c31bd2-0d9c-4c1f-bb1e-58a692f2c1e4" providerId="ADAL" clId="{8F77C21D-FA6D-4F30-AA65-8B80F42F581F}" dt="2026-08-21T11:17:54.194" v="1124" actId="1076"/>
          <ac:picMkLst>
            <pc:docMk/>
            <pc:sldMk cId="2992024617" sldId="265"/>
            <ac:picMk id="228" creationId="{05BC035B-7C8E-0A7F-922C-2B1D6FF7831D}"/>
          </ac:picMkLst>
        </pc:picChg>
        <pc:cxnChg chg="add mod">
          <ac:chgData name="Davide Genna" userId="c2c31bd2-0d9c-4c1f-bb1e-58a692f2c1e4" providerId="ADAL" clId="{8F77C21D-FA6D-4F30-AA65-8B80F42F581F}" dt="2026-08-21T10:30:34.225" v="573" actId="1036"/>
          <ac:cxnSpMkLst>
            <pc:docMk/>
            <pc:sldMk cId="2992024617" sldId="265"/>
            <ac:cxnSpMk id="104" creationId="{0FDF190E-979A-3DE8-406B-95CF2180E33E}"/>
          </ac:cxnSpMkLst>
        </pc:cxnChg>
        <pc:cxnChg chg="add mod">
          <ac:chgData name="Davide Genna" userId="c2c31bd2-0d9c-4c1f-bb1e-58a692f2c1e4" providerId="ADAL" clId="{8F77C21D-FA6D-4F30-AA65-8B80F42F581F}" dt="2026-08-21T10:30:34.225" v="573" actId="1036"/>
          <ac:cxnSpMkLst>
            <pc:docMk/>
            <pc:sldMk cId="2992024617" sldId="265"/>
            <ac:cxnSpMk id="107" creationId="{711F045C-E417-EED1-D361-F82FC6672EF6}"/>
          </ac:cxnSpMkLst>
        </pc:cxnChg>
        <pc:cxnChg chg="add mod ord">
          <ac:chgData name="Davide Genna" userId="c2c31bd2-0d9c-4c1f-bb1e-58a692f2c1e4" providerId="ADAL" clId="{8F77C21D-FA6D-4F30-AA65-8B80F42F581F}" dt="2026-08-21T10:32:56.772" v="593" actId="1076"/>
          <ac:cxnSpMkLst>
            <pc:docMk/>
            <pc:sldMk cId="2992024617" sldId="265"/>
            <ac:cxnSpMk id="127" creationId="{C0EFD6BE-189E-09B1-92FF-2362BD22F605}"/>
          </ac:cxnSpMkLst>
        </pc:cxnChg>
        <pc:cxnChg chg="add mod ord">
          <ac:chgData name="Davide Genna" userId="c2c31bd2-0d9c-4c1f-bb1e-58a692f2c1e4" providerId="ADAL" clId="{8F77C21D-FA6D-4F30-AA65-8B80F42F581F}" dt="2026-08-21T10:32:56.772" v="593" actId="1076"/>
          <ac:cxnSpMkLst>
            <pc:docMk/>
            <pc:sldMk cId="2992024617" sldId="265"/>
            <ac:cxnSpMk id="129" creationId="{4E6309E7-D27B-966C-DD70-86FA51AD1D2D}"/>
          </ac:cxnSpMkLst>
        </pc:cxnChg>
        <pc:cxnChg chg="add mod">
          <ac:chgData name="Davide Genna" userId="c2c31bd2-0d9c-4c1f-bb1e-58a692f2c1e4" providerId="ADAL" clId="{8F77C21D-FA6D-4F30-AA65-8B80F42F581F}" dt="2026-08-21T10:43:57.673" v="706" actId="1076"/>
          <ac:cxnSpMkLst>
            <pc:docMk/>
            <pc:sldMk cId="2992024617" sldId="265"/>
            <ac:cxnSpMk id="149" creationId="{F98D7E91-98FA-0AD0-044D-09D47ECA4BD4}"/>
          </ac:cxnSpMkLst>
        </pc:cxnChg>
      </pc:sldChg>
      <pc:sldChg chg="addSp delSp modSp add mod setBg">
        <pc:chgData name="Davide Genna" userId="c2c31bd2-0d9c-4c1f-bb1e-58a692f2c1e4" providerId="ADAL" clId="{8F77C21D-FA6D-4F30-AA65-8B80F42F581F}" dt="2026-08-25T09:07:12.230" v="6579" actId="1036"/>
        <pc:sldMkLst>
          <pc:docMk/>
          <pc:sldMk cId="3046806813" sldId="266"/>
        </pc:sldMkLst>
        <pc:spChg chg="add mod ord">
          <ac:chgData name="Davide Genna" userId="c2c31bd2-0d9c-4c1f-bb1e-58a692f2c1e4" providerId="ADAL" clId="{8F77C21D-FA6D-4F30-AA65-8B80F42F581F}" dt="2026-08-21T11:28:18.881" v="1219" actId="1076"/>
          <ac:spMkLst>
            <pc:docMk/>
            <pc:sldMk cId="3046806813" sldId="266"/>
            <ac:spMk id="3" creationId="{9384313F-A857-F788-F6DA-1F3ECBEB20F5}"/>
          </ac:spMkLst>
        </pc:spChg>
        <pc:spChg chg="add mod">
          <ac:chgData name="Davide Genna" userId="c2c31bd2-0d9c-4c1f-bb1e-58a692f2c1e4" providerId="ADAL" clId="{8F77C21D-FA6D-4F30-AA65-8B80F42F581F}" dt="2026-08-21T11:29:48.443" v="1250" actId="1037"/>
          <ac:spMkLst>
            <pc:docMk/>
            <pc:sldMk cId="3046806813" sldId="266"/>
            <ac:spMk id="10" creationId="{43A5FA18-AE1C-1963-D355-E38A7CC30E61}"/>
          </ac:spMkLst>
        </pc:spChg>
        <pc:spChg chg="ord">
          <ac:chgData name="Davide Genna" userId="c2c31bd2-0d9c-4c1f-bb1e-58a692f2c1e4" providerId="ADAL" clId="{8F77C21D-FA6D-4F30-AA65-8B80F42F581F}" dt="2026-08-21T11:42:08.318" v="1449" actId="166"/>
          <ac:spMkLst>
            <pc:docMk/>
            <pc:sldMk cId="3046806813" sldId="266"/>
            <ac:spMk id="11" creationId="{F059EBF2-056A-4BC2-E47D-8DFD5596A53B}"/>
          </ac:spMkLst>
        </pc:spChg>
        <pc:spChg chg="ord">
          <ac:chgData name="Davide Genna" userId="c2c31bd2-0d9c-4c1f-bb1e-58a692f2c1e4" providerId="ADAL" clId="{8F77C21D-FA6D-4F30-AA65-8B80F42F581F}" dt="2026-08-21T11:42:08.318" v="1449" actId="166"/>
          <ac:spMkLst>
            <pc:docMk/>
            <pc:sldMk cId="3046806813" sldId="266"/>
            <ac:spMk id="15" creationId="{C53EC674-9C2E-18D8-627E-6BC39731EB43}"/>
          </ac:spMkLst>
        </pc:spChg>
        <pc:spChg chg="ord">
          <ac:chgData name="Davide Genna" userId="c2c31bd2-0d9c-4c1f-bb1e-58a692f2c1e4" providerId="ADAL" clId="{8F77C21D-FA6D-4F30-AA65-8B80F42F581F}" dt="2026-08-21T11:42:08.318" v="1449" actId="166"/>
          <ac:spMkLst>
            <pc:docMk/>
            <pc:sldMk cId="3046806813" sldId="266"/>
            <ac:spMk id="17" creationId="{B0ED607E-B5DE-5637-11EC-9CD7AF630591}"/>
          </ac:spMkLst>
        </pc:spChg>
        <pc:spChg chg="ord">
          <ac:chgData name="Davide Genna" userId="c2c31bd2-0d9c-4c1f-bb1e-58a692f2c1e4" providerId="ADAL" clId="{8F77C21D-FA6D-4F30-AA65-8B80F42F581F}" dt="2026-08-21T11:42:08.318" v="1449" actId="166"/>
          <ac:spMkLst>
            <pc:docMk/>
            <pc:sldMk cId="3046806813" sldId="266"/>
            <ac:spMk id="19" creationId="{F97BC709-5598-6CFA-EACD-E97C9E05A9E7}"/>
          </ac:spMkLst>
        </pc:spChg>
        <pc:spChg chg="ord">
          <ac:chgData name="Davide Genna" userId="c2c31bd2-0d9c-4c1f-bb1e-58a692f2c1e4" providerId="ADAL" clId="{8F77C21D-FA6D-4F30-AA65-8B80F42F581F}" dt="2026-08-21T11:42:08.318" v="1449" actId="166"/>
          <ac:spMkLst>
            <pc:docMk/>
            <pc:sldMk cId="3046806813" sldId="266"/>
            <ac:spMk id="21" creationId="{690A5326-ADB4-DB59-2CFB-C6C23184A0BA}"/>
          </ac:spMkLst>
        </pc:spChg>
        <pc:spChg chg="ord">
          <ac:chgData name="Davide Genna" userId="c2c31bd2-0d9c-4c1f-bb1e-58a692f2c1e4" providerId="ADAL" clId="{8F77C21D-FA6D-4F30-AA65-8B80F42F581F}" dt="2026-08-21T11:42:08.318" v="1449" actId="166"/>
          <ac:spMkLst>
            <pc:docMk/>
            <pc:sldMk cId="3046806813" sldId="266"/>
            <ac:spMk id="23" creationId="{D79137FD-452E-8369-F885-5C5907E258B6}"/>
          </ac:spMkLst>
        </pc:spChg>
        <pc:spChg chg="ord">
          <ac:chgData name="Davide Genna" userId="c2c31bd2-0d9c-4c1f-bb1e-58a692f2c1e4" providerId="ADAL" clId="{8F77C21D-FA6D-4F30-AA65-8B80F42F581F}" dt="2026-08-21T11:42:08.318" v="1449" actId="166"/>
          <ac:spMkLst>
            <pc:docMk/>
            <pc:sldMk cId="3046806813" sldId="266"/>
            <ac:spMk id="25" creationId="{928AD17A-4A4C-260D-BB69-544B72767CB8}"/>
          </ac:spMkLst>
        </pc:spChg>
        <pc:spChg chg="add mod">
          <ac:chgData name="Davide Genna" userId="c2c31bd2-0d9c-4c1f-bb1e-58a692f2c1e4" providerId="ADAL" clId="{8F77C21D-FA6D-4F30-AA65-8B80F42F581F}" dt="2026-08-21T11:48:02.158" v="1580" actId="1076"/>
          <ac:spMkLst>
            <pc:docMk/>
            <pc:sldMk cId="3046806813" sldId="266"/>
            <ac:spMk id="26" creationId="{66FBAAC9-CF2B-7F10-C207-14533A228080}"/>
          </ac:spMkLst>
        </pc:spChg>
        <pc:spChg chg="ord">
          <ac:chgData name="Davide Genna" userId="c2c31bd2-0d9c-4c1f-bb1e-58a692f2c1e4" providerId="ADAL" clId="{8F77C21D-FA6D-4F30-AA65-8B80F42F581F}" dt="2026-08-21T11:42:08.318" v="1449" actId="166"/>
          <ac:spMkLst>
            <pc:docMk/>
            <pc:sldMk cId="3046806813" sldId="266"/>
            <ac:spMk id="27" creationId="{AB49C788-5DF1-EC16-0D68-56F256466B5E}"/>
          </ac:spMkLst>
        </pc:spChg>
        <pc:spChg chg="ord">
          <ac:chgData name="Davide Genna" userId="c2c31bd2-0d9c-4c1f-bb1e-58a692f2c1e4" providerId="ADAL" clId="{8F77C21D-FA6D-4F30-AA65-8B80F42F581F}" dt="2026-08-21T11:42:08.318" v="1449" actId="166"/>
          <ac:spMkLst>
            <pc:docMk/>
            <pc:sldMk cId="3046806813" sldId="266"/>
            <ac:spMk id="29" creationId="{07A5197F-BF6F-DE56-36A7-D2C7F96F8AB7}"/>
          </ac:spMkLst>
        </pc:spChg>
        <pc:spChg chg="ord">
          <ac:chgData name="Davide Genna" userId="c2c31bd2-0d9c-4c1f-bb1e-58a692f2c1e4" providerId="ADAL" clId="{8F77C21D-FA6D-4F30-AA65-8B80F42F581F}" dt="2026-08-21T11:42:08.318" v="1449" actId="166"/>
          <ac:spMkLst>
            <pc:docMk/>
            <pc:sldMk cId="3046806813" sldId="266"/>
            <ac:spMk id="31" creationId="{7FC629A5-6BF1-AA4B-F3FE-7240010E8611}"/>
          </ac:spMkLst>
        </pc:spChg>
        <pc:spChg chg="mod">
          <ac:chgData name="Davide Genna" userId="c2c31bd2-0d9c-4c1f-bb1e-58a692f2c1e4" providerId="ADAL" clId="{8F77C21D-FA6D-4F30-AA65-8B80F42F581F}" dt="2026-08-21T11:31:36.130" v="1310" actId="20577"/>
          <ac:spMkLst>
            <pc:docMk/>
            <pc:sldMk cId="3046806813" sldId="266"/>
            <ac:spMk id="33" creationId="{CBAB032C-13B8-964F-A0F8-6EA89763B685}"/>
          </ac:spMkLst>
        </pc:spChg>
        <pc:spChg chg="add mod ord">
          <ac:chgData name="Davide Genna" userId="c2c31bd2-0d9c-4c1f-bb1e-58a692f2c1e4" providerId="ADAL" clId="{8F77C21D-FA6D-4F30-AA65-8B80F42F581F}" dt="2026-08-21T11:53:42.201" v="1736" actId="14100"/>
          <ac:spMkLst>
            <pc:docMk/>
            <pc:sldMk cId="3046806813" sldId="266"/>
            <ac:spMk id="34" creationId="{D31EB6A3-A4CC-6AE7-591C-EE34DD08BB57}"/>
          </ac:spMkLst>
        </pc:spChg>
        <pc:spChg chg="ord">
          <ac:chgData name="Davide Genna" userId="c2c31bd2-0d9c-4c1f-bb1e-58a692f2c1e4" providerId="ADAL" clId="{8F77C21D-FA6D-4F30-AA65-8B80F42F581F}" dt="2026-08-21T11:42:13.692" v="1450" actId="166"/>
          <ac:spMkLst>
            <pc:docMk/>
            <pc:sldMk cId="3046806813" sldId="266"/>
            <ac:spMk id="35" creationId="{62C93897-F602-78BF-CF3A-2BA999F83ACF}"/>
          </ac:spMkLst>
        </pc:spChg>
        <pc:spChg chg="ord">
          <ac:chgData name="Davide Genna" userId="c2c31bd2-0d9c-4c1f-bb1e-58a692f2c1e4" providerId="ADAL" clId="{8F77C21D-FA6D-4F30-AA65-8B80F42F581F}" dt="2026-08-21T11:42:13.692" v="1450" actId="166"/>
          <ac:spMkLst>
            <pc:docMk/>
            <pc:sldMk cId="3046806813" sldId="266"/>
            <ac:spMk id="37" creationId="{244A94ED-9BC0-EE36-4661-4E66AF5E4858}"/>
          </ac:spMkLst>
        </pc:spChg>
        <pc:spChg chg="add mod">
          <ac:chgData name="Davide Genna" userId="c2c31bd2-0d9c-4c1f-bb1e-58a692f2c1e4" providerId="ADAL" clId="{8F77C21D-FA6D-4F30-AA65-8B80F42F581F}" dt="2026-08-25T09:07:12.230" v="6579" actId="1036"/>
          <ac:spMkLst>
            <pc:docMk/>
            <pc:sldMk cId="3046806813" sldId="266"/>
            <ac:spMk id="38" creationId="{DF2075E2-278E-A5EF-AD51-E35F88344F00}"/>
          </ac:spMkLst>
        </pc:spChg>
        <pc:spChg chg="ord">
          <ac:chgData name="Davide Genna" userId="c2c31bd2-0d9c-4c1f-bb1e-58a692f2c1e4" providerId="ADAL" clId="{8F77C21D-FA6D-4F30-AA65-8B80F42F581F}" dt="2026-08-21T11:42:13.692" v="1450" actId="166"/>
          <ac:spMkLst>
            <pc:docMk/>
            <pc:sldMk cId="3046806813" sldId="266"/>
            <ac:spMk id="41" creationId="{1218B13B-FBBB-A387-E465-450CBF63DA6D}"/>
          </ac:spMkLst>
        </pc:spChg>
        <pc:spChg chg="add mod">
          <ac:chgData name="Davide Genna" userId="c2c31bd2-0d9c-4c1f-bb1e-58a692f2c1e4" providerId="ADAL" clId="{8F77C21D-FA6D-4F30-AA65-8B80F42F581F}" dt="2026-08-21T11:43:41.962" v="1474" actId="1076"/>
          <ac:spMkLst>
            <pc:docMk/>
            <pc:sldMk cId="3046806813" sldId="266"/>
            <ac:spMk id="42" creationId="{EF2094C0-53AF-72E7-9D8F-34AEF705F191}"/>
          </ac:spMkLst>
        </pc:spChg>
        <pc:spChg chg="ord">
          <ac:chgData name="Davide Genna" userId="c2c31bd2-0d9c-4c1f-bb1e-58a692f2c1e4" providerId="ADAL" clId="{8F77C21D-FA6D-4F30-AA65-8B80F42F581F}" dt="2026-08-21T11:42:13.692" v="1450" actId="166"/>
          <ac:spMkLst>
            <pc:docMk/>
            <pc:sldMk cId="3046806813" sldId="266"/>
            <ac:spMk id="45" creationId="{EC13DD94-BDCB-4DA8-3EF5-C0C0B55A3780}"/>
          </ac:spMkLst>
        </pc:spChg>
        <pc:spChg chg="ord">
          <ac:chgData name="Davide Genna" userId="c2c31bd2-0d9c-4c1f-bb1e-58a692f2c1e4" providerId="ADAL" clId="{8F77C21D-FA6D-4F30-AA65-8B80F42F581F}" dt="2026-08-21T11:42:13.692" v="1450" actId="166"/>
          <ac:spMkLst>
            <pc:docMk/>
            <pc:sldMk cId="3046806813" sldId="266"/>
            <ac:spMk id="47" creationId="{8C6DECCA-E1BA-A43E-6AAF-E17577B3B662}"/>
          </ac:spMkLst>
        </pc:spChg>
        <pc:spChg chg="ord">
          <ac:chgData name="Davide Genna" userId="c2c31bd2-0d9c-4c1f-bb1e-58a692f2c1e4" providerId="ADAL" clId="{8F77C21D-FA6D-4F30-AA65-8B80F42F581F}" dt="2026-08-21T11:42:13.692" v="1450" actId="166"/>
          <ac:spMkLst>
            <pc:docMk/>
            <pc:sldMk cId="3046806813" sldId="266"/>
            <ac:spMk id="49" creationId="{171B7F0C-4D16-76E0-DEC5-CC5B958C6C4D}"/>
          </ac:spMkLst>
        </pc:spChg>
        <pc:spChg chg="ord">
          <ac:chgData name="Davide Genna" userId="c2c31bd2-0d9c-4c1f-bb1e-58a692f2c1e4" providerId="ADAL" clId="{8F77C21D-FA6D-4F30-AA65-8B80F42F581F}" dt="2026-08-21T11:42:13.692" v="1450" actId="166"/>
          <ac:spMkLst>
            <pc:docMk/>
            <pc:sldMk cId="3046806813" sldId="266"/>
            <ac:spMk id="51" creationId="{533DE92E-A4D5-71AD-B64A-508473010F90}"/>
          </ac:spMkLst>
        </pc:spChg>
        <pc:spChg chg="ord">
          <ac:chgData name="Davide Genna" userId="c2c31bd2-0d9c-4c1f-bb1e-58a692f2c1e4" providerId="ADAL" clId="{8F77C21D-FA6D-4F30-AA65-8B80F42F581F}" dt="2026-08-21T11:42:13.692" v="1450" actId="166"/>
          <ac:spMkLst>
            <pc:docMk/>
            <pc:sldMk cId="3046806813" sldId="266"/>
            <ac:spMk id="55" creationId="{949456C8-5A9B-B929-4989-A08CB46F52B3}"/>
          </ac:spMkLst>
        </pc:spChg>
        <pc:spChg chg="ord">
          <ac:chgData name="Davide Genna" userId="c2c31bd2-0d9c-4c1f-bb1e-58a692f2c1e4" providerId="ADAL" clId="{8F77C21D-FA6D-4F30-AA65-8B80F42F581F}" dt="2026-08-21T11:42:13.692" v="1450" actId="166"/>
          <ac:spMkLst>
            <pc:docMk/>
            <pc:sldMk cId="3046806813" sldId="266"/>
            <ac:spMk id="57" creationId="{D68D222F-DD7C-9997-C06C-9DF2DD4C4E06}"/>
          </ac:spMkLst>
        </pc:spChg>
        <pc:spChg chg="ord">
          <ac:chgData name="Davide Genna" userId="c2c31bd2-0d9c-4c1f-bb1e-58a692f2c1e4" providerId="ADAL" clId="{8F77C21D-FA6D-4F30-AA65-8B80F42F581F}" dt="2026-08-21T11:42:13.692" v="1450" actId="166"/>
          <ac:spMkLst>
            <pc:docMk/>
            <pc:sldMk cId="3046806813" sldId="266"/>
            <ac:spMk id="59" creationId="{815FE909-5626-C9DD-04DD-F6A3CEFA0956}"/>
          </ac:spMkLst>
        </pc:spChg>
        <pc:picChg chg="add mod modCrop">
          <ac:chgData name="Davide Genna" userId="c2c31bd2-0d9c-4c1f-bb1e-58a692f2c1e4" providerId="ADAL" clId="{8F77C21D-FA6D-4F30-AA65-8B80F42F581F}" dt="2026-08-21T11:52:43.605" v="1718" actId="1037"/>
          <ac:picMkLst>
            <pc:docMk/>
            <pc:sldMk cId="3046806813" sldId="266"/>
            <ac:picMk id="8" creationId="{DE0CF1CA-FBB1-D456-F612-370D732EE722}"/>
          </ac:picMkLst>
        </pc:picChg>
        <pc:picChg chg="add mod">
          <ac:chgData name="Davide Genna" userId="c2c31bd2-0d9c-4c1f-bb1e-58a692f2c1e4" providerId="ADAL" clId="{8F77C21D-FA6D-4F30-AA65-8B80F42F581F}" dt="2026-08-21T11:41:04.464" v="1440" actId="1037"/>
          <ac:picMkLst>
            <pc:docMk/>
            <pc:sldMk cId="3046806813" sldId="266"/>
            <ac:picMk id="22" creationId="{D3844AC4-88AC-4CC3-ACA2-BD997BC33564}"/>
          </ac:picMkLst>
        </pc:picChg>
        <pc:picChg chg="add mod">
          <ac:chgData name="Davide Genna" userId="c2c31bd2-0d9c-4c1f-bb1e-58a692f2c1e4" providerId="ADAL" clId="{8F77C21D-FA6D-4F30-AA65-8B80F42F581F}" dt="2026-08-21T11:47:33.663" v="1577" actId="1076"/>
          <ac:picMkLst>
            <pc:docMk/>
            <pc:sldMk cId="3046806813" sldId="266"/>
            <ac:picMk id="30" creationId="{E823CA36-B0BD-8630-C7B7-9131E0D6E3B6}"/>
          </ac:picMkLst>
        </pc:picChg>
      </pc:sldChg>
      <pc:sldChg chg="addSp delSp modSp add mod setBg">
        <pc:chgData name="Davide Genna" userId="c2c31bd2-0d9c-4c1f-bb1e-58a692f2c1e4" providerId="ADAL" clId="{8F77C21D-FA6D-4F30-AA65-8B80F42F581F}" dt="2026-08-28T10:26:41.094" v="9993" actId="1036"/>
        <pc:sldMkLst>
          <pc:docMk/>
          <pc:sldMk cId="62468756" sldId="267"/>
        </pc:sldMkLst>
        <pc:spChg chg="add mod">
          <ac:chgData name="Davide Genna" userId="c2c31bd2-0d9c-4c1f-bb1e-58a692f2c1e4" providerId="ADAL" clId="{8F77C21D-FA6D-4F30-AA65-8B80F42F581F}" dt="2026-08-24T12:18:11.033" v="5615" actId="1037"/>
          <ac:spMkLst>
            <pc:docMk/>
            <pc:sldMk cId="62468756" sldId="267"/>
            <ac:spMk id="6" creationId="{B11A474C-5C9F-6BBA-0C91-2EB1485E9429}"/>
          </ac:spMkLst>
        </pc:spChg>
        <pc:spChg chg="ord">
          <ac:chgData name="Davide Genna" userId="c2c31bd2-0d9c-4c1f-bb1e-58a692f2c1e4" providerId="ADAL" clId="{8F77C21D-FA6D-4F30-AA65-8B80F42F581F}" dt="2026-08-21T11:51:56.972" v="1712" actId="166"/>
          <ac:spMkLst>
            <pc:docMk/>
            <pc:sldMk cId="62468756" sldId="267"/>
            <ac:spMk id="7" creationId="{99B76F91-5A16-DC4D-965A-B689BFFB865F}"/>
          </ac:spMkLst>
        </pc:spChg>
        <pc:spChg chg="add mod">
          <ac:chgData name="Davide Genna" userId="c2c31bd2-0d9c-4c1f-bb1e-58a692f2c1e4" providerId="ADAL" clId="{8F77C21D-FA6D-4F30-AA65-8B80F42F581F}" dt="2026-08-24T12:18:11.033" v="5615" actId="1037"/>
          <ac:spMkLst>
            <pc:docMk/>
            <pc:sldMk cId="62468756" sldId="267"/>
            <ac:spMk id="8" creationId="{6B2B8F6D-F48E-3655-D3D7-482D659438FE}"/>
          </ac:spMkLst>
        </pc:spChg>
        <pc:spChg chg="ord">
          <ac:chgData name="Davide Genna" userId="c2c31bd2-0d9c-4c1f-bb1e-58a692f2c1e4" providerId="ADAL" clId="{8F77C21D-FA6D-4F30-AA65-8B80F42F581F}" dt="2026-08-21T11:51:56.972" v="1712" actId="166"/>
          <ac:spMkLst>
            <pc:docMk/>
            <pc:sldMk cId="62468756" sldId="267"/>
            <ac:spMk id="11" creationId="{7DE27137-FC14-D301-7119-3A5EC4E3C6E7}"/>
          </ac:spMkLst>
        </pc:spChg>
        <pc:spChg chg="ord">
          <ac:chgData name="Davide Genna" userId="c2c31bd2-0d9c-4c1f-bb1e-58a692f2c1e4" providerId="ADAL" clId="{8F77C21D-FA6D-4F30-AA65-8B80F42F581F}" dt="2026-08-21T11:51:56.972" v="1712" actId="166"/>
          <ac:spMkLst>
            <pc:docMk/>
            <pc:sldMk cId="62468756" sldId="267"/>
            <ac:spMk id="13" creationId="{76A0989F-3841-289D-845C-E86B02E937B1}"/>
          </ac:spMkLst>
        </pc:spChg>
        <pc:spChg chg="ord">
          <ac:chgData name="Davide Genna" userId="c2c31bd2-0d9c-4c1f-bb1e-58a692f2c1e4" providerId="ADAL" clId="{8F77C21D-FA6D-4F30-AA65-8B80F42F581F}" dt="2026-08-21T11:51:56.972" v="1712" actId="166"/>
          <ac:spMkLst>
            <pc:docMk/>
            <pc:sldMk cId="62468756" sldId="267"/>
            <ac:spMk id="15" creationId="{7DA97574-64D5-64F6-6248-8FA5438F4070}"/>
          </ac:spMkLst>
        </pc:spChg>
        <pc:spChg chg="add del mod">
          <ac:chgData name="Davide Genna" userId="c2c31bd2-0d9c-4c1f-bb1e-58a692f2c1e4" providerId="ADAL" clId="{8F77C21D-FA6D-4F30-AA65-8B80F42F581F}" dt="2026-08-28T10:24:20.325" v="9977" actId="21"/>
          <ac:spMkLst>
            <pc:docMk/>
            <pc:sldMk cId="62468756" sldId="267"/>
            <ac:spMk id="16" creationId="{659C0C64-A9A4-678D-E01F-F33F2667772A}"/>
          </ac:spMkLst>
        </pc:spChg>
        <pc:spChg chg="ord">
          <ac:chgData name="Davide Genna" userId="c2c31bd2-0d9c-4c1f-bb1e-58a692f2c1e4" providerId="ADAL" clId="{8F77C21D-FA6D-4F30-AA65-8B80F42F581F}" dt="2026-08-21T11:51:56.972" v="1712" actId="166"/>
          <ac:spMkLst>
            <pc:docMk/>
            <pc:sldMk cId="62468756" sldId="267"/>
            <ac:spMk id="17" creationId="{BD9EE19A-B435-89F9-8035-A0959BCC2271}"/>
          </ac:spMkLst>
        </pc:spChg>
        <pc:spChg chg="add mod">
          <ac:chgData name="Davide Genna" userId="c2c31bd2-0d9c-4c1f-bb1e-58a692f2c1e4" providerId="ADAL" clId="{8F77C21D-FA6D-4F30-AA65-8B80F42F581F}" dt="2026-08-28T10:26:41.094" v="9993" actId="1036"/>
          <ac:spMkLst>
            <pc:docMk/>
            <pc:sldMk cId="62468756" sldId="267"/>
            <ac:spMk id="18" creationId="{B552D57D-AB34-0521-5E28-3343E3459155}"/>
          </ac:spMkLst>
        </pc:spChg>
        <pc:spChg chg="ord">
          <ac:chgData name="Davide Genna" userId="c2c31bd2-0d9c-4c1f-bb1e-58a692f2c1e4" providerId="ADAL" clId="{8F77C21D-FA6D-4F30-AA65-8B80F42F581F}" dt="2026-08-21T11:51:56.972" v="1712" actId="166"/>
          <ac:spMkLst>
            <pc:docMk/>
            <pc:sldMk cId="62468756" sldId="267"/>
            <ac:spMk id="19" creationId="{41A5969D-158A-85CC-60E2-79A3DCDAA53B}"/>
          </ac:spMkLst>
        </pc:spChg>
        <pc:spChg chg="ord">
          <ac:chgData name="Davide Genna" userId="c2c31bd2-0d9c-4c1f-bb1e-58a692f2c1e4" providerId="ADAL" clId="{8F77C21D-FA6D-4F30-AA65-8B80F42F581F}" dt="2026-08-21T11:51:56.972" v="1712" actId="166"/>
          <ac:spMkLst>
            <pc:docMk/>
            <pc:sldMk cId="62468756" sldId="267"/>
            <ac:spMk id="21" creationId="{49F31DB5-519A-92DD-3DB3-BBA788E73735}"/>
          </ac:spMkLst>
        </pc:spChg>
        <pc:spChg chg="ord">
          <ac:chgData name="Davide Genna" userId="c2c31bd2-0d9c-4c1f-bb1e-58a692f2c1e4" providerId="ADAL" clId="{8F77C21D-FA6D-4F30-AA65-8B80F42F581F}" dt="2026-08-21T11:51:56.972" v="1712" actId="166"/>
          <ac:spMkLst>
            <pc:docMk/>
            <pc:sldMk cId="62468756" sldId="267"/>
            <ac:spMk id="23" creationId="{491D18B7-694F-3740-75E9-073050753985}"/>
          </ac:spMkLst>
        </pc:spChg>
        <pc:spChg chg="ord">
          <ac:chgData name="Davide Genna" userId="c2c31bd2-0d9c-4c1f-bb1e-58a692f2c1e4" providerId="ADAL" clId="{8F77C21D-FA6D-4F30-AA65-8B80F42F581F}" dt="2026-08-21T11:51:56.972" v="1712" actId="166"/>
          <ac:spMkLst>
            <pc:docMk/>
            <pc:sldMk cId="62468756" sldId="267"/>
            <ac:spMk id="25" creationId="{AE2DF278-EBD3-8D0C-15CB-97CB5C52AC8D}"/>
          </ac:spMkLst>
        </pc:spChg>
        <pc:spChg chg="mod">
          <ac:chgData name="Davide Genna" userId="c2c31bd2-0d9c-4c1f-bb1e-58a692f2c1e4" providerId="ADAL" clId="{8F77C21D-FA6D-4F30-AA65-8B80F42F581F}" dt="2026-08-21T11:47:23.666" v="1573" actId="947"/>
          <ac:spMkLst>
            <pc:docMk/>
            <pc:sldMk cId="62468756" sldId="267"/>
            <ac:spMk id="26" creationId="{31154C84-F24D-F413-98B2-87588E1DAF09}"/>
          </ac:spMkLst>
        </pc:spChg>
        <pc:spChg chg="ord">
          <ac:chgData name="Davide Genna" userId="c2c31bd2-0d9c-4c1f-bb1e-58a692f2c1e4" providerId="ADAL" clId="{8F77C21D-FA6D-4F30-AA65-8B80F42F581F}" dt="2026-08-21T11:51:56.972" v="1712" actId="166"/>
          <ac:spMkLst>
            <pc:docMk/>
            <pc:sldMk cId="62468756" sldId="267"/>
            <ac:spMk id="31" creationId="{5FC4D957-7F04-CF97-B3BB-90B495D5FF70}"/>
          </ac:spMkLst>
        </pc:spChg>
        <pc:spChg chg="mod">
          <ac:chgData name="Davide Genna" userId="c2c31bd2-0d9c-4c1f-bb1e-58a692f2c1e4" providerId="ADAL" clId="{8F77C21D-FA6D-4F30-AA65-8B80F42F581F}" dt="2026-08-28T10:26:37.548" v="9991" actId="1036"/>
          <ac:spMkLst>
            <pc:docMk/>
            <pc:sldMk cId="62468756" sldId="267"/>
            <ac:spMk id="34" creationId="{7EF7E166-371D-B1A5-3434-1E2FD3CFECA9}"/>
          </ac:spMkLst>
        </pc:spChg>
        <pc:spChg chg="ord">
          <ac:chgData name="Davide Genna" userId="c2c31bd2-0d9c-4c1f-bb1e-58a692f2c1e4" providerId="ADAL" clId="{8F77C21D-FA6D-4F30-AA65-8B80F42F581F}" dt="2026-08-21T11:51:53.317" v="1711" actId="166"/>
          <ac:spMkLst>
            <pc:docMk/>
            <pc:sldMk cId="62468756" sldId="267"/>
            <ac:spMk id="35" creationId="{3CD6D79E-3800-B3F5-44E0-389CBDB33EEA}"/>
          </ac:spMkLst>
        </pc:spChg>
        <pc:spChg chg="ord">
          <ac:chgData name="Davide Genna" userId="c2c31bd2-0d9c-4c1f-bb1e-58a692f2c1e4" providerId="ADAL" clId="{8F77C21D-FA6D-4F30-AA65-8B80F42F581F}" dt="2026-08-21T11:51:53.317" v="1711" actId="166"/>
          <ac:spMkLst>
            <pc:docMk/>
            <pc:sldMk cId="62468756" sldId="267"/>
            <ac:spMk id="37" creationId="{BC7719F5-C7D0-0E53-4F8D-6BAAF400BF14}"/>
          </ac:spMkLst>
        </pc:spChg>
        <pc:spChg chg="ord">
          <ac:chgData name="Davide Genna" userId="c2c31bd2-0d9c-4c1f-bb1e-58a692f2c1e4" providerId="ADAL" clId="{8F77C21D-FA6D-4F30-AA65-8B80F42F581F}" dt="2026-08-21T11:51:53.317" v="1711" actId="166"/>
          <ac:spMkLst>
            <pc:docMk/>
            <pc:sldMk cId="62468756" sldId="267"/>
            <ac:spMk id="39" creationId="{4DBFC2A2-2FE2-ACC0-5F0A-FF47799F8227}"/>
          </ac:spMkLst>
        </pc:spChg>
        <pc:spChg chg="mod ord">
          <ac:chgData name="Davide Genna" userId="c2c31bd2-0d9c-4c1f-bb1e-58a692f2c1e4" providerId="ADAL" clId="{8F77C21D-FA6D-4F30-AA65-8B80F42F581F}" dt="2026-08-21T11:45:43.214" v="1493" actId="166"/>
          <ac:spMkLst>
            <pc:docMk/>
            <pc:sldMk cId="62468756" sldId="267"/>
            <ac:spMk id="42" creationId="{B543416B-2BFC-6DDD-9BA0-6A6CFD35231C}"/>
          </ac:spMkLst>
        </pc:spChg>
        <pc:spChg chg="ord">
          <ac:chgData name="Davide Genna" userId="c2c31bd2-0d9c-4c1f-bb1e-58a692f2c1e4" providerId="ADAL" clId="{8F77C21D-FA6D-4F30-AA65-8B80F42F581F}" dt="2026-08-21T11:51:53.317" v="1711" actId="166"/>
          <ac:spMkLst>
            <pc:docMk/>
            <pc:sldMk cId="62468756" sldId="267"/>
            <ac:spMk id="45" creationId="{C664A20F-002A-95AA-C4E1-F6ED49321633}"/>
          </ac:spMkLst>
        </pc:spChg>
        <pc:spChg chg="add mod">
          <ac:chgData name="Davide Genna" userId="c2c31bd2-0d9c-4c1f-bb1e-58a692f2c1e4" providerId="ADAL" clId="{8F77C21D-FA6D-4F30-AA65-8B80F42F581F}" dt="2026-08-24T12:18:11.033" v="5615" actId="1037"/>
          <ac:spMkLst>
            <pc:docMk/>
            <pc:sldMk cId="62468756" sldId="267"/>
            <ac:spMk id="48" creationId="{1E1B4380-9F94-B190-7C4D-62D23C22F1AD}"/>
          </ac:spMkLst>
        </pc:spChg>
        <pc:spChg chg="ord">
          <ac:chgData name="Davide Genna" userId="c2c31bd2-0d9c-4c1f-bb1e-58a692f2c1e4" providerId="ADAL" clId="{8F77C21D-FA6D-4F30-AA65-8B80F42F581F}" dt="2026-08-21T11:51:53.317" v="1711" actId="166"/>
          <ac:spMkLst>
            <pc:docMk/>
            <pc:sldMk cId="62468756" sldId="267"/>
            <ac:spMk id="49" creationId="{3F8F50DA-580A-92E5-2017-5487808612ED}"/>
          </ac:spMkLst>
        </pc:spChg>
        <pc:spChg chg="add mod">
          <ac:chgData name="Davide Genna" userId="c2c31bd2-0d9c-4c1f-bb1e-58a692f2c1e4" providerId="ADAL" clId="{8F77C21D-FA6D-4F30-AA65-8B80F42F581F}" dt="2026-08-24T12:18:11.033" v="5615" actId="1037"/>
          <ac:spMkLst>
            <pc:docMk/>
            <pc:sldMk cId="62468756" sldId="267"/>
            <ac:spMk id="50" creationId="{BCA8886E-AE51-0568-8344-60332FCB83C5}"/>
          </ac:spMkLst>
        </pc:spChg>
        <pc:spChg chg="mod ord">
          <ac:chgData name="Davide Genna" userId="c2c31bd2-0d9c-4c1f-bb1e-58a692f2c1e4" providerId="ADAL" clId="{8F77C21D-FA6D-4F30-AA65-8B80F42F581F}" dt="2026-08-21T14:58:45.479" v="2515" actId="1037"/>
          <ac:spMkLst>
            <pc:docMk/>
            <pc:sldMk cId="62468756" sldId="267"/>
            <ac:spMk id="51" creationId="{0A545A7B-1360-76A6-FB7A-69862D535270}"/>
          </ac:spMkLst>
        </pc:spChg>
        <pc:spChg chg="add mod">
          <ac:chgData name="Davide Genna" userId="c2c31bd2-0d9c-4c1f-bb1e-58a692f2c1e4" providerId="ADAL" clId="{8F77C21D-FA6D-4F30-AA65-8B80F42F581F}" dt="2026-08-24T12:18:11.033" v="5615" actId="1037"/>
          <ac:spMkLst>
            <pc:docMk/>
            <pc:sldMk cId="62468756" sldId="267"/>
            <ac:spMk id="52" creationId="{E1590DB2-465E-BB98-DAFD-CC9DE5BF2337}"/>
          </ac:spMkLst>
        </pc:spChg>
        <pc:spChg chg="ord">
          <ac:chgData name="Davide Genna" userId="c2c31bd2-0d9c-4c1f-bb1e-58a692f2c1e4" providerId="ADAL" clId="{8F77C21D-FA6D-4F30-AA65-8B80F42F581F}" dt="2026-08-21T11:51:53.317" v="1711" actId="166"/>
          <ac:spMkLst>
            <pc:docMk/>
            <pc:sldMk cId="62468756" sldId="267"/>
            <ac:spMk id="53" creationId="{FBEDC086-F818-6C30-863F-230F46E4AC01}"/>
          </ac:spMkLst>
        </pc:spChg>
        <pc:spChg chg="add mod">
          <ac:chgData name="Davide Genna" userId="c2c31bd2-0d9c-4c1f-bb1e-58a692f2c1e4" providerId="ADAL" clId="{8F77C21D-FA6D-4F30-AA65-8B80F42F581F}" dt="2026-08-24T12:18:11.033" v="5615" actId="1037"/>
          <ac:spMkLst>
            <pc:docMk/>
            <pc:sldMk cId="62468756" sldId="267"/>
            <ac:spMk id="54" creationId="{5ABD7CA5-27AD-ED49-2ED4-950353A81811}"/>
          </ac:spMkLst>
        </pc:spChg>
        <pc:spChg chg="ord">
          <ac:chgData name="Davide Genna" userId="c2c31bd2-0d9c-4c1f-bb1e-58a692f2c1e4" providerId="ADAL" clId="{8F77C21D-FA6D-4F30-AA65-8B80F42F581F}" dt="2026-08-21T11:51:53.317" v="1711" actId="166"/>
          <ac:spMkLst>
            <pc:docMk/>
            <pc:sldMk cId="62468756" sldId="267"/>
            <ac:spMk id="55" creationId="{AC3C0C86-48A8-6048-88C6-AB7867AAF272}"/>
          </ac:spMkLst>
        </pc:spChg>
        <pc:spChg chg="ord">
          <ac:chgData name="Davide Genna" userId="c2c31bd2-0d9c-4c1f-bb1e-58a692f2c1e4" providerId="ADAL" clId="{8F77C21D-FA6D-4F30-AA65-8B80F42F581F}" dt="2026-08-21T11:51:53.317" v="1711" actId="166"/>
          <ac:spMkLst>
            <pc:docMk/>
            <pc:sldMk cId="62468756" sldId="267"/>
            <ac:spMk id="57" creationId="{9CA07607-0E18-C8A6-405F-472CE6BBBF86}"/>
          </ac:spMkLst>
        </pc:spChg>
        <pc:spChg chg="ord">
          <ac:chgData name="Davide Genna" userId="c2c31bd2-0d9c-4c1f-bb1e-58a692f2c1e4" providerId="ADAL" clId="{8F77C21D-FA6D-4F30-AA65-8B80F42F581F}" dt="2026-08-21T11:51:53.317" v="1711" actId="166"/>
          <ac:spMkLst>
            <pc:docMk/>
            <pc:sldMk cId="62468756" sldId="267"/>
            <ac:spMk id="59" creationId="{EE7FC91A-0E17-E350-9589-4FEDA3E0E039}"/>
          </ac:spMkLst>
        </pc:spChg>
        <pc:spChg chg="add mod">
          <ac:chgData name="Davide Genna" userId="c2c31bd2-0d9c-4c1f-bb1e-58a692f2c1e4" providerId="ADAL" clId="{8F77C21D-FA6D-4F30-AA65-8B80F42F581F}" dt="2026-08-24T12:18:11.033" v="5615" actId="1037"/>
          <ac:spMkLst>
            <pc:docMk/>
            <pc:sldMk cId="62468756" sldId="267"/>
            <ac:spMk id="62" creationId="{4CACA066-07EA-7B4D-1FB1-EF27141446B0}"/>
          </ac:spMkLst>
        </pc:spChg>
        <pc:spChg chg="add mod">
          <ac:chgData name="Davide Genna" userId="c2c31bd2-0d9c-4c1f-bb1e-58a692f2c1e4" providerId="ADAL" clId="{8F77C21D-FA6D-4F30-AA65-8B80F42F581F}" dt="2026-08-24T12:18:11.033" v="5615" actId="1037"/>
          <ac:spMkLst>
            <pc:docMk/>
            <pc:sldMk cId="62468756" sldId="267"/>
            <ac:spMk id="64" creationId="{5569EE00-5D99-C10C-4E90-AA88701F9310}"/>
          </ac:spMkLst>
        </pc:spChg>
        <pc:picChg chg="add mod modCrop">
          <ac:chgData name="Davide Genna" userId="c2c31bd2-0d9c-4c1f-bb1e-58a692f2c1e4" providerId="ADAL" clId="{8F77C21D-FA6D-4F30-AA65-8B80F42F581F}" dt="2026-08-21T14:57:29.574" v="2469" actId="1076"/>
          <ac:picMkLst>
            <pc:docMk/>
            <pc:sldMk cId="62468756" sldId="267"/>
            <ac:picMk id="4" creationId="{6365315A-3BF3-C33E-26F3-99976C28D5D9}"/>
          </ac:picMkLst>
        </pc:picChg>
        <pc:picChg chg="add mod">
          <ac:chgData name="Davide Genna" userId="c2c31bd2-0d9c-4c1f-bb1e-58a692f2c1e4" providerId="ADAL" clId="{8F77C21D-FA6D-4F30-AA65-8B80F42F581F}" dt="2026-08-21T11:45:50.259" v="1494" actId="1076"/>
          <ac:picMkLst>
            <pc:docMk/>
            <pc:sldMk cId="62468756" sldId="267"/>
            <ac:picMk id="12" creationId="{8A79A7BD-D1F1-F9F5-DA0F-EC814A441E8B}"/>
          </ac:picMkLst>
        </pc:picChg>
        <pc:picChg chg="add del">
          <ac:chgData name="Davide Genna" userId="c2c31bd2-0d9c-4c1f-bb1e-58a692f2c1e4" providerId="ADAL" clId="{8F77C21D-FA6D-4F30-AA65-8B80F42F581F}" dt="2026-08-21T11:45:36.247" v="1491" actId="478"/>
          <ac:picMkLst>
            <pc:docMk/>
            <pc:sldMk cId="62468756" sldId="267"/>
            <ac:picMk id="22" creationId="{D41CBB79-4C05-ACAF-4BC4-A68CC7BECB5A}"/>
          </ac:picMkLst>
        </pc:picChg>
        <pc:cxnChg chg="mod">
          <ac:chgData name="Davide Genna" userId="c2c31bd2-0d9c-4c1f-bb1e-58a692f2c1e4" providerId="ADAL" clId="{8F77C21D-FA6D-4F30-AA65-8B80F42F581F}" dt="2026-08-24T12:18:11.033" v="5615" actId="1037"/>
          <ac:cxnSpMkLst>
            <pc:docMk/>
            <pc:sldMk cId="62468756" sldId="267"/>
            <ac:cxnSpMk id="38" creationId="{D52B4100-985F-8427-997F-9382063E6164}"/>
          </ac:cxnSpMkLst>
        </pc:cxnChg>
      </pc:sldChg>
      <pc:sldChg chg="addSp delSp modSp add mod setBg">
        <pc:chgData name="Davide Genna" userId="c2c31bd2-0d9c-4c1f-bb1e-58a692f2c1e4" providerId="ADAL" clId="{8F77C21D-FA6D-4F30-AA65-8B80F42F581F}" dt="2026-08-25T09:07:49.925" v="6611" actId="1037"/>
        <pc:sldMkLst>
          <pc:docMk/>
          <pc:sldMk cId="3996354190" sldId="268"/>
        </pc:sldMkLst>
        <pc:spChg chg="add mod">
          <ac:chgData name="Davide Genna" userId="c2c31bd2-0d9c-4c1f-bb1e-58a692f2c1e4" providerId="ADAL" clId="{8F77C21D-FA6D-4F30-AA65-8B80F42F581F}" dt="2026-08-25T09:07:49.925" v="6611" actId="1037"/>
          <ac:spMkLst>
            <pc:docMk/>
            <pc:sldMk cId="3996354190" sldId="268"/>
            <ac:spMk id="8" creationId="{51F32584-4BA9-0FA5-0BCC-BA763CECF784}"/>
          </ac:spMkLst>
        </pc:spChg>
        <pc:spChg chg="ord">
          <ac:chgData name="Davide Genna" userId="c2c31bd2-0d9c-4c1f-bb1e-58a692f2c1e4" providerId="ADAL" clId="{8F77C21D-FA6D-4F30-AA65-8B80F42F581F}" dt="2026-08-21T12:03:43.611" v="1984" actId="166"/>
          <ac:spMkLst>
            <pc:docMk/>
            <pc:sldMk cId="3996354190" sldId="268"/>
            <ac:spMk id="11" creationId="{C9A792A9-D676-7383-F836-662C439D052F}"/>
          </ac:spMkLst>
        </pc:spChg>
        <pc:spChg chg="ord">
          <ac:chgData name="Davide Genna" userId="c2c31bd2-0d9c-4c1f-bb1e-58a692f2c1e4" providerId="ADAL" clId="{8F77C21D-FA6D-4F30-AA65-8B80F42F581F}" dt="2026-08-21T12:03:43.611" v="1984" actId="166"/>
          <ac:spMkLst>
            <pc:docMk/>
            <pc:sldMk cId="3996354190" sldId="268"/>
            <ac:spMk id="15" creationId="{CC046F78-5C0D-62AE-B0B6-ACE8B50AF89A}"/>
          </ac:spMkLst>
        </pc:spChg>
        <pc:spChg chg="ord">
          <ac:chgData name="Davide Genna" userId="c2c31bd2-0d9c-4c1f-bb1e-58a692f2c1e4" providerId="ADAL" clId="{8F77C21D-FA6D-4F30-AA65-8B80F42F581F}" dt="2026-08-21T12:03:43.611" v="1984" actId="166"/>
          <ac:spMkLst>
            <pc:docMk/>
            <pc:sldMk cId="3996354190" sldId="268"/>
            <ac:spMk id="19" creationId="{5AAEA367-3433-8EDB-4E69-DB6DF4C1704C}"/>
          </ac:spMkLst>
        </pc:spChg>
        <pc:spChg chg="ord">
          <ac:chgData name="Davide Genna" userId="c2c31bd2-0d9c-4c1f-bb1e-58a692f2c1e4" providerId="ADAL" clId="{8F77C21D-FA6D-4F30-AA65-8B80F42F581F}" dt="2026-08-21T12:03:43.611" v="1984" actId="166"/>
          <ac:spMkLst>
            <pc:docMk/>
            <pc:sldMk cId="3996354190" sldId="268"/>
            <ac:spMk id="25" creationId="{715A27F3-41F1-F465-3FAB-81BFC1CA0F0E}"/>
          </ac:spMkLst>
        </pc:spChg>
        <pc:spChg chg="mod">
          <ac:chgData name="Davide Genna" userId="c2c31bd2-0d9c-4c1f-bb1e-58a692f2c1e4" providerId="ADAL" clId="{8F77C21D-FA6D-4F30-AA65-8B80F42F581F}" dt="2026-08-21T12:02:33.748" v="1932" actId="207"/>
          <ac:spMkLst>
            <pc:docMk/>
            <pc:sldMk cId="3996354190" sldId="268"/>
            <ac:spMk id="26" creationId="{DDFE33CA-B72E-3D8E-520A-01AF326B77A2}"/>
          </ac:spMkLst>
        </pc:spChg>
        <pc:spChg chg="ord">
          <ac:chgData name="Davide Genna" userId="c2c31bd2-0d9c-4c1f-bb1e-58a692f2c1e4" providerId="ADAL" clId="{8F77C21D-FA6D-4F30-AA65-8B80F42F581F}" dt="2026-08-21T12:03:43.611" v="1984" actId="166"/>
          <ac:spMkLst>
            <pc:docMk/>
            <pc:sldMk cId="3996354190" sldId="268"/>
            <ac:spMk id="29" creationId="{38B97D6C-D158-1729-B3C2-297830B39479}"/>
          </ac:spMkLst>
        </pc:spChg>
        <pc:spChg chg="mod">
          <ac:chgData name="Davide Genna" userId="c2c31bd2-0d9c-4c1f-bb1e-58a692f2c1e4" providerId="ADAL" clId="{8F77C21D-FA6D-4F30-AA65-8B80F42F581F}" dt="2026-08-25T09:07:30.945" v="6609" actId="1035"/>
          <ac:spMkLst>
            <pc:docMk/>
            <pc:sldMk cId="3996354190" sldId="268"/>
            <ac:spMk id="34" creationId="{0674C968-6DAC-686E-96F8-DA16A929FDBD}"/>
          </ac:spMkLst>
        </pc:spChg>
        <pc:spChg chg="ord">
          <ac:chgData name="Davide Genna" userId="c2c31bd2-0d9c-4c1f-bb1e-58a692f2c1e4" providerId="ADAL" clId="{8F77C21D-FA6D-4F30-AA65-8B80F42F581F}" dt="2026-08-21T12:03:43.611" v="1984" actId="166"/>
          <ac:spMkLst>
            <pc:docMk/>
            <pc:sldMk cId="3996354190" sldId="268"/>
            <ac:spMk id="35" creationId="{895AD1B7-EE01-AA48-BFF0-9E0BEFD9B11E}"/>
          </ac:spMkLst>
        </pc:spChg>
        <pc:spChg chg="ord">
          <ac:chgData name="Davide Genna" userId="c2c31bd2-0d9c-4c1f-bb1e-58a692f2c1e4" providerId="ADAL" clId="{8F77C21D-FA6D-4F30-AA65-8B80F42F581F}" dt="2026-08-21T12:03:43.611" v="1984" actId="166"/>
          <ac:spMkLst>
            <pc:docMk/>
            <pc:sldMk cId="3996354190" sldId="268"/>
            <ac:spMk id="41" creationId="{9D293E81-6E08-819D-913E-901C592FEEB8}"/>
          </ac:spMkLst>
        </pc:spChg>
        <pc:spChg chg="mod ord">
          <ac:chgData name="Davide Genna" userId="c2c31bd2-0d9c-4c1f-bb1e-58a692f2c1e4" providerId="ADAL" clId="{8F77C21D-FA6D-4F30-AA65-8B80F42F581F}" dt="2026-08-21T11:57:44.081" v="1761" actId="166"/>
          <ac:spMkLst>
            <pc:docMk/>
            <pc:sldMk cId="3996354190" sldId="268"/>
            <ac:spMk id="42" creationId="{A2442E01-259C-1666-2413-AE50503F0CA7}"/>
          </ac:spMkLst>
        </pc:spChg>
        <pc:spChg chg="ord">
          <ac:chgData name="Davide Genna" userId="c2c31bd2-0d9c-4c1f-bb1e-58a692f2c1e4" providerId="ADAL" clId="{8F77C21D-FA6D-4F30-AA65-8B80F42F581F}" dt="2026-08-21T12:03:43.611" v="1984" actId="166"/>
          <ac:spMkLst>
            <pc:docMk/>
            <pc:sldMk cId="3996354190" sldId="268"/>
            <ac:spMk id="51" creationId="{E2373B32-85D1-7A9D-DC70-AD7C53FD87D2}"/>
          </ac:spMkLst>
        </pc:spChg>
        <pc:spChg chg="ord">
          <ac:chgData name="Davide Genna" userId="c2c31bd2-0d9c-4c1f-bb1e-58a692f2c1e4" providerId="ADAL" clId="{8F77C21D-FA6D-4F30-AA65-8B80F42F581F}" dt="2026-08-21T12:03:43.611" v="1984" actId="166"/>
          <ac:spMkLst>
            <pc:docMk/>
            <pc:sldMk cId="3996354190" sldId="268"/>
            <ac:spMk id="53" creationId="{662BDA2B-7B75-504A-F40A-B0AC33B2D83F}"/>
          </ac:spMkLst>
        </pc:spChg>
        <pc:spChg chg="add mod">
          <ac:chgData name="Davide Genna" userId="c2c31bd2-0d9c-4c1f-bb1e-58a692f2c1e4" providerId="ADAL" clId="{8F77C21D-FA6D-4F30-AA65-8B80F42F581F}" dt="2026-08-21T12:03:33.988" v="1983" actId="1076"/>
          <ac:spMkLst>
            <pc:docMk/>
            <pc:sldMk cId="3996354190" sldId="268"/>
            <ac:spMk id="54" creationId="{E1DD1882-4D41-33D9-AA2E-FD7D68FBCF16}"/>
          </ac:spMkLst>
        </pc:spChg>
        <pc:spChg chg="ord">
          <ac:chgData name="Davide Genna" userId="c2c31bd2-0d9c-4c1f-bb1e-58a692f2c1e4" providerId="ADAL" clId="{8F77C21D-FA6D-4F30-AA65-8B80F42F581F}" dt="2026-08-21T12:03:43.611" v="1984" actId="166"/>
          <ac:spMkLst>
            <pc:docMk/>
            <pc:sldMk cId="3996354190" sldId="268"/>
            <ac:spMk id="59" creationId="{8011B2D2-00C7-254D-400F-25DB3D9FB303}"/>
          </ac:spMkLst>
        </pc:spChg>
        <pc:picChg chg="add mod modCrop">
          <ac:chgData name="Davide Genna" userId="c2c31bd2-0d9c-4c1f-bb1e-58a692f2c1e4" providerId="ADAL" clId="{8F77C21D-FA6D-4F30-AA65-8B80F42F581F}" dt="2026-08-21T11:56:58.439" v="1756" actId="1076"/>
          <ac:picMkLst>
            <pc:docMk/>
            <pc:sldMk cId="3996354190" sldId="268"/>
            <ac:picMk id="6" creationId="{C23D17ED-A019-F971-E62F-9B3F7A79B02C}"/>
          </ac:picMkLst>
        </pc:picChg>
        <pc:picChg chg="add mod ord">
          <ac:chgData name="Davide Genna" userId="c2c31bd2-0d9c-4c1f-bb1e-58a692f2c1e4" providerId="ADAL" clId="{8F77C21D-FA6D-4F30-AA65-8B80F42F581F}" dt="2026-08-21T11:59:56.145" v="1825" actId="1076"/>
          <ac:picMkLst>
            <pc:docMk/>
            <pc:sldMk cId="3996354190" sldId="268"/>
            <ac:picMk id="16" creationId="{336C5D0A-8007-FE93-A53C-9E629D5AF884}"/>
          </ac:picMkLst>
        </pc:picChg>
        <pc:picChg chg="add del mod">
          <ac:chgData name="Davide Genna" userId="c2c31bd2-0d9c-4c1f-bb1e-58a692f2c1e4" providerId="ADAL" clId="{8F77C21D-FA6D-4F30-AA65-8B80F42F581F}" dt="2026-08-21T11:59:42.971" v="1823" actId="478"/>
          <ac:picMkLst>
            <pc:docMk/>
            <pc:sldMk cId="3996354190" sldId="268"/>
            <ac:picMk id="38" creationId="{FFB106AA-B09D-FAAD-6FC0-7DB623C0A61D}"/>
          </ac:picMkLst>
        </pc:picChg>
      </pc:sldChg>
      <pc:sldChg chg="addSp delSp modSp add mod setBg">
        <pc:chgData name="Davide Genna" userId="c2c31bd2-0d9c-4c1f-bb1e-58a692f2c1e4" providerId="ADAL" clId="{8F77C21D-FA6D-4F30-AA65-8B80F42F581F}" dt="2026-08-24T12:14:15.606" v="5553" actId="14100"/>
        <pc:sldMkLst>
          <pc:docMk/>
          <pc:sldMk cId="983600843" sldId="269"/>
        </pc:sldMkLst>
        <pc:spChg chg="add mod">
          <ac:chgData name="Davide Genna" userId="c2c31bd2-0d9c-4c1f-bb1e-58a692f2c1e4" providerId="ADAL" clId="{8F77C21D-FA6D-4F30-AA65-8B80F42F581F}" dt="2026-08-24T12:14:15.606" v="5553" actId="14100"/>
          <ac:spMkLst>
            <pc:docMk/>
            <pc:sldMk cId="983600843" sldId="269"/>
            <ac:spMk id="8" creationId="{EECEFB81-1C67-42AE-D743-53BDF9E7F2F2}"/>
          </ac:spMkLst>
        </pc:spChg>
        <pc:spChg chg="add mod">
          <ac:chgData name="Davide Genna" userId="c2c31bd2-0d9c-4c1f-bb1e-58a692f2c1e4" providerId="ADAL" clId="{8F77C21D-FA6D-4F30-AA65-8B80F42F581F}" dt="2026-08-21T12:07:36.417" v="2095" actId="20577"/>
          <ac:spMkLst>
            <pc:docMk/>
            <pc:sldMk cId="983600843" sldId="269"/>
            <ac:spMk id="14" creationId="{19C154D6-7C68-BD2F-52B6-17B788E16D48}"/>
          </ac:spMkLst>
        </pc:spChg>
        <pc:spChg chg="add mod">
          <ac:chgData name="Davide Genna" userId="c2c31bd2-0d9c-4c1f-bb1e-58a692f2c1e4" providerId="ADAL" clId="{8F77C21D-FA6D-4F30-AA65-8B80F42F581F}" dt="2026-08-21T14:40:51.647" v="2216" actId="20577"/>
          <ac:spMkLst>
            <pc:docMk/>
            <pc:sldMk cId="983600843" sldId="269"/>
            <ac:spMk id="20" creationId="{0B313F59-E86D-7F88-18DF-55E2729346E5}"/>
          </ac:spMkLst>
        </pc:spChg>
        <pc:spChg chg="add mod">
          <ac:chgData name="Davide Genna" userId="c2c31bd2-0d9c-4c1f-bb1e-58a692f2c1e4" providerId="ADAL" clId="{8F77C21D-FA6D-4F30-AA65-8B80F42F581F}" dt="2026-08-21T12:10:11.345" v="2121" actId="1076"/>
          <ac:spMkLst>
            <pc:docMk/>
            <pc:sldMk cId="983600843" sldId="269"/>
            <ac:spMk id="32" creationId="{B99D9743-AC29-C547-F683-898365C6AE28}"/>
          </ac:spMkLst>
        </pc:spChg>
        <pc:spChg chg="mod">
          <ac:chgData name="Davide Genna" userId="c2c31bd2-0d9c-4c1f-bb1e-58a692f2c1e4" providerId="ADAL" clId="{8F77C21D-FA6D-4F30-AA65-8B80F42F581F}" dt="2026-08-21T12:04:39.192" v="2023" actId="20577"/>
          <ac:spMkLst>
            <pc:docMk/>
            <pc:sldMk cId="983600843" sldId="269"/>
            <ac:spMk id="33" creationId="{0B09F333-42BA-6AAC-041B-9A2F975A17E7}"/>
          </ac:spMkLst>
        </pc:spChg>
        <pc:spChg chg="mod">
          <ac:chgData name="Davide Genna" userId="c2c31bd2-0d9c-4c1f-bb1e-58a692f2c1e4" providerId="ADAL" clId="{8F77C21D-FA6D-4F30-AA65-8B80F42F581F}" dt="2026-08-21T12:06:24.254" v="2043" actId="14100"/>
          <ac:spMkLst>
            <pc:docMk/>
            <pc:sldMk cId="983600843" sldId="269"/>
            <ac:spMk id="34" creationId="{18CAEE9D-DEFE-0508-5A5C-EDC207964D25}"/>
          </ac:spMkLst>
        </pc:spChg>
        <pc:spChg chg="ord">
          <ac:chgData name="Davide Genna" userId="c2c31bd2-0d9c-4c1f-bb1e-58a692f2c1e4" providerId="ADAL" clId="{8F77C21D-FA6D-4F30-AA65-8B80F42F581F}" dt="2026-08-21T12:10:54.843" v="2126" actId="166"/>
          <ac:spMkLst>
            <pc:docMk/>
            <pc:sldMk cId="983600843" sldId="269"/>
            <ac:spMk id="35" creationId="{2BEAA332-9FC1-2868-F4A9-DB5F3203AF2D}"/>
          </ac:spMkLst>
        </pc:spChg>
        <pc:spChg chg="add mod">
          <ac:chgData name="Davide Genna" userId="c2c31bd2-0d9c-4c1f-bb1e-58a692f2c1e4" providerId="ADAL" clId="{8F77C21D-FA6D-4F30-AA65-8B80F42F581F}" dt="2026-08-21T14:48:57.263" v="2328" actId="1036"/>
          <ac:spMkLst>
            <pc:docMk/>
            <pc:sldMk cId="983600843" sldId="269"/>
            <ac:spMk id="36" creationId="{BCA6100C-C11C-E822-8C57-E06248B22ECF}"/>
          </ac:spMkLst>
        </pc:spChg>
        <pc:spChg chg="ord">
          <ac:chgData name="Davide Genna" userId="c2c31bd2-0d9c-4c1f-bb1e-58a692f2c1e4" providerId="ADAL" clId="{8F77C21D-FA6D-4F30-AA65-8B80F42F581F}" dt="2026-08-21T12:10:54.843" v="2126" actId="166"/>
          <ac:spMkLst>
            <pc:docMk/>
            <pc:sldMk cId="983600843" sldId="269"/>
            <ac:spMk id="37" creationId="{AE9856F5-2284-B64D-CD82-8514C274C958}"/>
          </ac:spMkLst>
        </pc:spChg>
        <pc:spChg chg="ord">
          <ac:chgData name="Davide Genna" userId="c2c31bd2-0d9c-4c1f-bb1e-58a692f2c1e4" providerId="ADAL" clId="{8F77C21D-FA6D-4F30-AA65-8B80F42F581F}" dt="2026-08-24T08:13:49.909" v="2608" actId="166"/>
          <ac:spMkLst>
            <pc:docMk/>
            <pc:sldMk cId="983600843" sldId="269"/>
            <ac:spMk id="39" creationId="{8F14340E-2145-A7F5-467C-3A904FCBC33C}"/>
          </ac:spMkLst>
        </pc:spChg>
        <pc:spChg chg="add mod">
          <ac:chgData name="Davide Genna" userId="c2c31bd2-0d9c-4c1f-bb1e-58a692f2c1e4" providerId="ADAL" clId="{8F77C21D-FA6D-4F30-AA65-8B80F42F581F}" dt="2026-08-21T12:10:07.939" v="2120" actId="1035"/>
          <ac:spMkLst>
            <pc:docMk/>
            <pc:sldMk cId="983600843" sldId="269"/>
            <ac:spMk id="40" creationId="{DEC6F09A-8E8D-7A30-A7C2-EF6CA4D4AC01}"/>
          </ac:spMkLst>
        </pc:spChg>
        <pc:spChg chg="ord">
          <ac:chgData name="Davide Genna" userId="c2c31bd2-0d9c-4c1f-bb1e-58a692f2c1e4" providerId="ADAL" clId="{8F77C21D-FA6D-4F30-AA65-8B80F42F581F}" dt="2026-08-24T08:13:49.909" v="2608" actId="166"/>
          <ac:spMkLst>
            <pc:docMk/>
            <pc:sldMk cId="983600843" sldId="269"/>
            <ac:spMk id="41" creationId="{C0B667F8-F729-6816-7734-80C0DDE46138}"/>
          </ac:spMkLst>
        </pc:spChg>
        <pc:spChg chg="ord">
          <ac:chgData name="Davide Genna" userId="c2c31bd2-0d9c-4c1f-bb1e-58a692f2c1e4" providerId="ADAL" clId="{8F77C21D-FA6D-4F30-AA65-8B80F42F581F}" dt="2026-08-24T08:13:49.909" v="2608" actId="166"/>
          <ac:spMkLst>
            <pc:docMk/>
            <pc:sldMk cId="983600843" sldId="269"/>
            <ac:spMk id="43" creationId="{6178049F-4BA2-30E7-B247-1A8732FAD0CC}"/>
          </ac:spMkLst>
        </pc:spChg>
        <pc:spChg chg="ord">
          <ac:chgData name="Davide Genna" userId="c2c31bd2-0d9c-4c1f-bb1e-58a692f2c1e4" providerId="ADAL" clId="{8F77C21D-FA6D-4F30-AA65-8B80F42F581F}" dt="2026-08-24T08:13:49.909" v="2608" actId="166"/>
          <ac:spMkLst>
            <pc:docMk/>
            <pc:sldMk cId="983600843" sldId="269"/>
            <ac:spMk id="45" creationId="{B7C70B96-2409-A953-71EE-06785EC14702}"/>
          </ac:spMkLst>
        </pc:spChg>
        <pc:spChg chg="ord">
          <ac:chgData name="Davide Genna" userId="c2c31bd2-0d9c-4c1f-bb1e-58a692f2c1e4" providerId="ADAL" clId="{8F77C21D-FA6D-4F30-AA65-8B80F42F581F}" dt="2026-08-24T08:13:49.909" v="2608" actId="166"/>
          <ac:spMkLst>
            <pc:docMk/>
            <pc:sldMk cId="983600843" sldId="269"/>
            <ac:spMk id="47" creationId="{84291C78-B8D0-9D4B-BF13-BC51AE004983}"/>
          </ac:spMkLst>
        </pc:spChg>
        <pc:spChg chg="ord">
          <ac:chgData name="Davide Genna" userId="c2c31bd2-0d9c-4c1f-bb1e-58a692f2c1e4" providerId="ADAL" clId="{8F77C21D-FA6D-4F30-AA65-8B80F42F581F}" dt="2026-08-24T08:13:49.909" v="2608" actId="166"/>
          <ac:spMkLst>
            <pc:docMk/>
            <pc:sldMk cId="983600843" sldId="269"/>
            <ac:spMk id="49" creationId="{C9DCB135-73CE-DFD4-D2A0-27F09BA02D37}"/>
          </ac:spMkLst>
        </pc:spChg>
        <pc:spChg chg="ord">
          <ac:chgData name="Davide Genna" userId="c2c31bd2-0d9c-4c1f-bb1e-58a692f2c1e4" providerId="ADAL" clId="{8F77C21D-FA6D-4F30-AA65-8B80F42F581F}" dt="2026-08-24T08:13:49.909" v="2608" actId="166"/>
          <ac:spMkLst>
            <pc:docMk/>
            <pc:sldMk cId="983600843" sldId="269"/>
            <ac:spMk id="51" creationId="{74CFBB06-8DF2-7A9C-DBCA-EB3DB8FCCAF8}"/>
          </ac:spMkLst>
        </pc:spChg>
        <pc:spChg chg="ord">
          <ac:chgData name="Davide Genna" userId="c2c31bd2-0d9c-4c1f-bb1e-58a692f2c1e4" providerId="ADAL" clId="{8F77C21D-FA6D-4F30-AA65-8B80F42F581F}" dt="2026-08-24T08:13:49.909" v="2608" actId="166"/>
          <ac:spMkLst>
            <pc:docMk/>
            <pc:sldMk cId="983600843" sldId="269"/>
            <ac:spMk id="55" creationId="{6C1F6FFA-ECD5-9DDF-E46E-7C08F6B08B6A}"/>
          </ac:spMkLst>
        </pc:spChg>
        <pc:spChg chg="ord">
          <ac:chgData name="Davide Genna" userId="c2c31bd2-0d9c-4c1f-bb1e-58a692f2c1e4" providerId="ADAL" clId="{8F77C21D-FA6D-4F30-AA65-8B80F42F581F}" dt="2026-08-24T08:13:49.909" v="2608" actId="166"/>
          <ac:spMkLst>
            <pc:docMk/>
            <pc:sldMk cId="983600843" sldId="269"/>
            <ac:spMk id="57" creationId="{27A9DD92-879F-698D-8EE4-30471663C865}"/>
          </ac:spMkLst>
        </pc:spChg>
        <pc:spChg chg="ord">
          <ac:chgData name="Davide Genna" userId="c2c31bd2-0d9c-4c1f-bb1e-58a692f2c1e4" providerId="ADAL" clId="{8F77C21D-FA6D-4F30-AA65-8B80F42F581F}" dt="2026-08-24T08:13:49.909" v="2608" actId="166"/>
          <ac:spMkLst>
            <pc:docMk/>
            <pc:sldMk cId="983600843" sldId="269"/>
            <ac:spMk id="59" creationId="{D5D891BC-97FE-044E-73E6-AB73F14D02D8}"/>
          </ac:spMkLst>
        </pc:spChg>
        <pc:picChg chg="add mod">
          <ac:chgData name="Davide Genna" userId="c2c31bd2-0d9c-4c1f-bb1e-58a692f2c1e4" providerId="ADAL" clId="{8F77C21D-FA6D-4F30-AA65-8B80F42F581F}" dt="2026-08-21T14:45:31.725" v="2284" actId="1076"/>
          <ac:picMkLst>
            <pc:docMk/>
            <pc:sldMk cId="983600843" sldId="269"/>
            <ac:picMk id="12" creationId="{D0CD4F96-AE8A-25B8-A375-496B0453B636}"/>
          </ac:picMkLst>
        </pc:picChg>
        <pc:picChg chg="add mod modCrop">
          <ac:chgData name="Davide Genna" userId="c2c31bd2-0d9c-4c1f-bb1e-58a692f2c1e4" providerId="ADAL" clId="{8F77C21D-FA6D-4F30-AA65-8B80F42F581F}" dt="2026-08-21T12:10:02.894" v="2117" actId="1076"/>
          <ac:picMkLst>
            <pc:docMk/>
            <pc:sldMk cId="983600843" sldId="269"/>
            <ac:picMk id="28" creationId="{CAE6765B-8509-A4F0-16CD-25BD99072316}"/>
          </ac:picMkLst>
        </pc:picChg>
        <pc:picChg chg="mod">
          <ac:chgData name="Davide Genna" userId="c2c31bd2-0d9c-4c1f-bb1e-58a692f2c1e4" providerId="ADAL" clId="{8F77C21D-FA6D-4F30-AA65-8B80F42F581F}" dt="2026-08-21T14:45:45.105" v="2287" actId="1076"/>
          <ac:picMkLst>
            <pc:docMk/>
            <pc:sldMk cId="983600843" sldId="269"/>
            <ac:picMk id="30" creationId="{C9B8501E-2D4A-3082-43A6-6F4879840A1D}"/>
          </ac:picMkLst>
        </pc:picChg>
        <pc:picChg chg="add mod modCrop">
          <ac:chgData name="Davide Genna" userId="c2c31bd2-0d9c-4c1f-bb1e-58a692f2c1e4" providerId="ADAL" clId="{8F77C21D-FA6D-4F30-AA65-8B80F42F581F}" dt="2026-08-21T14:45:59.789" v="2291" actId="1076"/>
          <ac:picMkLst>
            <pc:docMk/>
            <pc:sldMk cId="983600843" sldId="269"/>
            <ac:picMk id="46" creationId="{1D8C7839-8A3E-3ADA-41B3-B5DD6417346D}"/>
          </ac:picMkLst>
        </pc:picChg>
        <pc:cxnChg chg="add mod">
          <ac:chgData name="Davide Genna" userId="c2c31bd2-0d9c-4c1f-bb1e-58a692f2c1e4" providerId="ADAL" clId="{8F77C21D-FA6D-4F30-AA65-8B80F42F581F}" dt="2026-08-21T14:49:07.541" v="2333" actId="1076"/>
          <ac:cxnSpMkLst>
            <pc:docMk/>
            <pc:sldMk cId="983600843" sldId="269"/>
            <ac:cxnSpMk id="42" creationId="{249ABA6D-CE46-5971-9D18-EEFE9B680A0C}"/>
          </ac:cxnSpMkLst>
        </pc:cxnChg>
        <pc:cxnChg chg="add mod">
          <ac:chgData name="Davide Genna" userId="c2c31bd2-0d9c-4c1f-bb1e-58a692f2c1e4" providerId="ADAL" clId="{8F77C21D-FA6D-4F30-AA65-8B80F42F581F}" dt="2026-08-21T14:49:33.131" v="2343" actId="14100"/>
          <ac:cxnSpMkLst>
            <pc:docMk/>
            <pc:sldMk cId="983600843" sldId="269"/>
            <ac:cxnSpMk id="54" creationId="{EB7FAF7B-A7EE-3E36-6C24-451EF6BB7038}"/>
          </ac:cxnSpMkLst>
        </pc:cxnChg>
      </pc:sldChg>
      <pc:sldChg chg="addSp delSp modSp add mod setBg">
        <pc:chgData name="Davide Genna" userId="c2c31bd2-0d9c-4c1f-bb1e-58a692f2c1e4" providerId="ADAL" clId="{8F77C21D-FA6D-4F30-AA65-8B80F42F581F}" dt="2026-08-29T10:12:38.540" v="11736" actId="1036"/>
        <pc:sldMkLst>
          <pc:docMk/>
          <pc:sldMk cId="3270004567" sldId="270"/>
        </pc:sldMkLst>
        <pc:spChg chg="mod">
          <ac:chgData name="Davide Genna" userId="c2c31bd2-0d9c-4c1f-bb1e-58a692f2c1e4" providerId="ADAL" clId="{8F77C21D-FA6D-4F30-AA65-8B80F42F581F}" dt="2026-08-21T12:12:43.028" v="2192" actId="207"/>
          <ac:spMkLst>
            <pc:docMk/>
            <pc:sldMk cId="3270004567" sldId="270"/>
            <ac:spMk id="3" creationId="{D9FBB99F-020A-3ECE-8462-8CD0847FF778}"/>
          </ac:spMkLst>
        </pc:spChg>
        <pc:spChg chg="add mod ord">
          <ac:chgData name="Davide Genna" userId="c2c31bd2-0d9c-4c1f-bb1e-58a692f2c1e4" providerId="ADAL" clId="{8F77C21D-FA6D-4F30-AA65-8B80F42F581F}" dt="2026-08-24T09:58:46.793" v="4690" actId="1076"/>
          <ac:spMkLst>
            <pc:docMk/>
            <pc:sldMk cId="3270004567" sldId="270"/>
            <ac:spMk id="4" creationId="{D451CCA9-C152-57DE-9087-FEF78AB2700C}"/>
          </ac:spMkLst>
        </pc:spChg>
        <pc:spChg chg="mod">
          <ac:chgData name="Davide Genna" userId="c2c31bd2-0d9c-4c1f-bb1e-58a692f2c1e4" providerId="ADAL" clId="{8F77C21D-FA6D-4F30-AA65-8B80F42F581F}" dt="2026-08-21T12:12:53.417" v="2193" actId="207"/>
          <ac:spMkLst>
            <pc:docMk/>
            <pc:sldMk cId="3270004567" sldId="270"/>
            <ac:spMk id="10" creationId="{0206820E-874A-78C2-863E-11972281165B}"/>
          </ac:spMkLst>
        </pc:spChg>
        <pc:spChg chg="add mod">
          <ac:chgData name="Davide Genna" userId="c2c31bd2-0d9c-4c1f-bb1e-58a692f2c1e4" providerId="ADAL" clId="{8F77C21D-FA6D-4F30-AA65-8B80F42F581F}" dt="2026-08-24T10:02:54.929" v="4756" actId="207"/>
          <ac:spMkLst>
            <pc:docMk/>
            <pc:sldMk cId="3270004567" sldId="270"/>
            <ac:spMk id="22" creationId="{5F2221A8-303E-6360-8755-3D0A1637FE18}"/>
          </ac:spMkLst>
        </pc:spChg>
        <pc:spChg chg="mod">
          <ac:chgData name="Davide Genna" userId="c2c31bd2-0d9c-4c1f-bb1e-58a692f2c1e4" providerId="ADAL" clId="{8F77C21D-FA6D-4F30-AA65-8B80F42F581F}" dt="2026-08-21T12:12:19.378" v="2179" actId="947"/>
          <ac:spMkLst>
            <pc:docMk/>
            <pc:sldMk cId="3270004567" sldId="270"/>
            <ac:spMk id="33" creationId="{403655B9-EA23-4A86-9833-73B3E98D2445}"/>
          </ac:spMkLst>
        </pc:spChg>
        <pc:spChg chg="ord">
          <ac:chgData name="Davide Genna" userId="c2c31bd2-0d9c-4c1f-bb1e-58a692f2c1e4" providerId="ADAL" clId="{8F77C21D-FA6D-4F30-AA65-8B80F42F581F}" dt="2026-08-24T09:04:05.503" v="3152" actId="166"/>
          <ac:spMkLst>
            <pc:docMk/>
            <pc:sldMk cId="3270004567" sldId="270"/>
            <ac:spMk id="37" creationId="{8A06FB71-FB21-96BD-3195-FC65258303F6}"/>
          </ac:spMkLst>
        </pc:spChg>
        <pc:spChg chg="add mod">
          <ac:chgData name="Davide Genna" userId="c2c31bd2-0d9c-4c1f-bb1e-58a692f2c1e4" providerId="ADAL" clId="{8F77C21D-FA6D-4F30-AA65-8B80F42F581F}" dt="2026-08-24T09:58:40.091" v="4688" actId="1036"/>
          <ac:spMkLst>
            <pc:docMk/>
            <pc:sldMk cId="3270004567" sldId="270"/>
            <ac:spMk id="38" creationId="{B3FDDF78-075B-9D91-5F5E-1735A386F431}"/>
          </ac:spMkLst>
        </pc:spChg>
        <pc:spChg chg="ord">
          <ac:chgData name="Davide Genna" userId="c2c31bd2-0d9c-4c1f-bb1e-58a692f2c1e4" providerId="ADAL" clId="{8F77C21D-FA6D-4F30-AA65-8B80F42F581F}" dt="2026-08-24T09:04:05.503" v="3152" actId="166"/>
          <ac:spMkLst>
            <pc:docMk/>
            <pc:sldMk cId="3270004567" sldId="270"/>
            <ac:spMk id="39" creationId="{317DD9EB-7E3F-9C97-57FB-6DB6CB5D9B09}"/>
          </ac:spMkLst>
        </pc:spChg>
        <pc:spChg chg="add mod">
          <ac:chgData name="Davide Genna" userId="c2c31bd2-0d9c-4c1f-bb1e-58a692f2c1e4" providerId="ADAL" clId="{8F77C21D-FA6D-4F30-AA65-8B80F42F581F}" dt="2026-08-24T08:33:03.944" v="2728" actId="1076"/>
          <ac:spMkLst>
            <pc:docMk/>
            <pc:sldMk cId="3270004567" sldId="270"/>
            <ac:spMk id="40" creationId="{87093C19-0D8F-F4FA-0F74-F7DD6F452D3E}"/>
          </ac:spMkLst>
        </pc:spChg>
        <pc:spChg chg="add mod">
          <ac:chgData name="Davide Genna" userId="c2c31bd2-0d9c-4c1f-bb1e-58a692f2c1e4" providerId="ADAL" clId="{8F77C21D-FA6D-4F30-AA65-8B80F42F581F}" dt="2026-08-24T09:21:47.523" v="3462" actId="20577"/>
          <ac:spMkLst>
            <pc:docMk/>
            <pc:sldMk cId="3270004567" sldId="270"/>
            <ac:spMk id="42" creationId="{9EEED26C-914A-B8D4-9C30-9AF24A02F65B}"/>
          </ac:spMkLst>
        </pc:spChg>
        <pc:spChg chg="ord">
          <ac:chgData name="Davide Genna" userId="c2c31bd2-0d9c-4c1f-bb1e-58a692f2c1e4" providerId="ADAL" clId="{8F77C21D-FA6D-4F30-AA65-8B80F42F581F}" dt="2026-08-24T09:04:05.503" v="3152" actId="166"/>
          <ac:spMkLst>
            <pc:docMk/>
            <pc:sldMk cId="3270004567" sldId="270"/>
            <ac:spMk id="43" creationId="{BE468E78-5159-F47C-6319-B74F89FD78E6}"/>
          </ac:spMkLst>
        </pc:spChg>
        <pc:spChg chg="ord">
          <ac:chgData name="Davide Genna" userId="c2c31bd2-0d9c-4c1f-bb1e-58a692f2c1e4" providerId="ADAL" clId="{8F77C21D-FA6D-4F30-AA65-8B80F42F581F}" dt="2026-08-24T09:04:05.503" v="3152" actId="166"/>
          <ac:spMkLst>
            <pc:docMk/>
            <pc:sldMk cId="3270004567" sldId="270"/>
            <ac:spMk id="45" creationId="{22C6D7F1-BE99-AFDF-F136-87FC1653F106}"/>
          </ac:spMkLst>
        </pc:spChg>
        <pc:spChg chg="add mod">
          <ac:chgData name="Davide Genna" userId="c2c31bd2-0d9c-4c1f-bb1e-58a692f2c1e4" providerId="ADAL" clId="{8F77C21D-FA6D-4F30-AA65-8B80F42F581F}" dt="2026-08-24T09:58:36.061" v="4685" actId="1036"/>
          <ac:spMkLst>
            <pc:docMk/>
            <pc:sldMk cId="3270004567" sldId="270"/>
            <ac:spMk id="46" creationId="{21B01B57-31B6-1271-F4BD-ABC5F4273AEA}"/>
          </ac:spMkLst>
        </pc:spChg>
        <pc:spChg chg="ord">
          <ac:chgData name="Davide Genna" userId="c2c31bd2-0d9c-4c1f-bb1e-58a692f2c1e4" providerId="ADAL" clId="{8F77C21D-FA6D-4F30-AA65-8B80F42F581F}" dt="2026-08-24T09:04:05.503" v="3152" actId="166"/>
          <ac:spMkLst>
            <pc:docMk/>
            <pc:sldMk cId="3270004567" sldId="270"/>
            <ac:spMk id="47" creationId="{47E78069-9650-4837-0C74-F38843A74751}"/>
          </ac:spMkLst>
        </pc:spChg>
        <pc:spChg chg="ord">
          <ac:chgData name="Davide Genna" userId="c2c31bd2-0d9c-4c1f-bb1e-58a692f2c1e4" providerId="ADAL" clId="{8F77C21D-FA6D-4F30-AA65-8B80F42F581F}" dt="2026-08-24T09:04:05.503" v="3152" actId="166"/>
          <ac:spMkLst>
            <pc:docMk/>
            <pc:sldMk cId="3270004567" sldId="270"/>
            <ac:spMk id="49" creationId="{00ACB79A-B4F5-791D-5499-5785ED4767E3}"/>
          </ac:spMkLst>
        </pc:spChg>
        <pc:spChg chg="ord">
          <ac:chgData name="Davide Genna" userId="c2c31bd2-0d9c-4c1f-bb1e-58a692f2c1e4" providerId="ADAL" clId="{8F77C21D-FA6D-4F30-AA65-8B80F42F581F}" dt="2026-08-24T09:04:05.503" v="3152" actId="166"/>
          <ac:spMkLst>
            <pc:docMk/>
            <pc:sldMk cId="3270004567" sldId="270"/>
            <ac:spMk id="51" creationId="{24CCD8B9-5762-765C-6B50-03C91CF9EBDD}"/>
          </ac:spMkLst>
        </pc:spChg>
        <pc:spChg chg="ord">
          <ac:chgData name="Davide Genna" userId="c2c31bd2-0d9c-4c1f-bb1e-58a692f2c1e4" providerId="ADAL" clId="{8F77C21D-FA6D-4F30-AA65-8B80F42F581F}" dt="2026-08-24T09:04:05.503" v="3152" actId="166"/>
          <ac:spMkLst>
            <pc:docMk/>
            <pc:sldMk cId="3270004567" sldId="270"/>
            <ac:spMk id="53" creationId="{CDFB3DA0-7E06-8F06-8646-97CAF4909165}"/>
          </ac:spMkLst>
        </pc:spChg>
        <pc:spChg chg="add del mod">
          <ac:chgData name="Davide Genna" userId="c2c31bd2-0d9c-4c1f-bb1e-58a692f2c1e4" providerId="ADAL" clId="{8F77C21D-FA6D-4F30-AA65-8B80F42F581F}" dt="2026-08-24T09:57:31.269" v="4678" actId="404"/>
          <ac:spMkLst>
            <pc:docMk/>
            <pc:sldMk cId="3270004567" sldId="270"/>
            <ac:spMk id="54" creationId="{84A6772B-6DF5-924D-5844-D80D26B5A7B3}"/>
          </ac:spMkLst>
        </pc:spChg>
        <pc:spChg chg="ord">
          <ac:chgData name="Davide Genna" userId="c2c31bd2-0d9c-4c1f-bb1e-58a692f2c1e4" providerId="ADAL" clId="{8F77C21D-FA6D-4F30-AA65-8B80F42F581F}" dt="2026-08-24T09:04:05.503" v="3152" actId="166"/>
          <ac:spMkLst>
            <pc:docMk/>
            <pc:sldMk cId="3270004567" sldId="270"/>
            <ac:spMk id="55" creationId="{26FECC2E-0B19-8ABA-3DEB-2763CE2734FB}"/>
          </ac:spMkLst>
        </pc:spChg>
        <pc:spChg chg="add mod">
          <ac:chgData name="Davide Genna" userId="c2c31bd2-0d9c-4c1f-bb1e-58a692f2c1e4" providerId="ADAL" clId="{8F77C21D-FA6D-4F30-AA65-8B80F42F581F}" dt="2026-08-24T09:58:59.040" v="4691" actId="1076"/>
          <ac:spMkLst>
            <pc:docMk/>
            <pc:sldMk cId="3270004567" sldId="270"/>
            <ac:spMk id="58" creationId="{3488FE2A-692D-0D9E-9A78-459DD558BA7D}"/>
          </ac:spMkLst>
        </pc:spChg>
        <pc:spChg chg="ord">
          <ac:chgData name="Davide Genna" userId="c2c31bd2-0d9c-4c1f-bb1e-58a692f2c1e4" providerId="ADAL" clId="{8F77C21D-FA6D-4F30-AA65-8B80F42F581F}" dt="2026-08-24T09:04:05.503" v="3152" actId="166"/>
          <ac:spMkLst>
            <pc:docMk/>
            <pc:sldMk cId="3270004567" sldId="270"/>
            <ac:spMk id="59" creationId="{F93FA806-8390-54C7-3F89-B7E8F14FD2BA}"/>
          </ac:spMkLst>
        </pc:spChg>
        <pc:spChg chg="add del mod">
          <ac:chgData name="Davide Genna" userId="c2c31bd2-0d9c-4c1f-bb1e-58a692f2c1e4" providerId="ADAL" clId="{8F77C21D-FA6D-4F30-AA65-8B80F42F581F}" dt="2026-08-24T09:57:31.269" v="4678" actId="404"/>
          <ac:spMkLst>
            <pc:docMk/>
            <pc:sldMk cId="3270004567" sldId="270"/>
            <ac:spMk id="61" creationId="{E97E830E-A05F-6900-C2FF-CC1CF825BFC4}"/>
          </ac:spMkLst>
        </pc:spChg>
        <pc:spChg chg="add mod">
          <ac:chgData name="Davide Genna" userId="c2c31bd2-0d9c-4c1f-bb1e-58a692f2c1e4" providerId="ADAL" clId="{8F77C21D-FA6D-4F30-AA65-8B80F42F581F}" dt="2026-08-24T10:02:54.929" v="4756" actId="207"/>
          <ac:spMkLst>
            <pc:docMk/>
            <pc:sldMk cId="3270004567" sldId="270"/>
            <ac:spMk id="63" creationId="{21F7F8EF-4921-3CA5-9258-C82DD79623CE}"/>
          </ac:spMkLst>
        </pc:spChg>
        <pc:spChg chg="add mod">
          <ac:chgData name="Davide Genna" userId="c2c31bd2-0d9c-4c1f-bb1e-58a692f2c1e4" providerId="ADAL" clId="{8F77C21D-FA6D-4F30-AA65-8B80F42F581F}" dt="2026-08-24T09:58:31.421" v="4684" actId="1035"/>
          <ac:spMkLst>
            <pc:docMk/>
            <pc:sldMk cId="3270004567" sldId="270"/>
            <ac:spMk id="65" creationId="{B053DFB9-248B-C48F-94AB-4207FAF4FB8E}"/>
          </ac:spMkLst>
        </pc:spChg>
        <pc:spChg chg="add mod">
          <ac:chgData name="Davide Genna" userId="c2c31bd2-0d9c-4c1f-bb1e-58a692f2c1e4" providerId="ADAL" clId="{8F77C21D-FA6D-4F30-AA65-8B80F42F581F}" dt="2026-08-29T10:12:35.807" v="11732" actId="1035"/>
          <ac:spMkLst>
            <pc:docMk/>
            <pc:sldMk cId="3270004567" sldId="270"/>
            <ac:spMk id="66" creationId="{97744AD4-8695-A927-0F2B-28B66E5D77CD}"/>
          </ac:spMkLst>
        </pc:spChg>
        <pc:spChg chg="add mod">
          <ac:chgData name="Davide Genna" userId="c2c31bd2-0d9c-4c1f-bb1e-58a692f2c1e4" providerId="ADAL" clId="{8F77C21D-FA6D-4F30-AA65-8B80F42F581F}" dt="2026-08-24T10:02:21.513" v="4751" actId="1076"/>
          <ac:spMkLst>
            <pc:docMk/>
            <pc:sldMk cId="3270004567" sldId="270"/>
            <ac:spMk id="67" creationId="{72B5550C-9B47-597E-97B3-4212AAF99B5C}"/>
          </ac:spMkLst>
        </pc:spChg>
        <pc:spChg chg="add mod">
          <ac:chgData name="Davide Genna" userId="c2c31bd2-0d9c-4c1f-bb1e-58a692f2c1e4" providerId="ADAL" clId="{8F77C21D-FA6D-4F30-AA65-8B80F42F581F}" dt="2026-08-24T10:02:38.321" v="4754" actId="1076"/>
          <ac:spMkLst>
            <pc:docMk/>
            <pc:sldMk cId="3270004567" sldId="270"/>
            <ac:spMk id="69" creationId="{8CF60D71-B862-311D-2DBF-240E4F93876F}"/>
          </ac:spMkLst>
        </pc:spChg>
        <pc:spChg chg="add mod ord">
          <ac:chgData name="Davide Genna" userId="c2c31bd2-0d9c-4c1f-bb1e-58a692f2c1e4" providerId="ADAL" clId="{8F77C21D-FA6D-4F30-AA65-8B80F42F581F}" dt="2026-08-24T10:15:53.346" v="4907" actId="1037"/>
          <ac:spMkLst>
            <pc:docMk/>
            <pc:sldMk cId="3270004567" sldId="270"/>
            <ac:spMk id="70" creationId="{B79AFDDA-FC39-6BE0-49C2-35F8A5DFB321}"/>
          </ac:spMkLst>
        </pc:spChg>
        <pc:spChg chg="add mod">
          <ac:chgData name="Davide Genna" userId="c2c31bd2-0d9c-4c1f-bb1e-58a692f2c1e4" providerId="ADAL" clId="{8F77C21D-FA6D-4F30-AA65-8B80F42F581F}" dt="2026-08-29T10:12:38.540" v="11736" actId="1036"/>
          <ac:spMkLst>
            <pc:docMk/>
            <pc:sldMk cId="3270004567" sldId="270"/>
            <ac:spMk id="71" creationId="{00D9FE14-D11F-E9B9-C11E-3D15E59FF7B1}"/>
          </ac:spMkLst>
        </pc:spChg>
        <pc:spChg chg="add mod ord">
          <ac:chgData name="Davide Genna" userId="c2c31bd2-0d9c-4c1f-bb1e-58a692f2c1e4" providerId="ADAL" clId="{8F77C21D-FA6D-4F30-AA65-8B80F42F581F}" dt="2026-08-24T10:15:53.346" v="4907" actId="1037"/>
          <ac:spMkLst>
            <pc:docMk/>
            <pc:sldMk cId="3270004567" sldId="270"/>
            <ac:spMk id="72" creationId="{95C39FDE-B0EE-DA34-2ADD-C3650FD697AE}"/>
          </ac:spMkLst>
        </pc:spChg>
        <pc:spChg chg="add mod ord">
          <ac:chgData name="Davide Genna" userId="c2c31bd2-0d9c-4c1f-bb1e-58a692f2c1e4" providerId="ADAL" clId="{8F77C21D-FA6D-4F30-AA65-8B80F42F581F}" dt="2026-08-29T10:02:57.941" v="11622" actId="20577"/>
          <ac:spMkLst>
            <pc:docMk/>
            <pc:sldMk cId="3270004567" sldId="270"/>
            <ac:spMk id="77" creationId="{B6D26045-BAA1-C876-AF50-CE88E90B9707}"/>
          </ac:spMkLst>
        </pc:spChg>
        <pc:spChg chg="add mod">
          <ac:chgData name="Davide Genna" userId="c2c31bd2-0d9c-4c1f-bb1e-58a692f2c1e4" providerId="ADAL" clId="{8F77C21D-FA6D-4F30-AA65-8B80F42F581F}" dt="2026-08-24T10:05:30.634" v="4784" actId="114"/>
          <ac:spMkLst>
            <pc:docMk/>
            <pc:sldMk cId="3270004567" sldId="270"/>
            <ac:spMk id="93" creationId="{B67E3E8B-CFC9-FCE2-31CF-D9D3FA3CE75A}"/>
          </ac:spMkLst>
        </pc:spChg>
        <pc:spChg chg="add mod">
          <ac:chgData name="Davide Genna" userId="c2c31bd2-0d9c-4c1f-bb1e-58a692f2c1e4" providerId="ADAL" clId="{8F77C21D-FA6D-4F30-AA65-8B80F42F581F}" dt="2026-08-24T10:05:30.634" v="4784" actId="114"/>
          <ac:spMkLst>
            <pc:docMk/>
            <pc:sldMk cId="3270004567" sldId="270"/>
            <ac:spMk id="95" creationId="{481A6631-1396-7276-3B45-CC36E2C904A8}"/>
          </ac:spMkLst>
        </pc:spChg>
        <pc:spChg chg="add">
          <ac:chgData name="Davide Genna" userId="c2c31bd2-0d9c-4c1f-bb1e-58a692f2c1e4" providerId="ADAL" clId="{8F77C21D-FA6D-4F30-AA65-8B80F42F581F}" dt="2026-08-24T12:11:19.015" v="5525" actId="22"/>
          <ac:spMkLst>
            <pc:docMk/>
            <pc:sldMk cId="3270004567" sldId="270"/>
            <ac:spMk id="97" creationId="{44C2F543-64EF-713F-6827-38A8F12C4CDB}"/>
          </ac:spMkLst>
        </pc:spChg>
        <pc:picChg chg="add mod">
          <ac:chgData name="Davide Genna" userId="c2c31bd2-0d9c-4c1f-bb1e-58a692f2c1e4" providerId="ADAL" clId="{8F77C21D-FA6D-4F30-AA65-8B80F42F581F}" dt="2026-08-29T10:03:58.337" v="11626" actId="1037"/>
          <ac:picMkLst>
            <pc:docMk/>
            <pc:sldMk cId="3270004567" sldId="270"/>
            <ac:picMk id="24" creationId="{EC5F9503-E626-5F07-B63F-99B315E85847}"/>
          </ac:picMkLst>
        </pc:picChg>
        <pc:picChg chg="add mod">
          <ac:chgData name="Davide Genna" userId="c2c31bd2-0d9c-4c1f-bb1e-58a692f2c1e4" providerId="ADAL" clId="{8F77C21D-FA6D-4F30-AA65-8B80F42F581F}" dt="2026-08-24T10:22:41.267" v="4990" actId="1036"/>
          <ac:picMkLst>
            <pc:docMk/>
            <pc:sldMk cId="3270004567" sldId="270"/>
            <ac:picMk id="26" creationId="{B5497F88-D089-EB51-49E8-356B63B25941}"/>
          </ac:picMkLst>
        </pc:picChg>
        <pc:picChg chg="add mod ord">
          <ac:chgData name="Davide Genna" userId="c2c31bd2-0d9c-4c1f-bb1e-58a692f2c1e4" providerId="ADAL" clId="{8F77C21D-FA6D-4F30-AA65-8B80F42F581F}" dt="2026-08-24T10:15:53.346" v="4907" actId="1037"/>
          <ac:picMkLst>
            <pc:docMk/>
            <pc:sldMk cId="3270004567" sldId="270"/>
            <ac:picMk id="30" creationId="{05BDDCC3-F7FE-3B75-11B0-9D4446EC2FB9}"/>
          </ac:picMkLst>
        </pc:picChg>
        <pc:picChg chg="add mod ord">
          <ac:chgData name="Davide Genna" userId="c2c31bd2-0d9c-4c1f-bb1e-58a692f2c1e4" providerId="ADAL" clId="{8F77C21D-FA6D-4F30-AA65-8B80F42F581F}" dt="2026-08-29T10:05:46.321" v="11646" actId="1076"/>
          <ac:picMkLst>
            <pc:docMk/>
            <pc:sldMk cId="3270004567" sldId="270"/>
            <ac:picMk id="36" creationId="{FA125671-BC1B-66CF-90B9-E0CF0119F5E7}"/>
          </ac:picMkLst>
        </pc:picChg>
        <pc:picChg chg="add mod ord">
          <ac:chgData name="Davide Genna" userId="c2c31bd2-0d9c-4c1f-bb1e-58a692f2c1e4" providerId="ADAL" clId="{8F77C21D-FA6D-4F30-AA65-8B80F42F581F}" dt="2026-08-29T10:05:56.225" v="11651" actId="1038"/>
          <ac:picMkLst>
            <pc:docMk/>
            <pc:sldMk cId="3270004567" sldId="270"/>
            <ac:picMk id="48" creationId="{54CE2A44-CA74-AEE9-B497-FA501B399B1A}"/>
          </ac:picMkLst>
        </pc:picChg>
        <pc:picChg chg="add mod">
          <ac:chgData name="Davide Genna" userId="c2c31bd2-0d9c-4c1f-bb1e-58a692f2c1e4" providerId="ADAL" clId="{8F77C21D-FA6D-4F30-AA65-8B80F42F581F}" dt="2026-08-29T10:05:27.310" v="11639" actId="1036"/>
          <ac:picMkLst>
            <pc:docMk/>
            <pc:sldMk cId="3270004567" sldId="270"/>
            <ac:picMk id="52" creationId="{6763FB04-1A64-6EEC-34CC-AF42DF4F385E}"/>
          </ac:picMkLst>
        </pc:picChg>
        <pc:picChg chg="add mod">
          <ac:chgData name="Davide Genna" userId="c2c31bd2-0d9c-4c1f-bb1e-58a692f2c1e4" providerId="ADAL" clId="{8F77C21D-FA6D-4F30-AA65-8B80F42F581F}" dt="2026-08-29T10:06:25.686" v="11656" actId="14100"/>
          <ac:picMkLst>
            <pc:docMk/>
            <pc:sldMk cId="3270004567" sldId="270"/>
            <ac:picMk id="62" creationId="{3A118461-CC8C-B175-84FC-2298452A8FF5}"/>
          </ac:picMkLst>
        </pc:picChg>
        <pc:cxnChg chg="add mod ord">
          <ac:chgData name="Davide Genna" userId="c2c31bd2-0d9c-4c1f-bb1e-58a692f2c1e4" providerId="ADAL" clId="{8F77C21D-FA6D-4F30-AA65-8B80F42F581F}" dt="2026-08-24T09:44:09.344" v="4270" actId="14100"/>
          <ac:cxnSpMkLst>
            <pc:docMk/>
            <pc:sldMk cId="3270004567" sldId="270"/>
            <ac:cxnSpMk id="12" creationId="{0658E632-B250-D3E6-C02D-EB20BBC26376}"/>
          </ac:cxnSpMkLst>
        </pc:cxnChg>
        <pc:cxnChg chg="add mod ord">
          <ac:chgData name="Davide Genna" userId="c2c31bd2-0d9c-4c1f-bb1e-58a692f2c1e4" providerId="ADAL" clId="{8F77C21D-FA6D-4F30-AA65-8B80F42F581F}" dt="2026-08-24T09:44:09.344" v="4270" actId="14100"/>
          <ac:cxnSpMkLst>
            <pc:docMk/>
            <pc:sldMk cId="3270004567" sldId="270"/>
            <ac:cxnSpMk id="20" creationId="{A2687D18-CE68-8280-CF91-EC00244721D8}"/>
          </ac:cxnSpMkLst>
        </pc:cxnChg>
        <pc:cxnChg chg="add mod">
          <ac:chgData name="Davide Genna" userId="c2c31bd2-0d9c-4c1f-bb1e-58a692f2c1e4" providerId="ADAL" clId="{8F77C21D-FA6D-4F30-AA65-8B80F42F581F}" dt="2026-08-24T09:44:09.344" v="4270" actId="14100"/>
          <ac:cxnSpMkLst>
            <pc:docMk/>
            <pc:sldMk cId="3270004567" sldId="270"/>
            <ac:cxnSpMk id="60" creationId="{73B6572A-41C0-FC18-80BC-516003831ADB}"/>
          </ac:cxnSpMkLst>
        </pc:cxnChg>
      </pc:sldChg>
      <pc:sldChg chg="addSp delSp modSp add mod setBg">
        <pc:chgData name="Davide Genna" userId="c2c31bd2-0d9c-4c1f-bb1e-58a692f2c1e4" providerId="ADAL" clId="{8F77C21D-FA6D-4F30-AA65-8B80F42F581F}" dt="2026-08-24T12:17:11.509" v="5582" actId="165"/>
        <pc:sldMkLst>
          <pc:docMk/>
          <pc:sldMk cId="2147262457" sldId="271"/>
        </pc:sldMkLst>
        <pc:spChg chg="add mod">
          <ac:chgData name="Davide Genna" userId="c2c31bd2-0d9c-4c1f-bb1e-58a692f2c1e4" providerId="ADAL" clId="{8F77C21D-FA6D-4F30-AA65-8B80F42F581F}" dt="2026-08-24T12:15:31.002" v="5563" actId="14100"/>
          <ac:spMkLst>
            <pc:docMk/>
            <pc:sldMk cId="2147262457" sldId="271"/>
            <ac:spMk id="4" creationId="{0D502AC1-D365-A800-5179-A349D443F3E0}"/>
          </ac:spMkLst>
        </pc:spChg>
        <pc:spChg chg="ord">
          <ac:chgData name="Davide Genna" userId="c2c31bd2-0d9c-4c1f-bb1e-58a692f2c1e4" providerId="ADAL" clId="{8F77C21D-FA6D-4F30-AA65-8B80F42F581F}" dt="2026-08-21T15:00:20.785" v="2540" actId="166"/>
          <ac:spMkLst>
            <pc:docMk/>
            <pc:sldMk cId="2147262457" sldId="271"/>
            <ac:spMk id="9" creationId="{5F453C24-E1D8-64AE-DC3D-371A7E852443}"/>
          </ac:spMkLst>
        </pc:spChg>
        <pc:spChg chg="ord">
          <ac:chgData name="Davide Genna" userId="c2c31bd2-0d9c-4c1f-bb1e-58a692f2c1e4" providerId="ADAL" clId="{8F77C21D-FA6D-4F30-AA65-8B80F42F581F}" dt="2026-08-21T15:00:20.785" v="2540" actId="166"/>
          <ac:spMkLst>
            <pc:docMk/>
            <pc:sldMk cId="2147262457" sldId="271"/>
            <ac:spMk id="11" creationId="{8B70447B-3251-EB47-A6EE-7702727919B0}"/>
          </ac:spMkLst>
        </pc:spChg>
        <pc:spChg chg="ord">
          <ac:chgData name="Davide Genna" userId="c2c31bd2-0d9c-4c1f-bb1e-58a692f2c1e4" providerId="ADAL" clId="{8F77C21D-FA6D-4F30-AA65-8B80F42F581F}" dt="2026-08-21T15:00:20.785" v="2540" actId="166"/>
          <ac:spMkLst>
            <pc:docMk/>
            <pc:sldMk cId="2147262457" sldId="271"/>
            <ac:spMk id="13" creationId="{F8BA9B2F-1D6F-C7E4-812C-C4B134186CA8}"/>
          </ac:spMkLst>
        </pc:spChg>
        <pc:spChg chg="add mod">
          <ac:chgData name="Davide Genna" userId="c2c31bd2-0d9c-4c1f-bb1e-58a692f2c1e4" providerId="ADAL" clId="{8F77C21D-FA6D-4F30-AA65-8B80F42F581F}" dt="2026-08-21T15:05:15.694" v="2598" actId="1076"/>
          <ac:spMkLst>
            <pc:docMk/>
            <pc:sldMk cId="2147262457" sldId="271"/>
            <ac:spMk id="16" creationId="{115485E7-E435-7B26-5910-FD6A0D6F916D}"/>
          </ac:spMkLst>
        </pc:spChg>
        <pc:spChg chg="add mod">
          <ac:chgData name="Davide Genna" userId="c2c31bd2-0d9c-4c1f-bb1e-58a692f2c1e4" providerId="ADAL" clId="{8F77C21D-FA6D-4F30-AA65-8B80F42F581F}" dt="2026-08-24T12:16:21.050" v="5576" actId="207"/>
          <ac:spMkLst>
            <pc:docMk/>
            <pc:sldMk cId="2147262457" sldId="271"/>
            <ac:spMk id="18" creationId="{62BE9A56-93E2-70C3-8DC0-2A3B9CAF3CB9}"/>
          </ac:spMkLst>
        </pc:spChg>
        <pc:spChg chg="add mod">
          <ac:chgData name="Davide Genna" userId="c2c31bd2-0d9c-4c1f-bb1e-58a692f2c1e4" providerId="ADAL" clId="{8F77C21D-FA6D-4F30-AA65-8B80F42F581F}" dt="2026-08-21T15:05:13.304" v="2596" actId="1076"/>
          <ac:spMkLst>
            <pc:docMk/>
            <pc:sldMk cId="2147262457" sldId="271"/>
            <ac:spMk id="22" creationId="{87C5F4BF-24C8-697A-A1B0-E1B418FBFA66}"/>
          </ac:spMkLst>
        </pc:spChg>
        <pc:spChg chg="ord">
          <ac:chgData name="Davide Genna" userId="c2c31bd2-0d9c-4c1f-bb1e-58a692f2c1e4" providerId="ADAL" clId="{8F77C21D-FA6D-4F30-AA65-8B80F42F581F}" dt="2026-08-21T15:00:20.785" v="2540" actId="166"/>
          <ac:spMkLst>
            <pc:docMk/>
            <pc:sldMk cId="2147262457" sldId="271"/>
            <ac:spMk id="23" creationId="{E51CEFA5-60E3-FF70-4C37-0F94C3940A19}"/>
          </ac:spMkLst>
        </pc:spChg>
        <pc:spChg chg="add mod topLvl">
          <ac:chgData name="Davide Genna" userId="c2c31bd2-0d9c-4c1f-bb1e-58a692f2c1e4" providerId="ADAL" clId="{8F77C21D-FA6D-4F30-AA65-8B80F42F581F}" dt="2026-08-24T12:17:11.509" v="5582" actId="165"/>
          <ac:spMkLst>
            <pc:docMk/>
            <pc:sldMk cId="2147262457" sldId="271"/>
            <ac:spMk id="26" creationId="{78486A39-C977-7354-E3E8-CF5DD31EF4D5}"/>
          </ac:spMkLst>
        </pc:spChg>
        <pc:spChg chg="ord">
          <ac:chgData name="Davide Genna" userId="c2c31bd2-0d9c-4c1f-bb1e-58a692f2c1e4" providerId="ADAL" clId="{8F77C21D-FA6D-4F30-AA65-8B80F42F581F}" dt="2026-08-21T15:00:20.785" v="2540" actId="166"/>
          <ac:spMkLst>
            <pc:docMk/>
            <pc:sldMk cId="2147262457" sldId="271"/>
            <ac:spMk id="29" creationId="{34764DFF-A0E5-837D-1CC9-95504D3A2890}"/>
          </ac:spMkLst>
        </pc:spChg>
        <pc:spChg chg="ord">
          <ac:chgData name="Davide Genna" userId="c2c31bd2-0d9c-4c1f-bb1e-58a692f2c1e4" providerId="ADAL" clId="{8F77C21D-FA6D-4F30-AA65-8B80F42F581F}" dt="2026-08-21T15:00:20.785" v="2540" actId="166"/>
          <ac:spMkLst>
            <pc:docMk/>
            <pc:sldMk cId="2147262457" sldId="271"/>
            <ac:spMk id="37" creationId="{F74C13A1-F32B-D4EE-4ED1-E7EA8EF3F004}"/>
          </ac:spMkLst>
        </pc:spChg>
        <pc:spChg chg="ord">
          <ac:chgData name="Davide Genna" userId="c2c31bd2-0d9c-4c1f-bb1e-58a692f2c1e4" providerId="ADAL" clId="{8F77C21D-FA6D-4F30-AA65-8B80F42F581F}" dt="2026-08-21T15:00:20.785" v="2540" actId="166"/>
          <ac:spMkLst>
            <pc:docMk/>
            <pc:sldMk cId="2147262457" sldId="271"/>
            <ac:spMk id="41" creationId="{6BF886CC-9D01-0E76-B8CF-E5EA885E5C5D}"/>
          </ac:spMkLst>
        </pc:spChg>
        <pc:spChg chg="add mod topLvl">
          <ac:chgData name="Davide Genna" userId="c2c31bd2-0d9c-4c1f-bb1e-58a692f2c1e4" providerId="ADAL" clId="{8F77C21D-FA6D-4F30-AA65-8B80F42F581F}" dt="2026-08-24T12:17:11.509" v="5582" actId="165"/>
          <ac:spMkLst>
            <pc:docMk/>
            <pc:sldMk cId="2147262457" sldId="271"/>
            <ac:spMk id="44" creationId="{1E1CE9F1-9F2D-D669-352C-E771B4EBB116}"/>
          </ac:spMkLst>
        </pc:spChg>
        <pc:spChg chg="add mod">
          <ac:chgData name="Davide Genna" userId="c2c31bd2-0d9c-4c1f-bb1e-58a692f2c1e4" providerId="ADAL" clId="{8F77C21D-FA6D-4F30-AA65-8B80F42F581F}" dt="2026-08-21T15:04:56.231" v="2592" actId="164"/>
          <ac:spMkLst>
            <pc:docMk/>
            <pc:sldMk cId="2147262457" sldId="271"/>
            <ac:spMk id="48" creationId="{FFDCBDF8-2849-A6FF-705B-43F33AB087C7}"/>
          </ac:spMkLst>
        </pc:spChg>
        <pc:spChg chg="add mod topLvl">
          <ac:chgData name="Davide Genna" userId="c2c31bd2-0d9c-4c1f-bb1e-58a692f2c1e4" providerId="ADAL" clId="{8F77C21D-FA6D-4F30-AA65-8B80F42F581F}" dt="2026-08-24T12:17:11.509" v="5582" actId="165"/>
          <ac:spMkLst>
            <pc:docMk/>
            <pc:sldMk cId="2147262457" sldId="271"/>
            <ac:spMk id="50" creationId="{23D11115-BF0E-A73C-17FE-6859BF5B442F}"/>
          </ac:spMkLst>
        </pc:spChg>
        <pc:spChg chg="ord">
          <ac:chgData name="Davide Genna" userId="c2c31bd2-0d9c-4c1f-bb1e-58a692f2c1e4" providerId="ADAL" clId="{8F77C21D-FA6D-4F30-AA65-8B80F42F581F}" dt="2026-08-21T15:00:20.785" v="2540" actId="166"/>
          <ac:spMkLst>
            <pc:docMk/>
            <pc:sldMk cId="2147262457" sldId="271"/>
            <ac:spMk id="51" creationId="{4777F019-554A-7D62-F676-20A9C0F4E456}"/>
          </ac:spMkLst>
        </pc:spChg>
        <pc:spChg chg="ord">
          <ac:chgData name="Davide Genna" userId="c2c31bd2-0d9c-4c1f-bb1e-58a692f2c1e4" providerId="ADAL" clId="{8F77C21D-FA6D-4F30-AA65-8B80F42F581F}" dt="2026-08-21T15:00:20.785" v="2540" actId="166"/>
          <ac:spMkLst>
            <pc:docMk/>
            <pc:sldMk cId="2147262457" sldId="271"/>
            <ac:spMk id="55" creationId="{BA651E60-1A4D-B121-F0C2-6A6CF7003159}"/>
          </ac:spMkLst>
        </pc:spChg>
        <pc:spChg chg="ord">
          <ac:chgData name="Davide Genna" userId="c2c31bd2-0d9c-4c1f-bb1e-58a692f2c1e4" providerId="ADAL" clId="{8F77C21D-FA6D-4F30-AA65-8B80F42F581F}" dt="2026-08-21T15:00:20.785" v="2540" actId="166"/>
          <ac:spMkLst>
            <pc:docMk/>
            <pc:sldMk cId="2147262457" sldId="271"/>
            <ac:spMk id="57" creationId="{87F96824-579C-F287-02CE-2239860B9B97}"/>
          </ac:spMkLst>
        </pc:spChg>
        <pc:spChg chg="add mod topLvl">
          <ac:chgData name="Davide Genna" userId="c2c31bd2-0d9c-4c1f-bb1e-58a692f2c1e4" providerId="ADAL" clId="{8F77C21D-FA6D-4F30-AA65-8B80F42F581F}" dt="2026-08-24T12:17:11.509" v="5582" actId="165"/>
          <ac:spMkLst>
            <pc:docMk/>
            <pc:sldMk cId="2147262457" sldId="271"/>
            <ac:spMk id="58" creationId="{B7FB68DD-09DE-F249-8FC8-3851A0F7DB93}"/>
          </ac:spMkLst>
        </pc:spChg>
        <pc:spChg chg="add mod topLvl">
          <ac:chgData name="Davide Genna" userId="c2c31bd2-0d9c-4c1f-bb1e-58a692f2c1e4" providerId="ADAL" clId="{8F77C21D-FA6D-4F30-AA65-8B80F42F581F}" dt="2026-08-24T12:17:11.509" v="5582" actId="165"/>
          <ac:spMkLst>
            <pc:docMk/>
            <pc:sldMk cId="2147262457" sldId="271"/>
            <ac:spMk id="62" creationId="{539B77F3-1EFD-F4D6-004A-602F99B3131D}"/>
          </ac:spMkLst>
        </pc:spChg>
        <pc:spChg chg="add mod topLvl">
          <ac:chgData name="Davide Genna" userId="c2c31bd2-0d9c-4c1f-bb1e-58a692f2c1e4" providerId="ADAL" clId="{8F77C21D-FA6D-4F30-AA65-8B80F42F581F}" dt="2026-08-24T12:17:11.509" v="5582" actId="165"/>
          <ac:spMkLst>
            <pc:docMk/>
            <pc:sldMk cId="2147262457" sldId="271"/>
            <ac:spMk id="63" creationId="{CFCDEA5E-6CEF-D089-D6AD-3CE77E3A11D1}"/>
          </ac:spMkLst>
        </pc:spChg>
        <pc:spChg chg="add mod topLvl">
          <ac:chgData name="Davide Genna" userId="c2c31bd2-0d9c-4c1f-bb1e-58a692f2c1e4" providerId="ADAL" clId="{8F77C21D-FA6D-4F30-AA65-8B80F42F581F}" dt="2026-08-24T12:17:11.509" v="5582" actId="165"/>
          <ac:spMkLst>
            <pc:docMk/>
            <pc:sldMk cId="2147262457" sldId="271"/>
            <ac:spMk id="64" creationId="{5D3BBC2B-E07C-ABCF-8C06-8B189F742BCF}"/>
          </ac:spMkLst>
        </pc:spChg>
        <pc:spChg chg="add mod topLvl">
          <ac:chgData name="Davide Genna" userId="c2c31bd2-0d9c-4c1f-bb1e-58a692f2c1e4" providerId="ADAL" clId="{8F77C21D-FA6D-4F30-AA65-8B80F42F581F}" dt="2026-08-24T12:17:11.509" v="5582" actId="165"/>
          <ac:spMkLst>
            <pc:docMk/>
            <pc:sldMk cId="2147262457" sldId="271"/>
            <ac:spMk id="65" creationId="{58614F91-0A52-B93E-4FDF-9B36C51447A1}"/>
          </ac:spMkLst>
        </pc:spChg>
        <pc:spChg chg="add mod topLvl">
          <ac:chgData name="Davide Genna" userId="c2c31bd2-0d9c-4c1f-bb1e-58a692f2c1e4" providerId="ADAL" clId="{8F77C21D-FA6D-4F30-AA65-8B80F42F581F}" dt="2026-08-24T12:17:11.509" v="5582" actId="165"/>
          <ac:spMkLst>
            <pc:docMk/>
            <pc:sldMk cId="2147262457" sldId="271"/>
            <ac:spMk id="66" creationId="{9307193A-EE0B-20AC-E146-77B7100C98DE}"/>
          </ac:spMkLst>
        </pc:spChg>
        <pc:spChg chg="add mod">
          <ac:chgData name="Davide Genna" userId="c2c31bd2-0d9c-4c1f-bb1e-58a692f2c1e4" providerId="ADAL" clId="{8F77C21D-FA6D-4F30-AA65-8B80F42F581F}" dt="2026-08-24T08:14:06.714" v="2610" actId="113"/>
          <ac:spMkLst>
            <pc:docMk/>
            <pc:sldMk cId="2147262457" sldId="271"/>
            <ac:spMk id="70" creationId="{EB7A6958-ADF6-906B-A21D-9AE5E51E673E}"/>
          </ac:spMkLst>
        </pc:spChg>
        <pc:spChg chg="add mod topLvl">
          <ac:chgData name="Davide Genna" userId="c2c31bd2-0d9c-4c1f-bb1e-58a692f2c1e4" providerId="ADAL" clId="{8F77C21D-FA6D-4F30-AA65-8B80F42F581F}" dt="2026-08-24T12:17:11.509" v="5582" actId="165"/>
          <ac:spMkLst>
            <pc:docMk/>
            <pc:sldMk cId="2147262457" sldId="271"/>
            <ac:spMk id="72" creationId="{F4C62BAE-0924-C896-DE19-F8D887479A0F}"/>
          </ac:spMkLst>
        </pc:spChg>
        <pc:cxnChg chg="add mod">
          <ac:chgData name="Davide Genna" userId="c2c31bd2-0d9c-4c1f-bb1e-58a692f2c1e4" providerId="ADAL" clId="{8F77C21D-FA6D-4F30-AA65-8B80F42F581F}" dt="2026-08-21T14:54:42.428" v="2397" actId="1076"/>
          <ac:cxnSpMkLst>
            <pc:docMk/>
            <pc:sldMk cId="2147262457" sldId="271"/>
            <ac:cxnSpMk id="38" creationId="{D65F4352-FDF7-336B-EEB1-61E22059E97C}"/>
          </ac:cxnSpMkLst>
        </pc:cxnChg>
      </pc:sldChg>
      <pc:sldChg chg="addSp delSp modSp add mod">
        <pc:chgData name="Davide Genna" userId="c2c31bd2-0d9c-4c1f-bb1e-58a692f2c1e4" providerId="ADAL" clId="{8F77C21D-FA6D-4F30-AA65-8B80F42F581F}" dt="2026-08-29T10:13:49.871" v="11740" actId="166"/>
        <pc:sldMkLst>
          <pc:docMk/>
          <pc:sldMk cId="3068802616" sldId="272"/>
        </pc:sldMkLst>
        <pc:spChg chg="add mod">
          <ac:chgData name="Davide Genna" userId="c2c31bd2-0d9c-4c1f-bb1e-58a692f2c1e4" providerId="ADAL" clId="{8F77C21D-FA6D-4F30-AA65-8B80F42F581F}" dt="2026-08-29T10:12:25.996" v="11725" actId="1035"/>
          <ac:spMkLst>
            <pc:docMk/>
            <pc:sldMk cId="3068802616" sldId="272"/>
            <ac:spMk id="30" creationId="{3D2F245B-598C-9F21-FFB2-4CC2FCD52DC8}"/>
          </ac:spMkLst>
        </pc:spChg>
        <pc:spChg chg="ord">
          <ac:chgData name="Davide Genna" userId="c2c31bd2-0d9c-4c1f-bb1e-58a692f2c1e4" providerId="ADAL" clId="{8F77C21D-FA6D-4F30-AA65-8B80F42F581F}" dt="2026-08-29T10:13:49.871" v="11740" actId="166"/>
          <ac:spMkLst>
            <pc:docMk/>
            <pc:sldMk cId="3068802616" sldId="272"/>
            <ac:spMk id="37" creationId="{5999317A-A7E3-20D5-42EE-BA749B11E544}"/>
          </ac:spMkLst>
        </pc:spChg>
        <pc:spChg chg="ord">
          <ac:chgData name="Davide Genna" userId="c2c31bd2-0d9c-4c1f-bb1e-58a692f2c1e4" providerId="ADAL" clId="{8F77C21D-FA6D-4F30-AA65-8B80F42F581F}" dt="2026-08-29T10:13:49.871" v="11740" actId="166"/>
          <ac:spMkLst>
            <pc:docMk/>
            <pc:sldMk cId="3068802616" sldId="272"/>
            <ac:spMk id="39" creationId="{5024960F-E82D-E703-A2EB-E76A30B50209}"/>
          </ac:spMkLst>
        </pc:spChg>
        <pc:spChg chg="ord">
          <ac:chgData name="Davide Genna" userId="c2c31bd2-0d9c-4c1f-bb1e-58a692f2c1e4" providerId="ADAL" clId="{8F77C21D-FA6D-4F30-AA65-8B80F42F581F}" dt="2026-08-29T10:13:49.871" v="11740" actId="166"/>
          <ac:spMkLst>
            <pc:docMk/>
            <pc:sldMk cId="3068802616" sldId="272"/>
            <ac:spMk id="41" creationId="{D966068E-910D-7104-1C7E-CC0DDD1ED473}"/>
          </ac:spMkLst>
        </pc:spChg>
        <pc:spChg chg="ord">
          <ac:chgData name="Davide Genna" userId="c2c31bd2-0d9c-4c1f-bb1e-58a692f2c1e4" providerId="ADAL" clId="{8F77C21D-FA6D-4F30-AA65-8B80F42F581F}" dt="2026-08-29T10:13:49.871" v="11740" actId="166"/>
          <ac:spMkLst>
            <pc:docMk/>
            <pc:sldMk cId="3068802616" sldId="272"/>
            <ac:spMk id="43" creationId="{7048B047-4C92-51F6-63A2-9884EEDB699F}"/>
          </ac:spMkLst>
        </pc:spChg>
        <pc:spChg chg="ord">
          <ac:chgData name="Davide Genna" userId="c2c31bd2-0d9c-4c1f-bb1e-58a692f2c1e4" providerId="ADAL" clId="{8F77C21D-FA6D-4F30-AA65-8B80F42F581F}" dt="2026-08-29T10:13:49.871" v="11740" actId="166"/>
          <ac:spMkLst>
            <pc:docMk/>
            <pc:sldMk cId="3068802616" sldId="272"/>
            <ac:spMk id="47" creationId="{1CAB2CD8-8FF8-D48E-6BD4-9D23B8CAA0DE}"/>
          </ac:spMkLst>
        </pc:spChg>
        <pc:spChg chg="ord">
          <ac:chgData name="Davide Genna" userId="c2c31bd2-0d9c-4c1f-bb1e-58a692f2c1e4" providerId="ADAL" clId="{8F77C21D-FA6D-4F30-AA65-8B80F42F581F}" dt="2026-08-29T10:13:49.871" v="11740" actId="166"/>
          <ac:spMkLst>
            <pc:docMk/>
            <pc:sldMk cId="3068802616" sldId="272"/>
            <ac:spMk id="49" creationId="{E180D888-353D-5A01-93F1-54D276E1DCA7}"/>
          </ac:spMkLst>
        </pc:spChg>
        <pc:spChg chg="ord">
          <ac:chgData name="Davide Genna" userId="c2c31bd2-0d9c-4c1f-bb1e-58a692f2c1e4" providerId="ADAL" clId="{8F77C21D-FA6D-4F30-AA65-8B80F42F581F}" dt="2026-08-29T10:13:49.871" v="11740" actId="166"/>
          <ac:spMkLst>
            <pc:docMk/>
            <pc:sldMk cId="3068802616" sldId="272"/>
            <ac:spMk id="51" creationId="{E34F4761-81B8-F39F-0D91-8859E909C0FD}"/>
          </ac:spMkLst>
        </pc:spChg>
        <pc:spChg chg="ord">
          <ac:chgData name="Davide Genna" userId="c2c31bd2-0d9c-4c1f-bb1e-58a692f2c1e4" providerId="ADAL" clId="{8F77C21D-FA6D-4F30-AA65-8B80F42F581F}" dt="2026-08-29T10:13:49.871" v="11740" actId="166"/>
          <ac:spMkLst>
            <pc:docMk/>
            <pc:sldMk cId="3068802616" sldId="272"/>
            <ac:spMk id="53" creationId="{5EDAB4C6-479C-47AE-4F98-B1EF02DF6A7F}"/>
          </ac:spMkLst>
        </pc:spChg>
        <pc:spChg chg="ord">
          <ac:chgData name="Davide Genna" userId="c2c31bd2-0d9c-4c1f-bb1e-58a692f2c1e4" providerId="ADAL" clId="{8F77C21D-FA6D-4F30-AA65-8B80F42F581F}" dt="2026-08-29T10:13:49.871" v="11740" actId="166"/>
          <ac:spMkLst>
            <pc:docMk/>
            <pc:sldMk cId="3068802616" sldId="272"/>
            <ac:spMk id="57" creationId="{BF3F1AD9-7252-3FDA-6099-3A4666885857}"/>
          </ac:spMkLst>
        </pc:spChg>
        <pc:spChg chg="ord">
          <ac:chgData name="Davide Genna" userId="c2c31bd2-0d9c-4c1f-bb1e-58a692f2c1e4" providerId="ADAL" clId="{8F77C21D-FA6D-4F30-AA65-8B80F42F581F}" dt="2026-08-29T10:13:49.871" v="11740" actId="166"/>
          <ac:spMkLst>
            <pc:docMk/>
            <pc:sldMk cId="3068802616" sldId="272"/>
            <ac:spMk id="59" creationId="{19BD4678-3717-C498-ED42-22593DE65549}"/>
          </ac:spMkLst>
        </pc:spChg>
        <pc:spChg chg="mod ord">
          <ac:chgData name="Davide Genna" userId="c2c31bd2-0d9c-4c1f-bb1e-58a692f2c1e4" providerId="ADAL" clId="{8F77C21D-FA6D-4F30-AA65-8B80F42F581F}" dt="2026-08-29T10:11:11.768" v="11699" actId="1076"/>
          <ac:spMkLst>
            <pc:docMk/>
            <pc:sldMk cId="3068802616" sldId="272"/>
            <ac:spMk id="124" creationId="{FFA30EAB-8A16-94A5-E957-43E7303E3301}"/>
          </ac:spMkLst>
        </pc:spChg>
        <pc:picChg chg="add mod">
          <ac:chgData name="Davide Genna" userId="c2c31bd2-0d9c-4c1f-bb1e-58a692f2c1e4" providerId="ADAL" clId="{8F77C21D-FA6D-4F30-AA65-8B80F42F581F}" dt="2026-08-29T10:11:00.404" v="11698" actId="1076"/>
          <ac:picMkLst>
            <pc:docMk/>
            <pc:sldMk cId="3068802616" sldId="272"/>
            <ac:picMk id="14" creationId="{36406820-342B-F6AA-2916-22AFAB0E8F14}"/>
          </ac:picMkLst>
        </pc:picChg>
        <pc:picChg chg="add mod">
          <ac:chgData name="Davide Genna" userId="c2c31bd2-0d9c-4c1f-bb1e-58a692f2c1e4" providerId="ADAL" clId="{8F77C21D-FA6D-4F30-AA65-8B80F42F581F}" dt="2026-08-29T10:11:50.045" v="11708" actId="1035"/>
          <ac:picMkLst>
            <pc:docMk/>
            <pc:sldMk cId="3068802616" sldId="272"/>
            <ac:picMk id="26" creationId="{5818FBFD-6BC4-3E55-7BE0-13BB6EE07A4F}"/>
          </ac:picMkLst>
        </pc:picChg>
        <pc:picChg chg="add mod">
          <ac:chgData name="Davide Genna" userId="c2c31bd2-0d9c-4c1f-bb1e-58a692f2c1e4" providerId="ADAL" clId="{8F77C21D-FA6D-4F30-AA65-8B80F42F581F}" dt="2026-08-29T10:13:45.468" v="11739" actId="1076"/>
          <ac:picMkLst>
            <pc:docMk/>
            <pc:sldMk cId="3068802616" sldId="272"/>
            <ac:picMk id="34" creationId="{35E73451-6BA0-4687-7A3E-EF356D29EA8A}"/>
          </ac:picMkLst>
        </pc:picChg>
        <pc:picChg chg="ord">
          <ac:chgData name="Davide Genna" userId="c2c31bd2-0d9c-4c1f-bb1e-58a692f2c1e4" providerId="ADAL" clId="{8F77C21D-FA6D-4F30-AA65-8B80F42F581F}" dt="2026-08-29T10:10:52.750" v="11697" actId="166"/>
          <ac:picMkLst>
            <pc:docMk/>
            <pc:sldMk cId="3068802616" sldId="272"/>
            <ac:picMk id="116" creationId="{F547C586-EEE5-FCAD-1488-C0E15439D8D1}"/>
          </ac:picMkLst>
        </pc:picChg>
        <pc:picChg chg="ord">
          <ac:chgData name="Davide Genna" userId="c2c31bd2-0d9c-4c1f-bb1e-58a692f2c1e4" providerId="ADAL" clId="{8F77C21D-FA6D-4F30-AA65-8B80F42F581F}" dt="2026-08-29T10:10:52.750" v="11697" actId="166"/>
          <ac:picMkLst>
            <pc:docMk/>
            <pc:sldMk cId="3068802616" sldId="272"/>
            <ac:picMk id="118" creationId="{2A90E10A-E2BD-4B7B-9A51-73DA9CF52389}"/>
          </ac:picMkLst>
        </pc:picChg>
      </pc:sldChg>
      <pc:sldChg chg="addSp delSp modSp add mod">
        <pc:chgData name="Davide Genna" userId="c2c31bd2-0d9c-4c1f-bb1e-58a692f2c1e4" providerId="ADAL" clId="{8F77C21D-FA6D-4F30-AA65-8B80F42F581F}" dt="2026-08-29T10:14:19.052" v="11756" actId="1036"/>
        <pc:sldMkLst>
          <pc:docMk/>
          <pc:sldMk cId="2585818208" sldId="273"/>
        </pc:sldMkLst>
        <pc:spChg chg="mod">
          <ac:chgData name="Davide Genna" userId="c2c31bd2-0d9c-4c1f-bb1e-58a692f2c1e4" providerId="ADAL" clId="{8F77C21D-FA6D-4F30-AA65-8B80F42F581F}" dt="2026-08-29T10:09:37.074" v="11688" actId="1036"/>
          <ac:spMkLst>
            <pc:docMk/>
            <pc:sldMk cId="2585818208" sldId="273"/>
            <ac:spMk id="4" creationId="{77445600-479F-E5D9-9B63-566737BC296C}"/>
          </ac:spMkLst>
        </pc:spChg>
        <pc:spChg chg="add mod">
          <ac:chgData name="Davide Genna" userId="c2c31bd2-0d9c-4c1f-bb1e-58a692f2c1e4" providerId="ADAL" clId="{8F77C21D-FA6D-4F30-AA65-8B80F42F581F}" dt="2026-08-24T10:34:33.938" v="5346" actId="1036"/>
          <ac:spMkLst>
            <pc:docMk/>
            <pc:sldMk cId="2585818208" sldId="273"/>
            <ac:spMk id="16" creationId="{1E20F813-9E41-A5DE-CE10-350216B03480}"/>
          </ac:spMkLst>
        </pc:spChg>
        <pc:spChg chg="add mod">
          <ac:chgData name="Davide Genna" userId="c2c31bd2-0d9c-4c1f-bb1e-58a692f2c1e4" providerId="ADAL" clId="{8F77C21D-FA6D-4F30-AA65-8B80F42F581F}" dt="2026-08-24T10:34:33.938" v="5346" actId="1036"/>
          <ac:spMkLst>
            <pc:docMk/>
            <pc:sldMk cId="2585818208" sldId="273"/>
            <ac:spMk id="18" creationId="{1F5C0C9A-CFA6-2D50-BB33-F15CB3843D04}"/>
          </ac:spMkLst>
        </pc:spChg>
        <pc:spChg chg="add mod">
          <ac:chgData name="Davide Genna" userId="c2c31bd2-0d9c-4c1f-bb1e-58a692f2c1e4" providerId="ADAL" clId="{8F77C21D-FA6D-4F30-AA65-8B80F42F581F}" dt="2026-08-24T10:24:14.531" v="5009"/>
          <ac:spMkLst>
            <pc:docMk/>
            <pc:sldMk cId="2585818208" sldId="273"/>
            <ac:spMk id="24" creationId="{F7D52F3B-1F37-66D5-06A4-05AB029ECD1C}"/>
          </ac:spMkLst>
        </pc:spChg>
        <pc:spChg chg="ord">
          <ac:chgData name="Davide Genna" userId="c2c31bd2-0d9c-4c1f-bb1e-58a692f2c1e4" providerId="ADAL" clId="{8F77C21D-FA6D-4F30-AA65-8B80F42F581F}" dt="2026-08-24T12:12:35.286" v="5539" actId="166"/>
          <ac:spMkLst>
            <pc:docMk/>
            <pc:sldMk cId="2585818208" sldId="273"/>
            <ac:spMk id="35" creationId="{29D9307F-4EBC-30FD-3AA0-E1DC4630B681}"/>
          </ac:spMkLst>
        </pc:spChg>
        <pc:spChg chg="ord">
          <ac:chgData name="Davide Genna" userId="c2c31bd2-0d9c-4c1f-bb1e-58a692f2c1e4" providerId="ADAL" clId="{8F77C21D-FA6D-4F30-AA65-8B80F42F581F}" dt="2026-08-29T10:09:03.828" v="11676" actId="166"/>
          <ac:spMkLst>
            <pc:docMk/>
            <pc:sldMk cId="2585818208" sldId="273"/>
            <ac:spMk id="37" creationId="{CC5A5C38-843B-0BAC-28E4-34A237D6C493}"/>
          </ac:spMkLst>
        </pc:spChg>
        <pc:spChg chg="ord">
          <ac:chgData name="Davide Genna" userId="c2c31bd2-0d9c-4c1f-bb1e-58a692f2c1e4" providerId="ADAL" clId="{8F77C21D-FA6D-4F30-AA65-8B80F42F581F}" dt="2026-08-29T10:09:03.828" v="11676" actId="166"/>
          <ac:spMkLst>
            <pc:docMk/>
            <pc:sldMk cId="2585818208" sldId="273"/>
            <ac:spMk id="39" creationId="{C3E0241A-E79B-5099-4204-A652913F3437}"/>
          </ac:spMkLst>
        </pc:spChg>
        <pc:spChg chg="ord">
          <ac:chgData name="Davide Genna" userId="c2c31bd2-0d9c-4c1f-bb1e-58a692f2c1e4" providerId="ADAL" clId="{8F77C21D-FA6D-4F30-AA65-8B80F42F581F}" dt="2026-08-29T10:09:03.828" v="11676" actId="166"/>
          <ac:spMkLst>
            <pc:docMk/>
            <pc:sldMk cId="2585818208" sldId="273"/>
            <ac:spMk id="41" creationId="{479B5FDE-1368-0354-1830-00169A916C29}"/>
          </ac:spMkLst>
        </pc:spChg>
        <pc:spChg chg="mod">
          <ac:chgData name="Davide Genna" userId="c2c31bd2-0d9c-4c1f-bb1e-58a692f2c1e4" providerId="ADAL" clId="{8F77C21D-FA6D-4F30-AA65-8B80F42F581F}" dt="2026-08-24T10:23:22.382" v="4998" actId="20577"/>
          <ac:spMkLst>
            <pc:docMk/>
            <pc:sldMk cId="2585818208" sldId="273"/>
            <ac:spMk id="42" creationId="{FA33BDD7-7322-0EA3-0E3B-D6FED0058B45}"/>
          </ac:spMkLst>
        </pc:spChg>
        <pc:spChg chg="ord">
          <ac:chgData name="Davide Genna" userId="c2c31bd2-0d9c-4c1f-bb1e-58a692f2c1e4" providerId="ADAL" clId="{8F77C21D-FA6D-4F30-AA65-8B80F42F581F}" dt="2026-08-29T10:09:03.828" v="11676" actId="166"/>
          <ac:spMkLst>
            <pc:docMk/>
            <pc:sldMk cId="2585818208" sldId="273"/>
            <ac:spMk id="43" creationId="{89BDD34A-2ED2-6F35-3742-2099479748D9}"/>
          </ac:spMkLst>
        </pc:spChg>
        <pc:spChg chg="ord">
          <ac:chgData name="Davide Genna" userId="c2c31bd2-0d9c-4c1f-bb1e-58a692f2c1e4" providerId="ADAL" clId="{8F77C21D-FA6D-4F30-AA65-8B80F42F581F}" dt="2026-08-29T10:09:03.828" v="11676" actId="166"/>
          <ac:spMkLst>
            <pc:docMk/>
            <pc:sldMk cId="2585818208" sldId="273"/>
            <ac:spMk id="45" creationId="{494B4911-3CC9-8F71-BD9A-C2FBA06F0652}"/>
          </ac:spMkLst>
        </pc:spChg>
        <pc:spChg chg="ord">
          <ac:chgData name="Davide Genna" userId="c2c31bd2-0d9c-4c1f-bb1e-58a692f2c1e4" providerId="ADAL" clId="{8F77C21D-FA6D-4F30-AA65-8B80F42F581F}" dt="2026-08-29T10:09:03.828" v="11676" actId="166"/>
          <ac:spMkLst>
            <pc:docMk/>
            <pc:sldMk cId="2585818208" sldId="273"/>
            <ac:spMk id="47" creationId="{A72F2B71-B7BC-B192-38ED-97250226B228}"/>
          </ac:spMkLst>
        </pc:spChg>
        <pc:spChg chg="mod">
          <ac:chgData name="Davide Genna" userId="c2c31bd2-0d9c-4c1f-bb1e-58a692f2c1e4" providerId="ADAL" clId="{8F77C21D-FA6D-4F30-AA65-8B80F42F581F}" dt="2026-08-24T10:36:09.411" v="5422" actId="1076"/>
          <ac:spMkLst>
            <pc:docMk/>
            <pc:sldMk cId="2585818208" sldId="273"/>
            <ac:spMk id="48" creationId="{64FEEFA1-4AB2-AC14-8E29-4ED49801E03C}"/>
          </ac:spMkLst>
        </pc:spChg>
        <pc:spChg chg="ord">
          <ac:chgData name="Davide Genna" userId="c2c31bd2-0d9c-4c1f-bb1e-58a692f2c1e4" providerId="ADAL" clId="{8F77C21D-FA6D-4F30-AA65-8B80F42F581F}" dt="2026-08-29T10:09:03.828" v="11676" actId="166"/>
          <ac:spMkLst>
            <pc:docMk/>
            <pc:sldMk cId="2585818208" sldId="273"/>
            <ac:spMk id="49" creationId="{0802835E-5247-BD97-03EC-5E7D1D04C9D1}"/>
          </ac:spMkLst>
        </pc:spChg>
        <pc:spChg chg="add mod">
          <ac:chgData name="Davide Genna" userId="c2c31bd2-0d9c-4c1f-bb1e-58a692f2c1e4" providerId="ADAL" clId="{8F77C21D-FA6D-4F30-AA65-8B80F42F581F}" dt="2026-08-29T10:14:19.052" v="11756" actId="1036"/>
          <ac:spMkLst>
            <pc:docMk/>
            <pc:sldMk cId="2585818208" sldId="273"/>
            <ac:spMk id="50" creationId="{94C65C06-5C93-FA37-0481-A0F49B58255E}"/>
          </ac:spMkLst>
        </pc:spChg>
        <pc:spChg chg="ord">
          <ac:chgData name="Davide Genna" userId="c2c31bd2-0d9c-4c1f-bb1e-58a692f2c1e4" providerId="ADAL" clId="{8F77C21D-FA6D-4F30-AA65-8B80F42F581F}" dt="2026-08-29T10:09:03.828" v="11676" actId="166"/>
          <ac:spMkLst>
            <pc:docMk/>
            <pc:sldMk cId="2585818208" sldId="273"/>
            <ac:spMk id="51" creationId="{7058F311-66E0-1083-0A7C-16B5B88ADC7B}"/>
          </ac:spMkLst>
        </pc:spChg>
        <pc:spChg chg="ord">
          <ac:chgData name="Davide Genna" userId="c2c31bd2-0d9c-4c1f-bb1e-58a692f2c1e4" providerId="ADAL" clId="{8F77C21D-FA6D-4F30-AA65-8B80F42F581F}" dt="2026-08-29T10:09:03.828" v="11676" actId="166"/>
          <ac:spMkLst>
            <pc:docMk/>
            <pc:sldMk cId="2585818208" sldId="273"/>
            <ac:spMk id="53" creationId="{0A24F855-FCBD-4793-0A93-E6AEE25CB97A}"/>
          </ac:spMkLst>
        </pc:spChg>
        <pc:spChg chg="mod">
          <ac:chgData name="Davide Genna" userId="c2c31bd2-0d9c-4c1f-bb1e-58a692f2c1e4" providerId="ADAL" clId="{8F77C21D-FA6D-4F30-AA65-8B80F42F581F}" dt="2026-08-24T10:33:13.132" v="5278" actId="20577"/>
          <ac:spMkLst>
            <pc:docMk/>
            <pc:sldMk cId="2585818208" sldId="273"/>
            <ac:spMk id="56" creationId="{4C5B36FE-F3C2-E3EF-2F52-027EA09FB3C5}"/>
          </ac:spMkLst>
        </pc:spChg>
        <pc:spChg chg="ord">
          <ac:chgData name="Davide Genna" userId="c2c31bd2-0d9c-4c1f-bb1e-58a692f2c1e4" providerId="ADAL" clId="{8F77C21D-FA6D-4F30-AA65-8B80F42F581F}" dt="2026-08-29T10:09:03.828" v="11676" actId="166"/>
          <ac:spMkLst>
            <pc:docMk/>
            <pc:sldMk cId="2585818208" sldId="273"/>
            <ac:spMk id="57" creationId="{80E0BF3E-7B45-0EDF-859D-C8D96C306868}"/>
          </ac:spMkLst>
        </pc:spChg>
        <pc:spChg chg="add mod">
          <ac:chgData name="Davide Genna" userId="c2c31bd2-0d9c-4c1f-bb1e-58a692f2c1e4" providerId="ADAL" clId="{8F77C21D-FA6D-4F30-AA65-8B80F42F581F}" dt="2026-08-29T10:14:19.052" v="11756" actId="1036"/>
          <ac:spMkLst>
            <pc:docMk/>
            <pc:sldMk cId="2585818208" sldId="273"/>
            <ac:spMk id="58" creationId="{04514682-868F-57AF-C740-7D865C48E5AE}"/>
          </ac:spMkLst>
        </pc:spChg>
        <pc:spChg chg="ord">
          <ac:chgData name="Davide Genna" userId="c2c31bd2-0d9c-4c1f-bb1e-58a692f2c1e4" providerId="ADAL" clId="{8F77C21D-FA6D-4F30-AA65-8B80F42F581F}" dt="2026-08-24T12:12:35.286" v="5539" actId="166"/>
          <ac:spMkLst>
            <pc:docMk/>
            <pc:sldMk cId="2585818208" sldId="273"/>
            <ac:spMk id="59" creationId="{0E2A2302-F5B4-257F-609F-DC57F5D5B4CB}"/>
          </ac:spMkLst>
        </pc:spChg>
        <pc:spChg chg="mod">
          <ac:chgData name="Davide Genna" userId="c2c31bd2-0d9c-4c1f-bb1e-58a692f2c1e4" providerId="ADAL" clId="{8F77C21D-FA6D-4F30-AA65-8B80F42F581F}" dt="2026-08-24T10:34:33.938" v="5346" actId="1036"/>
          <ac:spMkLst>
            <pc:docMk/>
            <pc:sldMk cId="2585818208" sldId="273"/>
            <ac:spMk id="68" creationId="{79289790-6A64-C4AA-2DCF-97219F60D1E9}"/>
          </ac:spMkLst>
        </pc:spChg>
        <pc:spChg chg="mod">
          <ac:chgData name="Davide Genna" userId="c2c31bd2-0d9c-4c1f-bb1e-58a692f2c1e4" providerId="ADAL" clId="{8F77C21D-FA6D-4F30-AA65-8B80F42F581F}" dt="2026-08-24T10:34:05.523" v="5295" actId="20577"/>
          <ac:spMkLst>
            <pc:docMk/>
            <pc:sldMk cId="2585818208" sldId="273"/>
            <ac:spMk id="71" creationId="{9A4F04DB-1CF7-5889-EB29-BCCEA0C5A4ED}"/>
          </ac:spMkLst>
        </pc:spChg>
        <pc:spChg chg="mod">
          <ac:chgData name="Davide Genna" userId="c2c31bd2-0d9c-4c1f-bb1e-58a692f2c1e4" providerId="ADAL" clId="{8F77C21D-FA6D-4F30-AA65-8B80F42F581F}" dt="2026-08-29T10:09:30.638" v="11684" actId="20577"/>
          <ac:spMkLst>
            <pc:docMk/>
            <pc:sldMk cId="2585818208" sldId="273"/>
            <ac:spMk id="77" creationId="{595ABDF8-E4C3-942D-9078-2F2A671D2458}"/>
          </ac:spMkLst>
        </pc:spChg>
        <pc:spChg chg="add mod">
          <ac:chgData name="Davide Genna" userId="c2c31bd2-0d9c-4c1f-bb1e-58a692f2c1e4" providerId="ADAL" clId="{8F77C21D-FA6D-4F30-AA65-8B80F42F581F}" dt="2026-08-24T10:34:48.404" v="5378" actId="1036"/>
          <ac:spMkLst>
            <pc:docMk/>
            <pc:sldMk cId="2585818208" sldId="273"/>
            <ac:spMk id="79" creationId="{82E76286-A841-50DC-139C-70F2306039EF}"/>
          </ac:spMkLst>
        </pc:spChg>
        <pc:spChg chg="add mod">
          <ac:chgData name="Davide Genna" userId="c2c31bd2-0d9c-4c1f-bb1e-58a692f2c1e4" providerId="ADAL" clId="{8F77C21D-FA6D-4F30-AA65-8B80F42F581F}" dt="2026-08-24T10:33:27.394" v="5288" actId="20577"/>
          <ac:spMkLst>
            <pc:docMk/>
            <pc:sldMk cId="2585818208" sldId="273"/>
            <ac:spMk id="82" creationId="{16A046F0-556B-D864-F8E4-6BB3C51F062C}"/>
          </ac:spMkLst>
        </pc:spChg>
        <pc:spChg chg="mod">
          <ac:chgData name="Davide Genna" userId="c2c31bd2-0d9c-4c1f-bb1e-58a692f2c1e4" providerId="ADAL" clId="{8F77C21D-FA6D-4F30-AA65-8B80F42F581F}" dt="2026-08-24T10:35:54.165" v="5420" actId="1076"/>
          <ac:spMkLst>
            <pc:docMk/>
            <pc:sldMk cId="2585818208" sldId="273"/>
            <ac:spMk id="84" creationId="{EA3342CF-A19D-B11C-4A31-89891F82DD91}"/>
          </ac:spMkLst>
        </pc:spChg>
        <pc:spChg chg="mod">
          <ac:chgData name="Davide Genna" userId="c2c31bd2-0d9c-4c1f-bb1e-58a692f2c1e4" providerId="ADAL" clId="{8F77C21D-FA6D-4F30-AA65-8B80F42F581F}" dt="2026-08-24T10:35:54.165" v="5420" actId="1076"/>
          <ac:spMkLst>
            <pc:docMk/>
            <pc:sldMk cId="2585818208" sldId="273"/>
            <ac:spMk id="85" creationId="{4DAF7113-DE88-8A73-B475-6C12C3A46FF8}"/>
          </ac:spMkLst>
        </pc:spChg>
        <pc:spChg chg="add mod">
          <ac:chgData name="Davide Genna" userId="c2c31bd2-0d9c-4c1f-bb1e-58a692f2c1e4" providerId="ADAL" clId="{8F77C21D-FA6D-4F30-AA65-8B80F42F581F}" dt="2026-08-24T10:34:48.404" v="5378" actId="1036"/>
          <ac:spMkLst>
            <pc:docMk/>
            <pc:sldMk cId="2585818208" sldId="273"/>
            <ac:spMk id="86" creationId="{21CF3198-8675-9DC4-0B86-22416A3F1B31}"/>
          </ac:spMkLst>
        </pc:spChg>
        <pc:spChg chg="add mod">
          <ac:chgData name="Davide Genna" userId="c2c31bd2-0d9c-4c1f-bb1e-58a692f2c1e4" providerId="ADAL" clId="{8F77C21D-FA6D-4F30-AA65-8B80F42F581F}" dt="2026-08-24T10:34:48.404" v="5378" actId="1036"/>
          <ac:spMkLst>
            <pc:docMk/>
            <pc:sldMk cId="2585818208" sldId="273"/>
            <ac:spMk id="87" creationId="{A1C6EDC5-5F24-36F2-D27D-72CA1A3CDDB6}"/>
          </ac:spMkLst>
        </pc:spChg>
        <pc:spChg chg="add mod">
          <ac:chgData name="Davide Genna" userId="c2c31bd2-0d9c-4c1f-bb1e-58a692f2c1e4" providerId="ADAL" clId="{8F77C21D-FA6D-4F30-AA65-8B80F42F581F}" dt="2026-08-24T10:36:01.772" v="5421" actId="14100"/>
          <ac:spMkLst>
            <pc:docMk/>
            <pc:sldMk cId="2585818208" sldId="273"/>
            <ac:spMk id="89" creationId="{62933B23-0D1A-181B-2E40-DB912EFD0357}"/>
          </ac:spMkLst>
        </pc:spChg>
        <pc:spChg chg="add mod">
          <ac:chgData name="Davide Genna" userId="c2c31bd2-0d9c-4c1f-bb1e-58a692f2c1e4" providerId="ADAL" clId="{8F77C21D-FA6D-4F30-AA65-8B80F42F581F}" dt="2026-08-24T10:36:18.909" v="5423" actId="1076"/>
          <ac:spMkLst>
            <pc:docMk/>
            <pc:sldMk cId="2585818208" sldId="273"/>
            <ac:spMk id="91" creationId="{771FF124-0E7F-E352-E878-B1CBE695C1FE}"/>
          </ac:spMkLst>
        </pc:spChg>
        <pc:spChg chg="add mod">
          <ac:chgData name="Davide Genna" userId="c2c31bd2-0d9c-4c1f-bb1e-58a692f2c1e4" providerId="ADAL" clId="{8F77C21D-FA6D-4F30-AA65-8B80F42F581F}" dt="2026-08-24T10:36:18.909" v="5423" actId="1076"/>
          <ac:spMkLst>
            <pc:docMk/>
            <pc:sldMk cId="2585818208" sldId="273"/>
            <ac:spMk id="94" creationId="{8D095F7D-192C-64FA-5749-A574426D7E14}"/>
          </ac:spMkLst>
        </pc:spChg>
        <pc:picChg chg="add">
          <ac:chgData name="Davide Genna" userId="c2c31bd2-0d9c-4c1f-bb1e-58a692f2c1e4" providerId="ADAL" clId="{8F77C21D-FA6D-4F30-AA65-8B80F42F581F}" dt="2026-08-29T10:08:18.501" v="11672" actId="22"/>
          <ac:picMkLst>
            <pc:docMk/>
            <pc:sldMk cId="2585818208" sldId="273"/>
            <ac:picMk id="12" creationId="{FB37A082-C833-689C-44C4-62FC624D9DD6}"/>
          </ac:picMkLst>
        </pc:picChg>
        <pc:picChg chg="add">
          <ac:chgData name="Davide Genna" userId="c2c31bd2-0d9c-4c1f-bb1e-58a692f2c1e4" providerId="ADAL" clId="{8F77C21D-FA6D-4F30-AA65-8B80F42F581F}" dt="2026-08-29T10:08:18.501" v="11672" actId="22"/>
          <ac:picMkLst>
            <pc:docMk/>
            <pc:sldMk cId="2585818208" sldId="273"/>
            <ac:picMk id="22" creationId="{066C24A6-64DE-D311-6FB6-073835530BDE}"/>
          </ac:picMkLst>
        </pc:picChg>
        <pc:picChg chg="add">
          <ac:chgData name="Davide Genna" userId="c2c31bd2-0d9c-4c1f-bb1e-58a692f2c1e4" providerId="ADAL" clId="{8F77C21D-FA6D-4F30-AA65-8B80F42F581F}" dt="2026-08-29T10:08:18.501" v="11672" actId="22"/>
          <ac:picMkLst>
            <pc:docMk/>
            <pc:sldMk cId="2585818208" sldId="273"/>
            <ac:picMk id="32" creationId="{4B9DDA1B-C4BE-01A2-102D-58EFDFA204C4}"/>
          </ac:picMkLst>
        </pc:picChg>
        <pc:picChg chg="add">
          <ac:chgData name="Davide Genna" userId="c2c31bd2-0d9c-4c1f-bb1e-58a692f2c1e4" providerId="ADAL" clId="{8F77C21D-FA6D-4F30-AA65-8B80F42F581F}" dt="2026-08-29T10:08:18.501" v="11672" actId="22"/>
          <ac:picMkLst>
            <pc:docMk/>
            <pc:sldMk cId="2585818208" sldId="273"/>
            <ac:picMk id="36" creationId="{FE464577-ADD7-B24B-8B1A-FEE0856BC0F7}"/>
          </ac:picMkLst>
        </pc:picChg>
        <pc:picChg chg="add mod">
          <ac:chgData name="Davide Genna" userId="c2c31bd2-0d9c-4c1f-bb1e-58a692f2c1e4" providerId="ADAL" clId="{8F77C21D-FA6D-4F30-AA65-8B80F42F581F}" dt="2026-08-29T10:08:58.251" v="11675" actId="1076"/>
          <ac:picMkLst>
            <pc:docMk/>
            <pc:sldMk cId="2585818208" sldId="273"/>
            <ac:picMk id="44" creationId="{CFA11D8A-7CB5-7AD8-5131-A6ED83682784}"/>
          </ac:picMkLst>
        </pc:picChg>
        <pc:picChg chg="add mod">
          <ac:chgData name="Davide Genna" userId="c2c31bd2-0d9c-4c1f-bb1e-58a692f2c1e4" providerId="ADAL" clId="{8F77C21D-FA6D-4F30-AA65-8B80F42F581F}" dt="2026-08-24T12:12:29.199" v="5538" actId="1076"/>
          <ac:picMkLst>
            <pc:docMk/>
            <pc:sldMk cId="2585818208" sldId="273"/>
            <ac:picMk id="110" creationId="{1A4C09A1-A824-ABCA-DDFB-A7547FF251F3}"/>
          </ac:picMkLst>
        </pc:picChg>
        <pc:cxnChg chg="mod">
          <ac:chgData name="Davide Genna" userId="c2c31bd2-0d9c-4c1f-bb1e-58a692f2c1e4" providerId="ADAL" clId="{8F77C21D-FA6D-4F30-AA65-8B80F42F581F}" dt="2026-08-24T10:34:33.938" v="5346" actId="1036"/>
          <ac:cxnSpMkLst>
            <pc:docMk/>
            <pc:sldMk cId="2585818208" sldId="273"/>
            <ac:cxnSpMk id="6" creationId="{4FE9A645-524A-ABE6-8472-3808E8066352}"/>
          </ac:cxnSpMkLst>
        </pc:cxnChg>
        <pc:cxnChg chg="mod">
          <ac:chgData name="Davide Genna" userId="c2c31bd2-0d9c-4c1f-bb1e-58a692f2c1e4" providerId="ADAL" clId="{8F77C21D-FA6D-4F30-AA65-8B80F42F581F}" dt="2026-08-24T10:34:48.404" v="5378" actId="1036"/>
          <ac:cxnSpMkLst>
            <pc:docMk/>
            <pc:sldMk cId="2585818208" sldId="273"/>
            <ac:cxnSpMk id="78" creationId="{0C2E9647-6BB4-42DD-1037-DF1E20EE76BB}"/>
          </ac:cxnSpMkLst>
        </pc:cxnChg>
      </pc:sldChg>
      <pc:sldChg chg="addSp delSp modSp add mod">
        <pc:chgData name="Davide Genna" userId="c2c31bd2-0d9c-4c1f-bb1e-58a692f2c1e4" providerId="ADAL" clId="{8F77C21D-FA6D-4F30-AA65-8B80F42F581F}" dt="2026-08-29T10:14:13.116" v="11753" actId="1036"/>
        <pc:sldMkLst>
          <pc:docMk/>
          <pc:sldMk cId="3296277513" sldId="275"/>
        </pc:sldMkLst>
        <pc:spChg chg="add mod">
          <ac:chgData name="Davide Genna" userId="c2c31bd2-0d9c-4c1f-bb1e-58a692f2c1e4" providerId="ADAL" clId="{8F77C21D-FA6D-4F30-AA65-8B80F42F581F}" dt="2026-08-29T10:14:13.116" v="11753" actId="1036"/>
          <ac:spMkLst>
            <pc:docMk/>
            <pc:sldMk cId="3296277513" sldId="275"/>
            <ac:spMk id="6" creationId="{DA5F3315-C780-7E1D-BF92-52489A954AE5}"/>
          </ac:spMkLst>
        </pc:spChg>
        <pc:spChg chg="ord">
          <ac:chgData name="Davide Genna" userId="c2c31bd2-0d9c-4c1f-bb1e-58a692f2c1e4" providerId="ADAL" clId="{8F77C21D-FA6D-4F30-AA65-8B80F42F581F}" dt="2026-08-24T12:42:40.214" v="6039" actId="166"/>
          <ac:spMkLst>
            <pc:docMk/>
            <pc:sldMk cId="3296277513" sldId="275"/>
            <ac:spMk id="7" creationId="{498AC78C-FA4E-C66C-61F5-6D4C039CBD07}"/>
          </ac:spMkLst>
        </pc:spChg>
        <pc:spChg chg="ord">
          <ac:chgData name="Davide Genna" userId="c2c31bd2-0d9c-4c1f-bb1e-58a692f2c1e4" providerId="ADAL" clId="{8F77C21D-FA6D-4F30-AA65-8B80F42F581F}" dt="2026-08-24T12:42:40.214" v="6039" actId="166"/>
          <ac:spMkLst>
            <pc:docMk/>
            <pc:sldMk cId="3296277513" sldId="275"/>
            <ac:spMk id="13" creationId="{F591D5C0-2C9C-AABD-6DDD-216BF29F7F94}"/>
          </ac:spMkLst>
        </pc:spChg>
        <pc:spChg chg="ord">
          <ac:chgData name="Davide Genna" userId="c2c31bd2-0d9c-4c1f-bb1e-58a692f2c1e4" providerId="ADAL" clId="{8F77C21D-FA6D-4F30-AA65-8B80F42F581F}" dt="2026-08-24T12:42:40.214" v="6039" actId="166"/>
          <ac:spMkLst>
            <pc:docMk/>
            <pc:sldMk cId="3296277513" sldId="275"/>
            <ac:spMk id="15" creationId="{2B9D7DC8-6C01-6CE5-8CBA-3D14C5D4786B}"/>
          </ac:spMkLst>
        </pc:spChg>
        <pc:spChg chg="add mod">
          <ac:chgData name="Davide Genna" userId="c2c31bd2-0d9c-4c1f-bb1e-58a692f2c1e4" providerId="ADAL" clId="{8F77C21D-FA6D-4F30-AA65-8B80F42F581F}" dt="2026-08-29T10:14:07.961" v="11747" actId="1035"/>
          <ac:spMkLst>
            <pc:docMk/>
            <pc:sldMk cId="3296277513" sldId="275"/>
            <ac:spMk id="16" creationId="{657144C0-E43B-BF1D-1CDA-D9449B00C591}"/>
          </ac:spMkLst>
        </pc:spChg>
        <pc:spChg chg="mod">
          <ac:chgData name="Davide Genna" userId="c2c31bd2-0d9c-4c1f-bb1e-58a692f2c1e4" providerId="ADAL" clId="{8F77C21D-FA6D-4F30-AA65-8B80F42F581F}" dt="2026-08-24T12:34:17.612" v="5950" actId="1076"/>
          <ac:spMkLst>
            <pc:docMk/>
            <pc:sldMk cId="3296277513" sldId="275"/>
            <ac:spMk id="22" creationId="{10F24AE8-642E-937D-2463-775917D7B5EB}"/>
          </ac:spMkLst>
        </pc:spChg>
        <pc:spChg chg="ord">
          <ac:chgData name="Davide Genna" userId="c2c31bd2-0d9c-4c1f-bb1e-58a692f2c1e4" providerId="ADAL" clId="{8F77C21D-FA6D-4F30-AA65-8B80F42F581F}" dt="2026-08-24T12:42:40.214" v="6039" actId="166"/>
          <ac:spMkLst>
            <pc:docMk/>
            <pc:sldMk cId="3296277513" sldId="275"/>
            <ac:spMk id="25" creationId="{B4F5FA25-33E5-1CA7-D77E-F33AED9582CF}"/>
          </ac:spMkLst>
        </pc:spChg>
        <pc:spChg chg="ord">
          <ac:chgData name="Davide Genna" userId="c2c31bd2-0d9c-4c1f-bb1e-58a692f2c1e4" providerId="ADAL" clId="{8F77C21D-FA6D-4F30-AA65-8B80F42F581F}" dt="2026-08-24T12:42:40.214" v="6039" actId="166"/>
          <ac:spMkLst>
            <pc:docMk/>
            <pc:sldMk cId="3296277513" sldId="275"/>
            <ac:spMk id="31" creationId="{07E0FBD7-22A3-D728-64D0-112A17E912C6}"/>
          </ac:spMkLst>
        </pc:spChg>
        <pc:spChg chg="ord">
          <ac:chgData name="Davide Genna" userId="c2c31bd2-0d9c-4c1f-bb1e-58a692f2c1e4" providerId="ADAL" clId="{8F77C21D-FA6D-4F30-AA65-8B80F42F581F}" dt="2026-08-26T09:55:45.205" v="7446" actId="166"/>
          <ac:spMkLst>
            <pc:docMk/>
            <pc:sldMk cId="3296277513" sldId="275"/>
            <ac:spMk id="35" creationId="{21EFDC4A-D34C-0BF6-245C-C0D64ACD4C42}"/>
          </ac:spMkLst>
        </pc:spChg>
        <pc:spChg chg="ord">
          <ac:chgData name="Davide Genna" userId="c2c31bd2-0d9c-4c1f-bb1e-58a692f2c1e4" providerId="ADAL" clId="{8F77C21D-FA6D-4F30-AA65-8B80F42F581F}" dt="2026-08-26T09:55:45.205" v="7446" actId="166"/>
          <ac:spMkLst>
            <pc:docMk/>
            <pc:sldMk cId="3296277513" sldId="275"/>
            <ac:spMk id="37" creationId="{DE7CE5FA-9A0B-1192-ACC1-4877107C956B}"/>
          </ac:spMkLst>
        </pc:spChg>
        <pc:spChg chg="mod">
          <ac:chgData name="Davide Genna" userId="c2c31bd2-0d9c-4c1f-bb1e-58a692f2c1e4" providerId="ADAL" clId="{8F77C21D-FA6D-4F30-AA65-8B80F42F581F}" dt="2026-08-24T12:33:02.746" v="5910" actId="20577"/>
          <ac:spMkLst>
            <pc:docMk/>
            <pc:sldMk cId="3296277513" sldId="275"/>
            <ac:spMk id="38" creationId="{865CD293-9D30-FB8D-82F3-058C622318E7}"/>
          </ac:spMkLst>
        </pc:spChg>
        <pc:spChg chg="ord">
          <ac:chgData name="Davide Genna" userId="c2c31bd2-0d9c-4c1f-bb1e-58a692f2c1e4" providerId="ADAL" clId="{8F77C21D-FA6D-4F30-AA65-8B80F42F581F}" dt="2026-08-26T09:55:45.205" v="7446" actId="166"/>
          <ac:spMkLst>
            <pc:docMk/>
            <pc:sldMk cId="3296277513" sldId="275"/>
            <ac:spMk id="39" creationId="{7FB67F41-EB7F-D1D6-CCAE-0BFE9B2CBD62}"/>
          </ac:spMkLst>
        </pc:spChg>
        <pc:spChg chg="mod">
          <ac:chgData name="Davide Genna" userId="c2c31bd2-0d9c-4c1f-bb1e-58a692f2c1e4" providerId="ADAL" clId="{8F77C21D-FA6D-4F30-AA65-8B80F42F581F}" dt="2026-08-24T12:31:04.162" v="5867" actId="20577"/>
          <ac:spMkLst>
            <pc:docMk/>
            <pc:sldMk cId="3296277513" sldId="275"/>
            <ac:spMk id="40" creationId="{B8FA7BF4-5EC8-24E0-C0A9-AC8FC4FEFB84}"/>
          </ac:spMkLst>
        </pc:spChg>
        <pc:spChg chg="ord">
          <ac:chgData name="Davide Genna" userId="c2c31bd2-0d9c-4c1f-bb1e-58a692f2c1e4" providerId="ADAL" clId="{8F77C21D-FA6D-4F30-AA65-8B80F42F581F}" dt="2026-08-26T09:55:45.205" v="7446" actId="166"/>
          <ac:spMkLst>
            <pc:docMk/>
            <pc:sldMk cId="3296277513" sldId="275"/>
            <ac:spMk id="41" creationId="{97ADC685-0397-26BE-DF9D-EA0D1D855B83}"/>
          </ac:spMkLst>
        </pc:spChg>
        <pc:spChg chg="mod">
          <ac:chgData name="Davide Genna" userId="c2c31bd2-0d9c-4c1f-bb1e-58a692f2c1e4" providerId="ADAL" clId="{8F77C21D-FA6D-4F30-AA65-8B80F42F581F}" dt="2026-08-24T12:31:27.830" v="5873" actId="20577"/>
          <ac:spMkLst>
            <pc:docMk/>
            <pc:sldMk cId="3296277513" sldId="275"/>
            <ac:spMk id="42" creationId="{0776EE35-6797-A247-A9B5-5AC598E826EF}"/>
          </ac:spMkLst>
        </pc:spChg>
        <pc:spChg chg="ord">
          <ac:chgData name="Davide Genna" userId="c2c31bd2-0d9c-4c1f-bb1e-58a692f2c1e4" providerId="ADAL" clId="{8F77C21D-FA6D-4F30-AA65-8B80F42F581F}" dt="2026-08-26T09:55:45.205" v="7446" actId="166"/>
          <ac:spMkLst>
            <pc:docMk/>
            <pc:sldMk cId="3296277513" sldId="275"/>
            <ac:spMk id="43" creationId="{ECECB279-96DF-CECD-26B6-DD25DEAB10B3}"/>
          </ac:spMkLst>
        </pc:spChg>
        <pc:spChg chg="ord">
          <ac:chgData name="Davide Genna" userId="c2c31bd2-0d9c-4c1f-bb1e-58a692f2c1e4" providerId="ADAL" clId="{8F77C21D-FA6D-4F30-AA65-8B80F42F581F}" dt="2026-08-26T09:55:45.205" v="7446" actId="166"/>
          <ac:spMkLst>
            <pc:docMk/>
            <pc:sldMk cId="3296277513" sldId="275"/>
            <ac:spMk id="45" creationId="{8CF1D7D3-8777-323F-53A6-5950966ECAF9}"/>
          </ac:spMkLst>
        </pc:spChg>
        <pc:spChg chg="mod">
          <ac:chgData name="Davide Genna" userId="c2c31bd2-0d9c-4c1f-bb1e-58a692f2c1e4" providerId="ADAL" clId="{8F77C21D-FA6D-4F30-AA65-8B80F42F581F}" dt="2026-08-24T12:33:19.181" v="5916" actId="6549"/>
          <ac:spMkLst>
            <pc:docMk/>
            <pc:sldMk cId="3296277513" sldId="275"/>
            <ac:spMk id="46" creationId="{2E0870B1-5DC0-19BC-EEE1-777AEFF8563B}"/>
          </ac:spMkLst>
        </pc:spChg>
        <pc:spChg chg="ord">
          <ac:chgData name="Davide Genna" userId="c2c31bd2-0d9c-4c1f-bb1e-58a692f2c1e4" providerId="ADAL" clId="{8F77C21D-FA6D-4F30-AA65-8B80F42F581F}" dt="2026-08-26T09:55:45.205" v="7446" actId="166"/>
          <ac:spMkLst>
            <pc:docMk/>
            <pc:sldMk cId="3296277513" sldId="275"/>
            <ac:spMk id="49" creationId="{FCB43EC2-2E79-74D2-3CA1-6DE965A632DB}"/>
          </ac:spMkLst>
        </pc:spChg>
        <pc:spChg chg="ord">
          <ac:chgData name="Davide Genna" userId="c2c31bd2-0d9c-4c1f-bb1e-58a692f2c1e4" providerId="ADAL" clId="{8F77C21D-FA6D-4F30-AA65-8B80F42F581F}" dt="2026-08-26T09:55:45.205" v="7446" actId="166"/>
          <ac:spMkLst>
            <pc:docMk/>
            <pc:sldMk cId="3296277513" sldId="275"/>
            <ac:spMk id="51" creationId="{C3446534-E700-DE01-B358-14422640BE28}"/>
          </ac:spMkLst>
        </pc:spChg>
        <pc:spChg chg="ord">
          <ac:chgData name="Davide Genna" userId="c2c31bd2-0d9c-4c1f-bb1e-58a692f2c1e4" providerId="ADAL" clId="{8F77C21D-FA6D-4F30-AA65-8B80F42F581F}" dt="2026-08-26T09:55:45.205" v="7446" actId="166"/>
          <ac:spMkLst>
            <pc:docMk/>
            <pc:sldMk cId="3296277513" sldId="275"/>
            <ac:spMk id="53" creationId="{1541CAB1-E903-1330-1062-278E07D0C324}"/>
          </ac:spMkLst>
        </pc:spChg>
        <pc:spChg chg="mod">
          <ac:chgData name="Davide Genna" userId="c2c31bd2-0d9c-4c1f-bb1e-58a692f2c1e4" providerId="ADAL" clId="{8F77C21D-FA6D-4F30-AA65-8B80F42F581F}" dt="2026-08-24T12:31:35.137" v="5879" actId="20577"/>
          <ac:spMkLst>
            <pc:docMk/>
            <pc:sldMk cId="3296277513" sldId="275"/>
            <ac:spMk id="54" creationId="{0483D9FE-EF50-9FE2-2779-AA5708F02A55}"/>
          </ac:spMkLst>
        </pc:spChg>
        <pc:spChg chg="ord">
          <ac:chgData name="Davide Genna" userId="c2c31bd2-0d9c-4c1f-bb1e-58a692f2c1e4" providerId="ADAL" clId="{8F77C21D-FA6D-4F30-AA65-8B80F42F581F}" dt="2026-08-26T09:55:45.205" v="7446" actId="166"/>
          <ac:spMkLst>
            <pc:docMk/>
            <pc:sldMk cId="3296277513" sldId="275"/>
            <ac:spMk id="57" creationId="{5C47AE0B-3055-BA83-14CA-8AA0A8FA8499}"/>
          </ac:spMkLst>
        </pc:spChg>
        <pc:spChg chg="ord">
          <ac:chgData name="Davide Genna" userId="c2c31bd2-0d9c-4c1f-bb1e-58a692f2c1e4" providerId="ADAL" clId="{8F77C21D-FA6D-4F30-AA65-8B80F42F581F}" dt="2026-08-24T12:42:40.214" v="6039" actId="166"/>
          <ac:spMkLst>
            <pc:docMk/>
            <pc:sldMk cId="3296277513" sldId="275"/>
            <ac:spMk id="59" creationId="{9361F88C-B28C-419E-3183-D68A713055AE}"/>
          </ac:spMkLst>
        </pc:spChg>
        <pc:spChg chg="mod">
          <ac:chgData name="Davide Genna" userId="c2c31bd2-0d9c-4c1f-bb1e-58a692f2c1e4" providerId="ADAL" clId="{8F77C21D-FA6D-4F30-AA65-8B80F42F581F}" dt="2026-08-24T12:33:46.615" v="5942" actId="1036"/>
          <ac:spMkLst>
            <pc:docMk/>
            <pc:sldMk cId="3296277513" sldId="275"/>
            <ac:spMk id="61" creationId="{0D26A57A-2C0B-BE12-6499-107E04957793}"/>
          </ac:spMkLst>
        </pc:spChg>
        <pc:spChg chg="mod">
          <ac:chgData name="Davide Genna" userId="c2c31bd2-0d9c-4c1f-bb1e-58a692f2c1e4" providerId="ADAL" clId="{8F77C21D-FA6D-4F30-AA65-8B80F42F581F}" dt="2026-08-24T12:33:53.024" v="5943" actId="14100"/>
          <ac:spMkLst>
            <pc:docMk/>
            <pc:sldMk cId="3296277513" sldId="275"/>
            <ac:spMk id="63" creationId="{1F8EEC51-CE47-A406-427F-AF693DB58E59}"/>
          </ac:spMkLst>
        </pc:spChg>
        <pc:spChg chg="mod">
          <ac:chgData name="Davide Genna" userId="c2c31bd2-0d9c-4c1f-bb1e-58a692f2c1e4" providerId="ADAL" clId="{8F77C21D-FA6D-4F30-AA65-8B80F42F581F}" dt="2026-08-24T12:33:46.615" v="5942" actId="1036"/>
          <ac:spMkLst>
            <pc:docMk/>
            <pc:sldMk cId="3296277513" sldId="275"/>
            <ac:spMk id="65" creationId="{9E5907F9-FAC0-CDD4-9539-31BF07296393}"/>
          </ac:spMkLst>
        </pc:spChg>
        <pc:spChg chg="mod">
          <ac:chgData name="Davide Genna" userId="c2c31bd2-0d9c-4c1f-bb1e-58a692f2c1e4" providerId="ADAL" clId="{8F77C21D-FA6D-4F30-AA65-8B80F42F581F}" dt="2026-08-24T12:34:24.782" v="5951" actId="1076"/>
          <ac:spMkLst>
            <pc:docMk/>
            <pc:sldMk cId="3296277513" sldId="275"/>
            <ac:spMk id="67" creationId="{F6D8B874-DEF8-6347-C333-3F6E6F0C583F}"/>
          </ac:spMkLst>
        </pc:spChg>
        <pc:spChg chg="mod">
          <ac:chgData name="Davide Genna" userId="c2c31bd2-0d9c-4c1f-bb1e-58a692f2c1e4" providerId="ADAL" clId="{8F77C21D-FA6D-4F30-AA65-8B80F42F581F}" dt="2026-08-24T12:33:57.695" v="5944" actId="1076"/>
          <ac:spMkLst>
            <pc:docMk/>
            <pc:sldMk cId="3296277513" sldId="275"/>
            <ac:spMk id="69" creationId="{8EE92CF7-22E2-6B8F-849E-75F9C16B424A}"/>
          </ac:spMkLst>
        </pc:spChg>
        <pc:spChg chg="mod">
          <ac:chgData name="Davide Genna" userId="c2c31bd2-0d9c-4c1f-bb1e-58a692f2c1e4" providerId="ADAL" clId="{8F77C21D-FA6D-4F30-AA65-8B80F42F581F}" dt="2026-08-26T09:54:26.157" v="7441" actId="20577"/>
          <ac:spMkLst>
            <pc:docMk/>
            <pc:sldMk cId="3296277513" sldId="275"/>
            <ac:spMk id="77" creationId="{DA13CF25-D4BD-61EA-6250-2A09F8A1F3AE}"/>
          </ac:spMkLst>
        </pc:spChg>
        <pc:spChg chg="mod">
          <ac:chgData name="Davide Genna" userId="c2c31bd2-0d9c-4c1f-bb1e-58a692f2c1e4" providerId="ADAL" clId="{8F77C21D-FA6D-4F30-AA65-8B80F42F581F}" dt="2026-08-24T12:33:46.615" v="5942" actId="1036"/>
          <ac:spMkLst>
            <pc:docMk/>
            <pc:sldMk cId="3296277513" sldId="275"/>
            <ac:spMk id="93" creationId="{A7B68EE4-7BB6-EA07-61D6-C5FAA07B442B}"/>
          </ac:spMkLst>
        </pc:spChg>
        <pc:spChg chg="mod">
          <ac:chgData name="Davide Genna" userId="c2c31bd2-0d9c-4c1f-bb1e-58a692f2c1e4" providerId="ADAL" clId="{8F77C21D-FA6D-4F30-AA65-8B80F42F581F}" dt="2026-08-24T12:32:42.075" v="5906" actId="20577"/>
          <ac:spMkLst>
            <pc:docMk/>
            <pc:sldMk cId="3296277513" sldId="275"/>
            <ac:spMk id="95" creationId="{61809015-2DDA-E02C-83D2-491606C310E1}"/>
          </ac:spMkLst>
        </pc:spChg>
        <pc:picChg chg="add mod ord modCrop">
          <ac:chgData name="Davide Genna" userId="c2c31bd2-0d9c-4c1f-bb1e-58a692f2c1e4" providerId="ADAL" clId="{8F77C21D-FA6D-4F30-AA65-8B80F42F581F}" dt="2026-08-26T09:58:58.670" v="7480" actId="732"/>
          <ac:picMkLst>
            <pc:docMk/>
            <pc:sldMk cId="3296277513" sldId="275"/>
            <ac:picMk id="8" creationId="{2F081878-3DA8-2D7B-4481-29CB3C760824}"/>
          </ac:picMkLst>
        </pc:picChg>
        <pc:picChg chg="add mod">
          <ac:chgData name="Davide Genna" userId="c2c31bd2-0d9c-4c1f-bb1e-58a692f2c1e4" providerId="ADAL" clId="{8F77C21D-FA6D-4F30-AA65-8B80F42F581F}" dt="2026-08-24T12:39:23.241" v="5995" actId="1038"/>
          <ac:picMkLst>
            <pc:docMk/>
            <pc:sldMk cId="3296277513" sldId="275"/>
            <ac:picMk id="18" creationId="{4F4CB880-55E9-D2AD-0C9A-644146798CD7}"/>
          </ac:picMkLst>
        </pc:picChg>
        <pc:picChg chg="add mod modCrop">
          <ac:chgData name="Davide Genna" userId="c2c31bd2-0d9c-4c1f-bb1e-58a692f2c1e4" providerId="ADAL" clId="{8F77C21D-FA6D-4F30-AA65-8B80F42F581F}" dt="2026-08-26T09:59:46.568" v="7496" actId="732"/>
          <ac:picMkLst>
            <pc:docMk/>
            <pc:sldMk cId="3296277513" sldId="275"/>
            <ac:picMk id="24" creationId="{67A5ABB5-C801-EFFB-9267-1FBDB5685828}"/>
          </ac:picMkLst>
        </pc:picChg>
        <pc:picChg chg="add mod">
          <ac:chgData name="Davide Genna" userId="c2c31bd2-0d9c-4c1f-bb1e-58a692f2c1e4" providerId="ADAL" clId="{8F77C21D-FA6D-4F30-AA65-8B80F42F581F}" dt="2026-08-24T12:39:23.241" v="5995" actId="1038"/>
          <ac:picMkLst>
            <pc:docMk/>
            <pc:sldMk cId="3296277513" sldId="275"/>
            <ac:picMk id="28" creationId="{08DD87D4-DE62-00CD-16FA-B2D47602129B}"/>
          </ac:picMkLst>
        </pc:picChg>
        <pc:picChg chg="add mod ord">
          <ac:chgData name="Davide Genna" userId="c2c31bd2-0d9c-4c1f-bb1e-58a692f2c1e4" providerId="ADAL" clId="{8F77C21D-FA6D-4F30-AA65-8B80F42F581F}" dt="2026-08-26T09:57:44.888" v="7464" actId="166"/>
          <ac:picMkLst>
            <pc:docMk/>
            <pc:sldMk cId="3296277513" sldId="275"/>
            <ac:picMk id="36" creationId="{E3FFF4A5-07F3-0C81-1FD1-EF1E8F0AB30F}"/>
          </ac:picMkLst>
        </pc:picChg>
        <pc:picChg chg="add mod ord">
          <ac:chgData name="Davide Genna" userId="c2c31bd2-0d9c-4c1f-bb1e-58a692f2c1e4" providerId="ADAL" clId="{8F77C21D-FA6D-4F30-AA65-8B80F42F581F}" dt="2026-08-26T09:57:44.888" v="7464" actId="166"/>
          <ac:picMkLst>
            <pc:docMk/>
            <pc:sldMk cId="3296277513" sldId="275"/>
            <ac:picMk id="48" creationId="{E5555086-B6D2-9B61-2C5B-08792D9F7210}"/>
          </ac:picMkLst>
        </pc:picChg>
        <pc:picChg chg="add mod">
          <ac:chgData name="Davide Genna" userId="c2c31bd2-0d9c-4c1f-bb1e-58a692f2c1e4" providerId="ADAL" clId="{8F77C21D-FA6D-4F30-AA65-8B80F42F581F}" dt="2026-08-24T12:41:50.250" v="6023" actId="14100"/>
          <ac:picMkLst>
            <pc:docMk/>
            <pc:sldMk cId="3296277513" sldId="275"/>
            <ac:picMk id="52" creationId="{EFF65311-C774-9162-9865-C5FF041869F1}"/>
          </ac:picMkLst>
        </pc:picChg>
        <pc:picChg chg="add ord">
          <ac:chgData name="Davide Genna" userId="c2c31bd2-0d9c-4c1f-bb1e-58a692f2c1e4" providerId="ADAL" clId="{8F77C21D-FA6D-4F30-AA65-8B80F42F581F}" dt="2026-08-26T09:57:29.955" v="7459" actId="167"/>
          <ac:picMkLst>
            <pc:docMk/>
            <pc:sldMk cId="3296277513" sldId="275"/>
            <ac:picMk id="56" creationId="{4DD9789D-75B9-F5AC-423D-3B85FA9F2860}"/>
          </ac:picMkLst>
        </pc:picChg>
        <pc:picChg chg="add mod ord modCrop">
          <ac:chgData name="Davide Genna" userId="c2c31bd2-0d9c-4c1f-bb1e-58a692f2c1e4" providerId="ADAL" clId="{8F77C21D-FA6D-4F30-AA65-8B80F42F581F}" dt="2026-08-26T09:59:55.495" v="7497" actId="732"/>
          <ac:picMkLst>
            <pc:docMk/>
            <pc:sldMk cId="3296277513" sldId="275"/>
            <ac:picMk id="64" creationId="{1A916FC8-D65D-A16C-243F-B7D84F8B5A5D}"/>
          </ac:picMkLst>
        </pc:picChg>
        <pc:cxnChg chg="mod">
          <ac:chgData name="Davide Genna" userId="c2c31bd2-0d9c-4c1f-bb1e-58a692f2c1e4" providerId="ADAL" clId="{8F77C21D-FA6D-4F30-AA65-8B80F42F581F}" dt="2026-08-24T12:33:46.615" v="5942" actId="1036"/>
          <ac:cxnSpMkLst>
            <pc:docMk/>
            <pc:sldMk cId="3296277513" sldId="275"/>
            <ac:cxnSpMk id="60" creationId="{FD835745-D999-C36C-C996-4636BFCD37B5}"/>
          </ac:cxnSpMkLst>
        </pc:cxnChg>
      </pc:sldChg>
      <pc:sldChg chg="delSp add mod setBg">
        <pc:chgData name="Davide Genna" userId="c2c31bd2-0d9c-4c1f-bb1e-58a692f2c1e4" providerId="ADAL" clId="{8F77C21D-FA6D-4F30-AA65-8B80F42F581F}" dt="2026-08-25T09:03:26.571" v="6547" actId="478"/>
        <pc:sldMkLst>
          <pc:docMk/>
          <pc:sldMk cId="3220228875" sldId="278"/>
        </pc:sldMkLst>
      </pc:sldChg>
      <pc:sldChg chg="delSp add mod setBg">
        <pc:chgData name="Davide Genna" userId="c2c31bd2-0d9c-4c1f-bb1e-58a692f2c1e4" providerId="ADAL" clId="{8F77C21D-FA6D-4F30-AA65-8B80F42F581F}" dt="2026-08-25T09:03:54.801" v="6554" actId="478"/>
        <pc:sldMkLst>
          <pc:docMk/>
          <pc:sldMk cId="1864314040" sldId="279"/>
        </pc:sldMkLst>
      </pc:sldChg>
      <pc:sldChg chg="delSp modSp add mod setBg">
        <pc:chgData name="Davide Genna" userId="c2c31bd2-0d9c-4c1f-bb1e-58a692f2c1e4" providerId="ADAL" clId="{8F77C21D-FA6D-4F30-AA65-8B80F42F581F}" dt="2026-08-25T09:05:07.382" v="6560" actId="6549"/>
        <pc:sldMkLst>
          <pc:docMk/>
          <pc:sldMk cId="523156004" sldId="280"/>
        </pc:sldMkLst>
        <pc:spChg chg="mod">
          <ac:chgData name="Davide Genna" userId="c2c31bd2-0d9c-4c1f-bb1e-58a692f2c1e4" providerId="ADAL" clId="{8F77C21D-FA6D-4F30-AA65-8B80F42F581F}" dt="2026-08-25T09:05:07.382" v="6560" actId="6549"/>
          <ac:spMkLst>
            <pc:docMk/>
            <pc:sldMk cId="523156004" sldId="280"/>
            <ac:spMk id="66" creationId="{F920DCD2-3F91-0B7D-8DC5-518218CF1480}"/>
          </ac:spMkLst>
        </pc:spChg>
      </pc:sldChg>
      <pc:sldChg chg="addSp delSp modSp add mod setBg">
        <pc:chgData name="Davide Genna" userId="c2c31bd2-0d9c-4c1f-bb1e-58a692f2c1e4" providerId="ADAL" clId="{8F77C21D-FA6D-4F30-AA65-8B80F42F581F}" dt="2026-08-27T15:53:14.626" v="9704" actId="1038"/>
        <pc:sldMkLst>
          <pc:docMk/>
          <pc:sldMk cId="1246858179" sldId="281"/>
        </pc:sldMkLst>
        <pc:spChg chg="add">
          <ac:chgData name="Davide Genna" userId="c2c31bd2-0d9c-4c1f-bb1e-58a692f2c1e4" providerId="ADAL" clId="{8F77C21D-FA6D-4F30-AA65-8B80F42F581F}" dt="2026-08-27T14:01:56.615" v="9121" actId="22"/>
          <ac:spMkLst>
            <pc:docMk/>
            <pc:sldMk cId="1246858179" sldId="281"/>
            <ac:spMk id="6" creationId="{AA75D835-8B3E-81D2-28FC-AE44A3575038}"/>
          </ac:spMkLst>
        </pc:spChg>
        <pc:spChg chg="add">
          <ac:chgData name="Davide Genna" userId="c2c31bd2-0d9c-4c1f-bb1e-58a692f2c1e4" providerId="ADAL" clId="{8F77C21D-FA6D-4F30-AA65-8B80F42F581F}" dt="2026-08-27T14:01:56.615" v="9121" actId="22"/>
          <ac:spMkLst>
            <pc:docMk/>
            <pc:sldMk cId="1246858179" sldId="281"/>
            <ac:spMk id="12" creationId="{B87763EA-25DA-4BC1-6674-79AC479D7F7D}"/>
          </ac:spMkLst>
        </pc:spChg>
        <pc:picChg chg="mod">
          <ac:chgData name="Davide Genna" userId="c2c31bd2-0d9c-4c1f-bb1e-58a692f2c1e4" providerId="ADAL" clId="{8F77C21D-FA6D-4F30-AA65-8B80F42F581F}" dt="2026-08-27T15:53:14.626" v="9704" actId="1038"/>
          <ac:picMkLst>
            <pc:docMk/>
            <pc:sldMk cId="1246858179" sldId="281"/>
            <ac:picMk id="10" creationId="{38888C41-EB55-FC30-82DE-CB960098DA83}"/>
          </ac:picMkLst>
        </pc:picChg>
        <pc:picChg chg="add mod">
          <ac:chgData name="Davide Genna" userId="c2c31bd2-0d9c-4c1f-bb1e-58a692f2c1e4" providerId="ADAL" clId="{8F77C21D-FA6D-4F30-AA65-8B80F42F581F}" dt="2026-08-27T14:02:56.009" v="9130" actId="1076"/>
          <ac:picMkLst>
            <pc:docMk/>
            <pc:sldMk cId="1246858179" sldId="281"/>
            <ac:picMk id="14" creationId="{278CC534-8D43-D3FC-9902-5D7DB3BBCE12}"/>
          </ac:picMkLst>
        </pc:picChg>
        <pc:picChg chg="mod">
          <ac:chgData name="Davide Genna" userId="c2c31bd2-0d9c-4c1f-bb1e-58a692f2c1e4" providerId="ADAL" clId="{8F77C21D-FA6D-4F30-AA65-8B80F42F581F}" dt="2026-08-27T14:03:03.054" v="9131" actId="1076"/>
          <ac:picMkLst>
            <pc:docMk/>
            <pc:sldMk cId="1246858179" sldId="281"/>
            <ac:picMk id="81" creationId="{B6796309-E334-C9A7-78E9-6733BBB7CFC8}"/>
          </ac:picMkLst>
        </pc:picChg>
      </pc:sldChg>
      <pc:sldChg chg="addSp delSp modSp add mod setBg">
        <pc:chgData name="Davide Genna" userId="c2c31bd2-0d9c-4c1f-bb1e-58a692f2c1e4" providerId="ADAL" clId="{8F77C21D-FA6D-4F30-AA65-8B80F42F581F}" dt="2026-08-27T15:53:18.344" v="9707" actId="1038"/>
        <pc:sldMkLst>
          <pc:docMk/>
          <pc:sldMk cId="99234040" sldId="282"/>
        </pc:sldMkLst>
        <pc:picChg chg="mod">
          <ac:chgData name="Davide Genna" userId="c2c31bd2-0d9c-4c1f-bb1e-58a692f2c1e4" providerId="ADAL" clId="{8F77C21D-FA6D-4F30-AA65-8B80F42F581F}" dt="2026-08-27T15:53:18.344" v="9707" actId="1038"/>
          <ac:picMkLst>
            <pc:docMk/>
            <pc:sldMk cId="99234040" sldId="282"/>
            <ac:picMk id="4" creationId="{FDCE9130-6B19-F9BA-F8EE-794D8A0EAE1E}"/>
          </ac:picMkLst>
        </pc:picChg>
        <pc:picChg chg="add">
          <ac:chgData name="Davide Genna" userId="c2c31bd2-0d9c-4c1f-bb1e-58a692f2c1e4" providerId="ADAL" clId="{8F77C21D-FA6D-4F30-AA65-8B80F42F581F}" dt="2026-08-27T14:03:13.599" v="9133" actId="22"/>
          <ac:picMkLst>
            <pc:docMk/>
            <pc:sldMk cId="99234040" sldId="282"/>
            <ac:picMk id="14" creationId="{0D3BEB80-D18F-FA72-86B0-1507E95AEE26}"/>
          </ac:picMkLst>
        </pc:picChg>
        <pc:picChg chg="add">
          <ac:chgData name="Davide Genna" userId="c2c31bd2-0d9c-4c1f-bb1e-58a692f2c1e4" providerId="ADAL" clId="{8F77C21D-FA6D-4F30-AA65-8B80F42F581F}" dt="2026-08-27T14:03:13.599" v="9133" actId="22"/>
          <ac:picMkLst>
            <pc:docMk/>
            <pc:sldMk cId="99234040" sldId="282"/>
            <ac:picMk id="42" creationId="{30A36E51-2664-94B6-9A3B-53EE25B572C5}"/>
          </ac:picMkLst>
        </pc:picChg>
      </pc:sldChg>
      <pc:sldChg chg="addSp delSp add del mod setBg">
        <pc:chgData name="Davide Genna" userId="c2c31bd2-0d9c-4c1f-bb1e-58a692f2c1e4" providerId="ADAL" clId="{8F77C21D-FA6D-4F30-AA65-8B80F42F581F}" dt="2026-08-25T09:15:48.069" v="6648" actId="478"/>
        <pc:sldMkLst>
          <pc:docMk/>
          <pc:sldMk cId="2596783811" sldId="283"/>
        </pc:sldMkLst>
      </pc:sldChg>
      <pc:sldChg chg="addSp delSp modSp mod">
        <pc:chgData name="Davide Genna" userId="c2c31bd2-0d9c-4c1f-bb1e-58a692f2c1e4" providerId="ADAL" clId="{8F77C21D-FA6D-4F30-AA65-8B80F42F581F}" dt="2026-08-29T09:24:56.772" v="11297" actId="22"/>
        <pc:sldMkLst>
          <pc:docMk/>
          <pc:sldMk cId="2054344874" sldId="284"/>
        </pc:sldMkLst>
        <pc:spChg chg="add mod">
          <ac:chgData name="Davide Genna" userId="c2c31bd2-0d9c-4c1f-bb1e-58a692f2c1e4" providerId="ADAL" clId="{8F77C21D-FA6D-4F30-AA65-8B80F42F581F}" dt="2026-08-29T09:02:15.033" v="10931" actId="1076"/>
          <ac:spMkLst>
            <pc:docMk/>
            <pc:sldMk cId="2054344874" sldId="284"/>
            <ac:spMk id="12" creationId="{3885F981-F03F-C612-8099-87EDC2E41552}"/>
          </ac:spMkLst>
        </pc:spChg>
        <pc:spChg chg="add mod">
          <ac:chgData name="Davide Genna" userId="c2c31bd2-0d9c-4c1f-bb1e-58a692f2c1e4" providerId="ADAL" clId="{8F77C21D-FA6D-4F30-AA65-8B80F42F581F}" dt="2026-08-29T09:02:15.033" v="10931" actId="1076"/>
          <ac:spMkLst>
            <pc:docMk/>
            <pc:sldMk cId="2054344874" sldId="284"/>
            <ac:spMk id="18" creationId="{2E19D698-1705-B15A-7EFA-9B6CA11F2611}"/>
          </ac:spMkLst>
        </pc:spChg>
        <pc:spChg chg="add mod">
          <ac:chgData name="Davide Genna" userId="c2c31bd2-0d9c-4c1f-bb1e-58a692f2c1e4" providerId="ADAL" clId="{8F77C21D-FA6D-4F30-AA65-8B80F42F581F}" dt="2026-08-29T09:02:15.033" v="10931" actId="1076"/>
          <ac:spMkLst>
            <pc:docMk/>
            <pc:sldMk cId="2054344874" sldId="284"/>
            <ac:spMk id="77" creationId="{BF07FE93-75F6-5A60-47AB-8960EE2B8FF0}"/>
          </ac:spMkLst>
        </pc:spChg>
        <pc:spChg chg="add mod">
          <ac:chgData name="Davide Genna" userId="c2c31bd2-0d9c-4c1f-bb1e-58a692f2c1e4" providerId="ADAL" clId="{8F77C21D-FA6D-4F30-AA65-8B80F42F581F}" dt="2026-08-29T09:14:58.645" v="11256"/>
          <ac:spMkLst>
            <pc:docMk/>
            <pc:sldMk cId="2054344874" sldId="284"/>
            <ac:spMk id="79" creationId="{DED2A84C-E7A2-9472-3289-E2049A16F6D6}"/>
          </ac:spMkLst>
        </pc:spChg>
        <pc:spChg chg="add mod">
          <ac:chgData name="Davide Genna" userId="c2c31bd2-0d9c-4c1f-bb1e-58a692f2c1e4" providerId="ADAL" clId="{8F77C21D-FA6D-4F30-AA65-8B80F42F581F}" dt="2026-08-29T09:14:58.645" v="11256"/>
          <ac:spMkLst>
            <pc:docMk/>
            <pc:sldMk cId="2054344874" sldId="284"/>
            <ac:spMk id="82" creationId="{D6D9AC50-B6AC-BB0A-95C0-337214A15A2A}"/>
          </ac:spMkLst>
        </pc:spChg>
        <pc:spChg chg="add mod">
          <ac:chgData name="Davide Genna" userId="c2c31bd2-0d9c-4c1f-bb1e-58a692f2c1e4" providerId="ADAL" clId="{8F77C21D-FA6D-4F30-AA65-8B80F42F581F}" dt="2026-08-29T09:14:58.645" v="11256"/>
          <ac:spMkLst>
            <pc:docMk/>
            <pc:sldMk cId="2054344874" sldId="284"/>
            <ac:spMk id="84" creationId="{70D58A3F-B1A2-E6B5-8BC7-2A38E0E17A9A}"/>
          </ac:spMkLst>
        </pc:spChg>
        <pc:spChg chg="add mod">
          <ac:chgData name="Davide Genna" userId="c2c31bd2-0d9c-4c1f-bb1e-58a692f2c1e4" providerId="ADAL" clId="{8F77C21D-FA6D-4F30-AA65-8B80F42F581F}" dt="2026-08-29T09:14:58.645" v="11256"/>
          <ac:spMkLst>
            <pc:docMk/>
            <pc:sldMk cId="2054344874" sldId="284"/>
            <ac:spMk id="85" creationId="{5A6AFEEC-D19E-65E4-8CA6-82A1DB4FC50D}"/>
          </ac:spMkLst>
        </pc:spChg>
        <pc:spChg chg="add mod">
          <ac:chgData name="Davide Genna" userId="c2c31bd2-0d9c-4c1f-bb1e-58a692f2c1e4" providerId="ADAL" clId="{8F77C21D-FA6D-4F30-AA65-8B80F42F581F}" dt="2026-08-29T09:14:58.645" v="11256"/>
          <ac:spMkLst>
            <pc:docMk/>
            <pc:sldMk cId="2054344874" sldId="284"/>
            <ac:spMk id="87" creationId="{EAC48FD3-E1E4-F921-36B1-C0F0285A1C85}"/>
          </ac:spMkLst>
        </pc:spChg>
        <pc:spChg chg="add mod">
          <ac:chgData name="Davide Genna" userId="c2c31bd2-0d9c-4c1f-bb1e-58a692f2c1e4" providerId="ADAL" clId="{8F77C21D-FA6D-4F30-AA65-8B80F42F581F}" dt="2026-08-29T09:14:58.645" v="11256"/>
          <ac:spMkLst>
            <pc:docMk/>
            <pc:sldMk cId="2054344874" sldId="284"/>
            <ac:spMk id="93" creationId="{390A0EB6-EFA0-FB56-7712-3BC70E104155}"/>
          </ac:spMkLst>
        </pc:spChg>
        <pc:spChg chg="add mod">
          <ac:chgData name="Davide Genna" userId="c2c31bd2-0d9c-4c1f-bb1e-58a692f2c1e4" providerId="ADAL" clId="{8F77C21D-FA6D-4F30-AA65-8B80F42F581F}" dt="2026-08-29T09:14:58.645" v="11256"/>
          <ac:spMkLst>
            <pc:docMk/>
            <pc:sldMk cId="2054344874" sldId="284"/>
            <ac:spMk id="95" creationId="{E2D177B9-700D-F15B-A264-6CD07056A978}"/>
          </ac:spMkLst>
        </pc:spChg>
        <pc:spChg chg="add mod">
          <ac:chgData name="Davide Genna" userId="c2c31bd2-0d9c-4c1f-bb1e-58a692f2c1e4" providerId="ADAL" clId="{8F77C21D-FA6D-4F30-AA65-8B80F42F581F}" dt="2026-08-29T09:14:58.645" v="11256"/>
          <ac:spMkLst>
            <pc:docMk/>
            <pc:sldMk cId="2054344874" sldId="284"/>
            <ac:spMk id="97" creationId="{09323677-C45F-5EE2-DF08-30BE7797D88E}"/>
          </ac:spMkLst>
        </pc:spChg>
        <pc:spChg chg="add mod">
          <ac:chgData name="Davide Genna" userId="c2c31bd2-0d9c-4c1f-bb1e-58a692f2c1e4" providerId="ADAL" clId="{8F77C21D-FA6D-4F30-AA65-8B80F42F581F}" dt="2026-08-29T09:15:12.689" v="11258"/>
          <ac:spMkLst>
            <pc:docMk/>
            <pc:sldMk cId="2054344874" sldId="284"/>
            <ac:spMk id="98" creationId="{A29DD12D-7AB5-5147-3498-664F0DDFFDB6}"/>
          </ac:spMkLst>
        </pc:spChg>
        <pc:spChg chg="add mod">
          <ac:chgData name="Davide Genna" userId="c2c31bd2-0d9c-4c1f-bb1e-58a692f2c1e4" providerId="ADAL" clId="{8F77C21D-FA6D-4F30-AA65-8B80F42F581F}" dt="2026-08-29T09:15:12.689" v="11258"/>
          <ac:spMkLst>
            <pc:docMk/>
            <pc:sldMk cId="2054344874" sldId="284"/>
            <ac:spMk id="99" creationId="{1875E725-3362-987E-B95B-0F0EDE5EA8C3}"/>
          </ac:spMkLst>
        </pc:spChg>
        <pc:spChg chg="add mod">
          <ac:chgData name="Davide Genna" userId="c2c31bd2-0d9c-4c1f-bb1e-58a692f2c1e4" providerId="ADAL" clId="{8F77C21D-FA6D-4F30-AA65-8B80F42F581F}" dt="2026-08-29T09:15:12.689" v="11258"/>
          <ac:spMkLst>
            <pc:docMk/>
            <pc:sldMk cId="2054344874" sldId="284"/>
            <ac:spMk id="104" creationId="{8DA81491-42C1-F650-6BD8-0FFAFC2D2DF4}"/>
          </ac:spMkLst>
        </pc:spChg>
        <pc:spChg chg="add">
          <ac:chgData name="Davide Genna" userId="c2c31bd2-0d9c-4c1f-bb1e-58a692f2c1e4" providerId="ADAL" clId="{8F77C21D-FA6D-4F30-AA65-8B80F42F581F}" dt="2026-08-29T09:24:56.772" v="11297" actId="22"/>
          <ac:spMkLst>
            <pc:docMk/>
            <pc:sldMk cId="2054344874" sldId="284"/>
            <ac:spMk id="106" creationId="{801703CE-F852-1D05-6592-18D67C69278F}"/>
          </ac:spMkLst>
        </pc:spChg>
        <pc:graphicFrameChg chg="add mod modGraphic">
          <ac:chgData name="Davide Genna" userId="c2c31bd2-0d9c-4c1f-bb1e-58a692f2c1e4" providerId="ADAL" clId="{8F77C21D-FA6D-4F30-AA65-8B80F42F581F}" dt="2026-08-29T09:02:15.033" v="10931" actId="1076"/>
          <ac:graphicFrameMkLst>
            <pc:docMk/>
            <pc:sldMk cId="2054344874" sldId="284"/>
            <ac:graphicFrameMk id="22" creationId="{72195285-67BA-8587-0344-B60F1F489C00}"/>
          </ac:graphicFrameMkLst>
        </pc:graphicFrameChg>
        <pc:picChg chg="add mod">
          <ac:chgData name="Davide Genna" userId="c2c31bd2-0d9c-4c1f-bb1e-58a692f2c1e4" providerId="ADAL" clId="{8F77C21D-FA6D-4F30-AA65-8B80F42F581F}" dt="2026-08-29T09:02:15.033" v="10931" actId="1076"/>
          <ac:picMkLst>
            <pc:docMk/>
            <pc:sldMk cId="2054344874" sldId="284"/>
            <ac:picMk id="26" creationId="{CBC7273D-78E9-F978-950E-DF7441D9D3CD}"/>
          </ac:picMkLst>
        </pc:picChg>
        <pc:picChg chg="add mod">
          <ac:chgData name="Davide Genna" userId="c2c31bd2-0d9c-4c1f-bb1e-58a692f2c1e4" providerId="ADAL" clId="{8F77C21D-FA6D-4F30-AA65-8B80F42F581F}" dt="2026-08-29T09:02:15.033" v="10931" actId="1076"/>
          <ac:picMkLst>
            <pc:docMk/>
            <pc:sldMk cId="2054344874" sldId="284"/>
            <ac:picMk id="30" creationId="{AECA8C30-DDBD-01D5-54E7-C4AC2B33D364}"/>
          </ac:picMkLst>
        </pc:picChg>
        <pc:picChg chg="add mod">
          <ac:chgData name="Davide Genna" userId="c2c31bd2-0d9c-4c1f-bb1e-58a692f2c1e4" providerId="ADAL" clId="{8F77C21D-FA6D-4F30-AA65-8B80F42F581F}" dt="2026-08-29T09:02:15.033" v="10931" actId="1076"/>
          <ac:picMkLst>
            <pc:docMk/>
            <pc:sldMk cId="2054344874" sldId="284"/>
            <ac:picMk id="34" creationId="{E7BC1808-953F-3325-212A-57F1E4FCD2CF}"/>
          </ac:picMkLst>
        </pc:picChg>
        <pc:picChg chg="add mod">
          <ac:chgData name="Davide Genna" userId="c2c31bd2-0d9c-4c1f-bb1e-58a692f2c1e4" providerId="ADAL" clId="{8F77C21D-FA6D-4F30-AA65-8B80F42F581F}" dt="2026-08-29T09:02:15.033" v="10931" actId="1076"/>
          <ac:picMkLst>
            <pc:docMk/>
            <pc:sldMk cId="2054344874" sldId="284"/>
            <ac:picMk id="44" creationId="{92C718CE-0A4B-4365-2FD5-4C386C0F4C1B}"/>
          </ac:picMkLst>
        </pc:picChg>
        <pc:picChg chg="add mod">
          <ac:chgData name="Davide Genna" userId="c2c31bd2-0d9c-4c1f-bb1e-58a692f2c1e4" providerId="ADAL" clId="{8F77C21D-FA6D-4F30-AA65-8B80F42F581F}" dt="2026-08-29T09:14:58.645" v="11256"/>
          <ac:picMkLst>
            <pc:docMk/>
            <pc:sldMk cId="2054344874" sldId="284"/>
            <ac:picMk id="81" creationId="{76E92479-45AB-98E0-F9B8-7B5A7A905B45}"/>
          </ac:picMkLst>
        </pc:picChg>
        <pc:picChg chg="add mod">
          <ac:chgData name="Davide Genna" userId="c2c31bd2-0d9c-4c1f-bb1e-58a692f2c1e4" providerId="ADAL" clId="{8F77C21D-FA6D-4F30-AA65-8B80F42F581F}" dt="2026-08-29T09:14:58.645" v="11256"/>
          <ac:picMkLst>
            <pc:docMk/>
            <pc:sldMk cId="2054344874" sldId="284"/>
            <ac:picMk id="92" creationId="{314AFA50-7069-AE11-D6B1-58B0E4DDDCE6}"/>
          </ac:picMkLst>
        </pc:picChg>
        <pc:cxnChg chg="add mod">
          <ac:chgData name="Davide Genna" userId="c2c31bd2-0d9c-4c1f-bb1e-58a692f2c1e4" providerId="ADAL" clId="{8F77C21D-FA6D-4F30-AA65-8B80F42F581F}" dt="2026-08-29T09:15:12.689" v="11258"/>
          <ac:cxnSpMkLst>
            <pc:docMk/>
            <pc:sldMk cId="2054344874" sldId="284"/>
            <ac:cxnSpMk id="100" creationId="{D19DCB55-733C-19DC-CFA9-B77436B962D9}"/>
          </ac:cxnSpMkLst>
        </pc:cxnChg>
        <pc:cxnChg chg="add mod">
          <ac:chgData name="Davide Genna" userId="c2c31bd2-0d9c-4c1f-bb1e-58a692f2c1e4" providerId="ADAL" clId="{8F77C21D-FA6D-4F30-AA65-8B80F42F581F}" dt="2026-08-29T09:15:16.501" v="11259" actId="208"/>
          <ac:cxnSpMkLst>
            <pc:docMk/>
            <pc:sldMk cId="2054344874" sldId="284"/>
            <ac:cxnSpMk id="101" creationId="{BEF6B1C2-3614-1020-6A01-6283CFDA6918}"/>
          </ac:cxnSpMkLst>
        </pc:cxnChg>
        <pc:cxnChg chg="add mod">
          <ac:chgData name="Davide Genna" userId="c2c31bd2-0d9c-4c1f-bb1e-58a692f2c1e4" providerId="ADAL" clId="{8F77C21D-FA6D-4F30-AA65-8B80F42F581F}" dt="2026-08-29T09:15:12.689" v="11258"/>
          <ac:cxnSpMkLst>
            <pc:docMk/>
            <pc:sldMk cId="2054344874" sldId="284"/>
            <ac:cxnSpMk id="103" creationId="{C1B35247-155D-B036-5CBB-281AE4C8C080}"/>
          </ac:cxnSpMkLst>
        </pc:cxnChg>
      </pc:sldChg>
      <pc:sldChg chg="addSp delSp mod">
        <pc:chgData name="Davide Genna" userId="c2c31bd2-0d9c-4c1f-bb1e-58a692f2c1e4" providerId="ADAL" clId="{8F77C21D-FA6D-4F30-AA65-8B80F42F581F}" dt="2026-08-27T13:48:04.739" v="8410" actId="22"/>
        <pc:sldMkLst>
          <pc:docMk/>
          <pc:sldMk cId="4140163780" sldId="285"/>
        </pc:sldMkLst>
        <pc:spChg chg="add">
          <ac:chgData name="Davide Genna" userId="c2c31bd2-0d9c-4c1f-bb1e-58a692f2c1e4" providerId="ADAL" clId="{8F77C21D-FA6D-4F30-AA65-8B80F42F581F}" dt="2026-08-27T13:48:04.739" v="8410" actId="22"/>
          <ac:spMkLst>
            <pc:docMk/>
            <pc:sldMk cId="4140163780" sldId="285"/>
            <ac:spMk id="6" creationId="{604CD243-F062-5A38-8CA5-2AAB9E43ABA8}"/>
          </ac:spMkLst>
        </pc:spChg>
      </pc:sldChg>
      <pc:sldChg chg="modSp mod">
        <pc:chgData name="Davide Genna" userId="c2c31bd2-0d9c-4c1f-bb1e-58a692f2c1e4" providerId="ADAL" clId="{8F77C21D-FA6D-4F30-AA65-8B80F42F581F}" dt="2026-08-28T10:54:44.568" v="10045" actId="20577"/>
        <pc:sldMkLst>
          <pc:docMk/>
          <pc:sldMk cId="2113636011" sldId="287"/>
        </pc:sldMkLst>
        <pc:spChg chg="mod">
          <ac:chgData name="Davide Genna" userId="c2c31bd2-0d9c-4c1f-bb1e-58a692f2c1e4" providerId="ADAL" clId="{8F77C21D-FA6D-4F30-AA65-8B80F42F581F}" dt="2026-08-28T10:54:44.568" v="10045" actId="20577"/>
          <ac:spMkLst>
            <pc:docMk/>
            <pc:sldMk cId="2113636011" sldId="287"/>
            <ac:spMk id="33" creationId="{AF9E8BB6-CE82-347A-937A-262C4EEB666E}"/>
          </ac:spMkLst>
        </pc:spChg>
      </pc:sldChg>
      <pc:sldChg chg="addSp delSp modSp mod">
        <pc:chgData name="Davide Genna" userId="c2c31bd2-0d9c-4c1f-bb1e-58a692f2c1e4" providerId="ADAL" clId="{8F77C21D-FA6D-4F30-AA65-8B80F42F581F}" dt="2026-08-27T14:00:51.897" v="9118" actId="20577"/>
        <pc:sldMkLst>
          <pc:docMk/>
          <pc:sldMk cId="1984405872" sldId="289"/>
        </pc:sldMkLst>
        <pc:spChg chg="add">
          <ac:chgData name="Davide Genna" userId="c2c31bd2-0d9c-4c1f-bb1e-58a692f2c1e4" providerId="ADAL" clId="{8F77C21D-FA6D-4F30-AA65-8B80F42F581F}" dt="2026-08-27T13:48:10.658" v="8412" actId="22"/>
          <ac:spMkLst>
            <pc:docMk/>
            <pc:sldMk cId="1984405872" sldId="289"/>
            <ac:spMk id="3" creationId="{B0726740-2764-C9EF-E720-8E942D005849}"/>
          </ac:spMkLst>
        </pc:spChg>
        <pc:spChg chg="add mod">
          <ac:chgData name="Davide Genna" userId="c2c31bd2-0d9c-4c1f-bb1e-58a692f2c1e4" providerId="ADAL" clId="{8F77C21D-FA6D-4F30-AA65-8B80F42F581F}" dt="2026-08-27T14:00:51.897" v="9118" actId="20577"/>
          <ac:spMkLst>
            <pc:docMk/>
            <pc:sldMk cId="1984405872" sldId="289"/>
            <ac:spMk id="5" creationId="{45A59FB6-0778-683D-26DE-91E1899BD8E2}"/>
          </ac:spMkLst>
        </pc:spChg>
      </pc:sldChg>
      <pc:sldChg chg="addSp delSp modSp add mod setBg">
        <pc:chgData name="Davide Genna" userId="c2c31bd2-0d9c-4c1f-bb1e-58a692f2c1e4" providerId="ADAL" clId="{8F77C21D-FA6D-4F30-AA65-8B80F42F581F}" dt="2026-08-28T11:48:16.437" v="10248" actId="20577"/>
        <pc:sldMkLst>
          <pc:docMk/>
          <pc:sldMk cId="1352808857" sldId="290"/>
        </pc:sldMkLst>
        <pc:spChg chg="add mod ord">
          <ac:chgData name="Davide Genna" userId="c2c31bd2-0d9c-4c1f-bb1e-58a692f2c1e4" providerId="ADAL" clId="{8F77C21D-FA6D-4F30-AA65-8B80F42F581F}" dt="2026-08-27T14:05:14.202" v="9145" actId="207"/>
          <ac:spMkLst>
            <pc:docMk/>
            <pc:sldMk cId="1352808857" sldId="290"/>
            <ac:spMk id="4" creationId="{FC874C98-9FCC-66D4-EE5A-C5345D3DA0A0}"/>
          </ac:spMkLst>
        </pc:spChg>
        <pc:spChg chg="add mod ord">
          <ac:chgData name="Davide Genna" userId="c2c31bd2-0d9c-4c1f-bb1e-58a692f2c1e4" providerId="ADAL" clId="{8F77C21D-FA6D-4F30-AA65-8B80F42F581F}" dt="2026-08-27T14:06:17.364" v="9237" actId="692"/>
          <ac:spMkLst>
            <pc:docMk/>
            <pc:sldMk cId="1352808857" sldId="290"/>
            <ac:spMk id="16" creationId="{6A3468EB-62C5-A8F7-B7FD-FA7B18666ED0}"/>
          </ac:spMkLst>
        </pc:spChg>
        <pc:spChg chg="mod">
          <ac:chgData name="Davide Genna" userId="c2c31bd2-0d9c-4c1f-bb1e-58a692f2c1e4" providerId="ADAL" clId="{8F77C21D-FA6D-4F30-AA65-8B80F42F581F}" dt="2026-08-27T15:30:20.260" v="9253" actId="1076"/>
          <ac:spMkLst>
            <pc:docMk/>
            <pc:sldMk cId="1352808857" sldId="290"/>
            <ac:spMk id="32" creationId="{E70F3D3F-4E3C-1A5C-A02A-1A2E5AF481D5}"/>
          </ac:spMkLst>
        </pc:spChg>
        <pc:spChg chg="mod">
          <ac:chgData name="Davide Genna" userId="c2c31bd2-0d9c-4c1f-bb1e-58a692f2c1e4" providerId="ADAL" clId="{8F77C21D-FA6D-4F30-AA65-8B80F42F581F}" dt="2026-08-28T11:48:16.437" v="10248" actId="20577"/>
          <ac:spMkLst>
            <pc:docMk/>
            <pc:sldMk cId="1352808857" sldId="290"/>
            <ac:spMk id="33" creationId="{18D5C345-D01C-F475-C559-1205A0C663E7}"/>
          </ac:spMkLst>
        </pc:spChg>
        <pc:spChg chg="ord">
          <ac:chgData name="Davide Genna" userId="c2c31bd2-0d9c-4c1f-bb1e-58a692f2c1e4" providerId="ADAL" clId="{8F77C21D-FA6D-4F30-AA65-8B80F42F581F}" dt="2026-08-27T15:49:51.832" v="9699" actId="166"/>
          <ac:spMkLst>
            <pc:docMk/>
            <pc:sldMk cId="1352808857" sldId="290"/>
            <ac:spMk id="37" creationId="{93DF843A-70E1-B0F4-E255-0F9388208086}"/>
          </ac:spMkLst>
        </pc:spChg>
        <pc:spChg chg="add mod">
          <ac:chgData name="Davide Genna" userId="c2c31bd2-0d9c-4c1f-bb1e-58a692f2c1e4" providerId="ADAL" clId="{8F77C21D-FA6D-4F30-AA65-8B80F42F581F}" dt="2026-08-27T15:31:09.311" v="9262" actId="1076"/>
          <ac:spMkLst>
            <pc:docMk/>
            <pc:sldMk cId="1352808857" sldId="290"/>
            <ac:spMk id="38" creationId="{9633F97C-3F3B-B2FA-F12F-A795136F7956}"/>
          </ac:spMkLst>
        </pc:spChg>
        <pc:spChg chg="ord">
          <ac:chgData name="Davide Genna" userId="c2c31bd2-0d9c-4c1f-bb1e-58a692f2c1e4" providerId="ADAL" clId="{8F77C21D-FA6D-4F30-AA65-8B80F42F581F}" dt="2026-08-27T15:49:51.832" v="9699" actId="166"/>
          <ac:spMkLst>
            <pc:docMk/>
            <pc:sldMk cId="1352808857" sldId="290"/>
            <ac:spMk id="39" creationId="{DF687D92-C02D-BEEB-6A50-1723D916CD40}"/>
          </ac:spMkLst>
        </pc:spChg>
        <pc:spChg chg="ord">
          <ac:chgData name="Davide Genna" userId="c2c31bd2-0d9c-4c1f-bb1e-58a692f2c1e4" providerId="ADAL" clId="{8F77C21D-FA6D-4F30-AA65-8B80F42F581F}" dt="2026-08-27T15:49:51.832" v="9699" actId="166"/>
          <ac:spMkLst>
            <pc:docMk/>
            <pc:sldMk cId="1352808857" sldId="290"/>
            <ac:spMk id="41" creationId="{17A64B8D-3D47-A099-2CCA-6838A0BBB0DC}"/>
          </ac:spMkLst>
        </pc:spChg>
        <pc:spChg chg="ord">
          <ac:chgData name="Davide Genna" userId="c2c31bd2-0d9c-4c1f-bb1e-58a692f2c1e4" providerId="ADAL" clId="{8F77C21D-FA6D-4F30-AA65-8B80F42F581F}" dt="2026-08-27T15:49:51.832" v="9699" actId="166"/>
          <ac:spMkLst>
            <pc:docMk/>
            <pc:sldMk cId="1352808857" sldId="290"/>
            <ac:spMk id="43" creationId="{BCC2437E-B127-482D-D072-61FEEB9DB262}"/>
          </ac:spMkLst>
        </pc:spChg>
        <pc:spChg chg="ord">
          <ac:chgData name="Davide Genna" userId="c2c31bd2-0d9c-4c1f-bb1e-58a692f2c1e4" providerId="ADAL" clId="{8F77C21D-FA6D-4F30-AA65-8B80F42F581F}" dt="2026-08-27T15:49:51.832" v="9699" actId="166"/>
          <ac:spMkLst>
            <pc:docMk/>
            <pc:sldMk cId="1352808857" sldId="290"/>
            <ac:spMk id="45" creationId="{64FC6463-56B8-389C-90CD-8AB26BC39C74}"/>
          </ac:spMkLst>
        </pc:spChg>
        <pc:spChg chg="ord">
          <ac:chgData name="Davide Genna" userId="c2c31bd2-0d9c-4c1f-bb1e-58a692f2c1e4" providerId="ADAL" clId="{8F77C21D-FA6D-4F30-AA65-8B80F42F581F}" dt="2026-08-27T15:49:51.832" v="9699" actId="166"/>
          <ac:spMkLst>
            <pc:docMk/>
            <pc:sldMk cId="1352808857" sldId="290"/>
            <ac:spMk id="47" creationId="{37C5ADD0-6875-DD3B-0E63-24FCCF58BAC2}"/>
          </ac:spMkLst>
        </pc:spChg>
        <pc:spChg chg="ord">
          <ac:chgData name="Davide Genna" userId="c2c31bd2-0d9c-4c1f-bb1e-58a692f2c1e4" providerId="ADAL" clId="{8F77C21D-FA6D-4F30-AA65-8B80F42F581F}" dt="2026-08-27T15:49:51.832" v="9699" actId="166"/>
          <ac:spMkLst>
            <pc:docMk/>
            <pc:sldMk cId="1352808857" sldId="290"/>
            <ac:spMk id="49" creationId="{C0090D08-AFFD-AF32-450E-4D8C62636441}"/>
          </ac:spMkLst>
        </pc:spChg>
        <pc:spChg chg="ord">
          <ac:chgData name="Davide Genna" userId="c2c31bd2-0d9c-4c1f-bb1e-58a692f2c1e4" providerId="ADAL" clId="{8F77C21D-FA6D-4F30-AA65-8B80F42F581F}" dt="2026-08-27T15:49:51.832" v="9699" actId="166"/>
          <ac:spMkLst>
            <pc:docMk/>
            <pc:sldMk cId="1352808857" sldId="290"/>
            <ac:spMk id="55" creationId="{AAC08B26-7893-BCF5-CF9A-0DFC80BC4227}"/>
          </ac:spMkLst>
        </pc:spChg>
        <pc:spChg chg="ord">
          <ac:chgData name="Davide Genna" userId="c2c31bd2-0d9c-4c1f-bb1e-58a692f2c1e4" providerId="ADAL" clId="{8F77C21D-FA6D-4F30-AA65-8B80F42F581F}" dt="2026-08-27T15:49:51.832" v="9699" actId="166"/>
          <ac:spMkLst>
            <pc:docMk/>
            <pc:sldMk cId="1352808857" sldId="290"/>
            <ac:spMk id="57" creationId="{FC743A4C-EE5B-D165-46FB-345440450774}"/>
          </ac:spMkLst>
        </pc:spChg>
        <pc:spChg chg="ord">
          <ac:chgData name="Davide Genna" userId="c2c31bd2-0d9c-4c1f-bb1e-58a692f2c1e4" providerId="ADAL" clId="{8F77C21D-FA6D-4F30-AA65-8B80F42F581F}" dt="2026-08-27T15:49:51.832" v="9699" actId="166"/>
          <ac:spMkLst>
            <pc:docMk/>
            <pc:sldMk cId="1352808857" sldId="290"/>
            <ac:spMk id="59" creationId="{AD3E0D7C-52DF-0E94-4428-DAE5CFC2D512}"/>
          </ac:spMkLst>
        </pc:spChg>
        <pc:spChg chg="add mod">
          <ac:chgData name="Davide Genna" userId="c2c31bd2-0d9c-4c1f-bb1e-58a692f2c1e4" providerId="ADAL" clId="{8F77C21D-FA6D-4F30-AA65-8B80F42F581F}" dt="2026-08-27T15:33:22.222" v="9285" actId="1076"/>
          <ac:spMkLst>
            <pc:docMk/>
            <pc:sldMk cId="1352808857" sldId="290"/>
            <ac:spMk id="62" creationId="{4D048691-3E02-654D-50AF-F247A6E814FE}"/>
          </ac:spMkLst>
        </pc:spChg>
        <pc:spChg chg="add mod">
          <ac:chgData name="Davide Genna" userId="c2c31bd2-0d9c-4c1f-bb1e-58a692f2c1e4" providerId="ADAL" clId="{8F77C21D-FA6D-4F30-AA65-8B80F42F581F}" dt="2026-08-27T15:33:22.222" v="9285" actId="1076"/>
          <ac:spMkLst>
            <pc:docMk/>
            <pc:sldMk cId="1352808857" sldId="290"/>
            <ac:spMk id="64" creationId="{A4C1A7E4-4A3D-04BB-EA8C-97735F314A6F}"/>
          </ac:spMkLst>
        </pc:spChg>
        <pc:spChg chg="add mod">
          <ac:chgData name="Davide Genna" userId="c2c31bd2-0d9c-4c1f-bb1e-58a692f2c1e4" providerId="ADAL" clId="{8F77C21D-FA6D-4F30-AA65-8B80F42F581F}" dt="2026-08-27T15:44:53.183" v="9530" actId="947"/>
          <ac:spMkLst>
            <pc:docMk/>
            <pc:sldMk cId="1352808857" sldId="290"/>
            <ac:spMk id="70" creationId="{BD32EB29-0FBB-BF23-EECD-593B9370DD79}"/>
          </ac:spMkLst>
        </pc:spChg>
        <pc:spChg chg="add mod topLvl">
          <ac:chgData name="Davide Genna" userId="c2c31bd2-0d9c-4c1f-bb1e-58a692f2c1e4" providerId="ADAL" clId="{8F77C21D-FA6D-4F30-AA65-8B80F42F581F}" dt="2026-08-27T15:38:24.126" v="9393" actId="164"/>
          <ac:spMkLst>
            <pc:docMk/>
            <pc:sldMk cId="1352808857" sldId="290"/>
            <ac:spMk id="74" creationId="{EAF89762-67F3-36E2-4E1C-29ECC82709AA}"/>
          </ac:spMkLst>
        </pc:spChg>
        <pc:spChg chg="add mod topLvl">
          <ac:chgData name="Davide Genna" userId="c2c31bd2-0d9c-4c1f-bb1e-58a692f2c1e4" providerId="ADAL" clId="{8F77C21D-FA6D-4F30-AA65-8B80F42F581F}" dt="2026-08-27T15:38:24.126" v="9393" actId="164"/>
          <ac:spMkLst>
            <pc:docMk/>
            <pc:sldMk cId="1352808857" sldId="290"/>
            <ac:spMk id="75" creationId="{F0110768-6805-FDC0-406C-1C9F16D558EE}"/>
          </ac:spMkLst>
        </pc:spChg>
        <pc:spChg chg="add mod topLvl">
          <ac:chgData name="Davide Genna" userId="c2c31bd2-0d9c-4c1f-bb1e-58a692f2c1e4" providerId="ADAL" clId="{8F77C21D-FA6D-4F30-AA65-8B80F42F581F}" dt="2026-08-27T15:38:24.126" v="9393" actId="164"/>
          <ac:spMkLst>
            <pc:docMk/>
            <pc:sldMk cId="1352808857" sldId="290"/>
            <ac:spMk id="76" creationId="{98862D8B-7040-6BD8-24E4-756D80B31825}"/>
          </ac:spMkLst>
        </pc:spChg>
        <pc:spChg chg="add mod topLvl">
          <ac:chgData name="Davide Genna" userId="c2c31bd2-0d9c-4c1f-bb1e-58a692f2c1e4" providerId="ADAL" clId="{8F77C21D-FA6D-4F30-AA65-8B80F42F581F}" dt="2026-08-27T15:38:24.126" v="9393" actId="164"/>
          <ac:spMkLst>
            <pc:docMk/>
            <pc:sldMk cId="1352808857" sldId="290"/>
            <ac:spMk id="79" creationId="{32194FAF-C61A-956F-F9CA-21281DCF74C6}"/>
          </ac:spMkLst>
        </pc:spChg>
        <pc:spChg chg="add mod topLvl">
          <ac:chgData name="Davide Genna" userId="c2c31bd2-0d9c-4c1f-bb1e-58a692f2c1e4" providerId="ADAL" clId="{8F77C21D-FA6D-4F30-AA65-8B80F42F581F}" dt="2026-08-27T15:38:24.126" v="9393" actId="164"/>
          <ac:spMkLst>
            <pc:docMk/>
            <pc:sldMk cId="1352808857" sldId="290"/>
            <ac:spMk id="81" creationId="{29770F00-E536-7EB4-D85C-414FA78B6465}"/>
          </ac:spMkLst>
        </pc:spChg>
        <pc:spChg chg="mod">
          <ac:chgData name="Davide Genna" userId="c2c31bd2-0d9c-4c1f-bb1e-58a692f2c1e4" providerId="ADAL" clId="{8F77C21D-FA6D-4F30-AA65-8B80F42F581F}" dt="2026-08-27T15:37:54.929" v="9383" actId="1037"/>
          <ac:spMkLst>
            <pc:docMk/>
            <pc:sldMk cId="1352808857" sldId="290"/>
            <ac:spMk id="82" creationId="{0B0EC0FB-D272-F99B-4BF6-1E878552C13A}"/>
          </ac:spMkLst>
        </pc:spChg>
        <pc:spChg chg="add mod topLvl">
          <ac:chgData name="Davide Genna" userId="c2c31bd2-0d9c-4c1f-bb1e-58a692f2c1e4" providerId="ADAL" clId="{8F77C21D-FA6D-4F30-AA65-8B80F42F581F}" dt="2026-08-27T15:38:24.126" v="9393" actId="164"/>
          <ac:spMkLst>
            <pc:docMk/>
            <pc:sldMk cId="1352808857" sldId="290"/>
            <ac:spMk id="83" creationId="{2AE6F661-A96A-D398-DA20-ED22EC9D3723}"/>
          </ac:spMkLst>
        </pc:spChg>
        <pc:spChg chg="add mod topLvl">
          <ac:chgData name="Davide Genna" userId="c2c31bd2-0d9c-4c1f-bb1e-58a692f2c1e4" providerId="ADAL" clId="{8F77C21D-FA6D-4F30-AA65-8B80F42F581F}" dt="2026-08-27T15:38:24.126" v="9393" actId="164"/>
          <ac:spMkLst>
            <pc:docMk/>
            <pc:sldMk cId="1352808857" sldId="290"/>
            <ac:spMk id="85" creationId="{7CCFF732-6048-3EA0-5A63-DDDDFBCB6A06}"/>
          </ac:spMkLst>
        </pc:spChg>
        <pc:spChg chg="add mod topLvl">
          <ac:chgData name="Davide Genna" userId="c2c31bd2-0d9c-4c1f-bb1e-58a692f2c1e4" providerId="ADAL" clId="{8F77C21D-FA6D-4F30-AA65-8B80F42F581F}" dt="2026-08-27T15:38:24.126" v="9393" actId="164"/>
          <ac:spMkLst>
            <pc:docMk/>
            <pc:sldMk cId="1352808857" sldId="290"/>
            <ac:spMk id="86" creationId="{2660AEAB-5557-475D-F234-EDF0A189AE7B}"/>
          </ac:spMkLst>
        </pc:spChg>
        <pc:spChg chg="add mod topLvl">
          <ac:chgData name="Davide Genna" userId="c2c31bd2-0d9c-4c1f-bb1e-58a692f2c1e4" providerId="ADAL" clId="{8F77C21D-FA6D-4F30-AA65-8B80F42F581F}" dt="2026-08-27T15:38:24.126" v="9393" actId="164"/>
          <ac:spMkLst>
            <pc:docMk/>
            <pc:sldMk cId="1352808857" sldId="290"/>
            <ac:spMk id="87" creationId="{D2219084-E780-0E53-534C-F44AB4914E6A}"/>
          </ac:spMkLst>
        </pc:spChg>
        <pc:spChg chg="mod">
          <ac:chgData name="Davide Genna" userId="c2c31bd2-0d9c-4c1f-bb1e-58a692f2c1e4" providerId="ADAL" clId="{8F77C21D-FA6D-4F30-AA65-8B80F42F581F}" dt="2026-08-27T15:38:45.949" v="9396"/>
          <ac:spMkLst>
            <pc:docMk/>
            <pc:sldMk cId="1352808857" sldId="290"/>
            <ac:spMk id="93" creationId="{1222D21F-CC78-0348-CF73-916234CD02EA}"/>
          </ac:spMkLst>
        </pc:spChg>
        <pc:spChg chg="mod">
          <ac:chgData name="Davide Genna" userId="c2c31bd2-0d9c-4c1f-bb1e-58a692f2c1e4" providerId="ADAL" clId="{8F77C21D-FA6D-4F30-AA65-8B80F42F581F}" dt="2026-08-27T15:38:45.949" v="9396"/>
          <ac:spMkLst>
            <pc:docMk/>
            <pc:sldMk cId="1352808857" sldId="290"/>
            <ac:spMk id="94" creationId="{4DB013C4-E07B-CB9A-21DD-1BE3CD272082}"/>
          </ac:spMkLst>
        </pc:spChg>
        <pc:spChg chg="mod">
          <ac:chgData name="Davide Genna" userId="c2c31bd2-0d9c-4c1f-bb1e-58a692f2c1e4" providerId="ADAL" clId="{8F77C21D-FA6D-4F30-AA65-8B80F42F581F}" dt="2026-08-27T15:38:45.949" v="9396"/>
          <ac:spMkLst>
            <pc:docMk/>
            <pc:sldMk cId="1352808857" sldId="290"/>
            <ac:spMk id="98" creationId="{86C5E06B-6E3A-6235-E92A-A8F1474EF1D7}"/>
          </ac:spMkLst>
        </pc:spChg>
        <pc:spChg chg="mod">
          <ac:chgData name="Davide Genna" userId="c2c31bd2-0d9c-4c1f-bb1e-58a692f2c1e4" providerId="ADAL" clId="{8F77C21D-FA6D-4F30-AA65-8B80F42F581F}" dt="2026-08-27T15:38:45.949" v="9396"/>
          <ac:spMkLst>
            <pc:docMk/>
            <pc:sldMk cId="1352808857" sldId="290"/>
            <ac:spMk id="99" creationId="{89864943-6A15-CCDD-D5AD-4C8980796535}"/>
          </ac:spMkLst>
        </pc:spChg>
        <pc:spChg chg="mod">
          <ac:chgData name="Davide Genna" userId="c2c31bd2-0d9c-4c1f-bb1e-58a692f2c1e4" providerId="ADAL" clId="{8F77C21D-FA6D-4F30-AA65-8B80F42F581F}" dt="2026-08-27T15:38:45.949" v="9396"/>
          <ac:spMkLst>
            <pc:docMk/>
            <pc:sldMk cId="1352808857" sldId="290"/>
            <ac:spMk id="100" creationId="{E0AB68F1-BFF4-2378-85BD-D60DF1F8F36E}"/>
          </ac:spMkLst>
        </pc:spChg>
        <pc:spChg chg="mod">
          <ac:chgData name="Davide Genna" userId="c2c31bd2-0d9c-4c1f-bb1e-58a692f2c1e4" providerId="ADAL" clId="{8F77C21D-FA6D-4F30-AA65-8B80F42F581F}" dt="2026-08-27T15:38:45.949" v="9396"/>
          <ac:spMkLst>
            <pc:docMk/>
            <pc:sldMk cId="1352808857" sldId="290"/>
            <ac:spMk id="101" creationId="{3794EE6B-AE72-8F76-79D5-FCD6C93E5AAA}"/>
          </ac:spMkLst>
        </pc:spChg>
        <pc:spChg chg="mod">
          <ac:chgData name="Davide Genna" userId="c2c31bd2-0d9c-4c1f-bb1e-58a692f2c1e4" providerId="ADAL" clId="{8F77C21D-FA6D-4F30-AA65-8B80F42F581F}" dt="2026-08-27T15:38:45.949" v="9396"/>
          <ac:spMkLst>
            <pc:docMk/>
            <pc:sldMk cId="1352808857" sldId="290"/>
            <ac:spMk id="103" creationId="{D5C8BDD9-BE24-A847-B41A-D645BCD9B107}"/>
          </ac:spMkLst>
        </pc:spChg>
        <pc:spChg chg="mod">
          <ac:chgData name="Davide Genna" userId="c2c31bd2-0d9c-4c1f-bb1e-58a692f2c1e4" providerId="ADAL" clId="{8F77C21D-FA6D-4F30-AA65-8B80F42F581F}" dt="2026-08-27T15:38:45.949" v="9396"/>
          <ac:spMkLst>
            <pc:docMk/>
            <pc:sldMk cId="1352808857" sldId="290"/>
            <ac:spMk id="104" creationId="{8DB3A1BE-08BC-56BE-F9C3-FFDBC37611C4}"/>
          </ac:spMkLst>
        </pc:spChg>
        <pc:spChg chg="mod">
          <ac:chgData name="Davide Genna" userId="c2c31bd2-0d9c-4c1f-bb1e-58a692f2c1e4" providerId="ADAL" clId="{8F77C21D-FA6D-4F30-AA65-8B80F42F581F}" dt="2026-08-27T15:38:45.949" v="9396"/>
          <ac:spMkLst>
            <pc:docMk/>
            <pc:sldMk cId="1352808857" sldId="290"/>
            <ac:spMk id="105" creationId="{52870FFB-0799-9DFE-E7FC-DCEB0C138E00}"/>
          </ac:spMkLst>
        </pc:spChg>
        <pc:spChg chg="add mod">
          <ac:chgData name="Davide Genna" userId="c2c31bd2-0d9c-4c1f-bb1e-58a692f2c1e4" providerId="ADAL" clId="{8F77C21D-FA6D-4F30-AA65-8B80F42F581F}" dt="2026-08-27T15:49:19.859" v="9694" actId="947"/>
          <ac:spMkLst>
            <pc:docMk/>
            <pc:sldMk cId="1352808857" sldId="290"/>
            <ac:spMk id="109" creationId="{B6B61008-20F0-325E-3309-595C96C9CADF}"/>
          </ac:spMkLst>
        </pc:spChg>
        <pc:spChg chg="add mod">
          <ac:chgData name="Davide Genna" userId="c2c31bd2-0d9c-4c1f-bb1e-58a692f2c1e4" providerId="ADAL" clId="{8F77C21D-FA6D-4F30-AA65-8B80F42F581F}" dt="2026-08-27T15:45:07.754" v="9539" actId="20577"/>
          <ac:spMkLst>
            <pc:docMk/>
            <pc:sldMk cId="1352808857" sldId="290"/>
            <ac:spMk id="111" creationId="{5C3EE731-7CB3-43D8-FBC5-7C2A6928F36D}"/>
          </ac:spMkLst>
        </pc:spChg>
        <pc:spChg chg="add mod">
          <ac:chgData name="Davide Genna" userId="c2c31bd2-0d9c-4c1f-bb1e-58a692f2c1e4" providerId="ADAL" clId="{8F77C21D-FA6D-4F30-AA65-8B80F42F581F}" dt="2026-08-27T15:49:14.032" v="9692" actId="947"/>
          <ac:spMkLst>
            <pc:docMk/>
            <pc:sldMk cId="1352808857" sldId="290"/>
            <ac:spMk id="113" creationId="{584769FC-03AC-D85D-A55D-949D02B37EF7}"/>
          </ac:spMkLst>
        </pc:spChg>
        <pc:spChg chg="add">
          <ac:chgData name="Davide Genna" userId="c2c31bd2-0d9c-4c1f-bb1e-58a692f2c1e4" providerId="ADAL" clId="{8F77C21D-FA6D-4F30-AA65-8B80F42F581F}" dt="2026-08-27T16:01:23.725" v="9971" actId="22"/>
          <ac:spMkLst>
            <pc:docMk/>
            <pc:sldMk cId="1352808857" sldId="290"/>
            <ac:spMk id="115" creationId="{FE8E1960-E7DD-FB3C-67F3-271C14B46F52}"/>
          </ac:spMkLst>
        </pc:spChg>
        <pc:spChg chg="add mod">
          <ac:chgData name="Davide Genna" userId="c2c31bd2-0d9c-4c1f-bb1e-58a692f2c1e4" providerId="ADAL" clId="{8F77C21D-FA6D-4F30-AA65-8B80F42F581F}" dt="2026-08-27T16:01:49.452" v="9974" actId="1076"/>
          <ac:spMkLst>
            <pc:docMk/>
            <pc:sldMk cId="1352808857" sldId="290"/>
            <ac:spMk id="117" creationId="{CF8C1076-D15D-122F-1F28-B2093BC87BB9}"/>
          </ac:spMkLst>
        </pc:spChg>
        <pc:grpChg chg="mod">
          <ac:chgData name="Davide Genna" userId="c2c31bd2-0d9c-4c1f-bb1e-58a692f2c1e4" providerId="ADAL" clId="{8F77C21D-FA6D-4F30-AA65-8B80F42F581F}" dt="2026-08-27T15:43:15.953" v="9461" actId="1076"/>
          <ac:grpSpMkLst>
            <pc:docMk/>
            <pc:sldMk cId="1352808857" sldId="290"/>
            <ac:grpSpMk id="89" creationId="{43B24765-A78B-79EE-7E45-7F7BDE28BEB2}"/>
          </ac:grpSpMkLst>
        </pc:grpChg>
        <pc:grpChg chg="mod">
          <ac:chgData name="Davide Genna" userId="c2c31bd2-0d9c-4c1f-bb1e-58a692f2c1e4" providerId="ADAL" clId="{8F77C21D-FA6D-4F30-AA65-8B80F42F581F}" dt="2026-08-27T15:43:25.825" v="9462" actId="1076"/>
          <ac:grpSpMkLst>
            <pc:docMk/>
            <pc:sldMk cId="1352808857" sldId="290"/>
            <ac:grpSpMk id="90" creationId="{E2C47A6F-A9DD-A7D3-E826-4FA7BFB57610}"/>
          </ac:grpSpMkLst>
        </pc:grpChg>
        <pc:picChg chg="add mod">
          <ac:chgData name="Davide Genna" userId="c2c31bd2-0d9c-4c1f-bb1e-58a692f2c1e4" providerId="ADAL" clId="{8F77C21D-FA6D-4F30-AA65-8B80F42F581F}" dt="2026-08-27T15:30:08.044" v="9251" actId="14100"/>
          <ac:picMkLst>
            <pc:docMk/>
            <pc:sldMk cId="1352808857" sldId="290"/>
            <ac:picMk id="24" creationId="{9139BA78-D6F6-DC5B-E308-FD053B961BD6}"/>
          </ac:picMkLst>
        </pc:picChg>
        <pc:picChg chg="add mod">
          <ac:chgData name="Davide Genna" userId="c2c31bd2-0d9c-4c1f-bb1e-58a692f2c1e4" providerId="ADAL" clId="{8F77C21D-FA6D-4F30-AA65-8B80F42F581F}" dt="2026-08-27T15:33:07.881" v="9283" actId="1076"/>
          <ac:picMkLst>
            <pc:docMk/>
            <pc:sldMk cId="1352808857" sldId="290"/>
            <ac:picMk id="60" creationId="{02594AFC-9EFB-C422-42B7-2C39058D30B6}"/>
          </ac:picMkLst>
        </pc:picChg>
        <pc:cxnChg chg="add mod">
          <ac:chgData name="Davide Genna" userId="c2c31bd2-0d9c-4c1f-bb1e-58a692f2c1e4" providerId="ADAL" clId="{8F77C21D-FA6D-4F30-AA65-8B80F42F581F}" dt="2026-08-27T15:49:42.522" v="9698" actId="1038"/>
          <ac:cxnSpMkLst>
            <pc:docMk/>
            <pc:sldMk cId="1352808857" sldId="290"/>
            <ac:cxnSpMk id="65" creationId="{44FB36EA-9132-9DA2-713E-EFF6B65BA939}"/>
          </ac:cxnSpMkLst>
        </pc:cxnChg>
        <pc:cxnChg chg="add mod">
          <ac:chgData name="Davide Genna" userId="c2c31bd2-0d9c-4c1f-bb1e-58a692f2c1e4" providerId="ADAL" clId="{8F77C21D-FA6D-4F30-AA65-8B80F42F581F}" dt="2026-08-27T15:49:40.975" v="9696" actId="1038"/>
          <ac:cxnSpMkLst>
            <pc:docMk/>
            <pc:sldMk cId="1352808857" sldId="290"/>
            <ac:cxnSpMk id="69" creationId="{DC9D59A0-A094-CED5-642C-2EE55185D686}"/>
          </ac:cxnSpMkLst>
        </pc:cxnChg>
      </pc:sldChg>
      <pc:sldChg chg="addSp delSp modSp add mod">
        <pc:chgData name="Davide Genna" userId="c2c31bd2-0d9c-4c1f-bb1e-58a692f2c1e4" providerId="ADAL" clId="{8F77C21D-FA6D-4F30-AA65-8B80F42F581F}" dt="2026-08-28T11:48:22.780" v="10250"/>
        <pc:sldMkLst>
          <pc:docMk/>
          <pc:sldMk cId="1416293883" sldId="291"/>
        </pc:sldMkLst>
        <pc:spChg chg="add mod">
          <ac:chgData name="Davide Genna" userId="c2c31bd2-0d9c-4c1f-bb1e-58a692f2c1e4" providerId="ADAL" clId="{8F77C21D-FA6D-4F30-AA65-8B80F42F581F}" dt="2026-08-27T16:01:20.538" v="9970" actId="1038"/>
          <ac:spMkLst>
            <pc:docMk/>
            <pc:sldMk cId="1416293883" sldId="291"/>
            <ac:spMk id="2" creationId="{2E7B8CEE-63CB-ECED-0E8B-63A0FADEDCAD}"/>
          </ac:spMkLst>
        </pc:spChg>
        <pc:spChg chg="mod">
          <ac:chgData name="Davide Genna" userId="c2c31bd2-0d9c-4c1f-bb1e-58a692f2c1e4" providerId="ADAL" clId="{8F77C21D-FA6D-4F30-AA65-8B80F42F581F}" dt="2026-08-28T11:48:22.780" v="10250"/>
          <ac:spMkLst>
            <pc:docMk/>
            <pc:sldMk cId="1416293883" sldId="291"/>
            <ac:spMk id="33" creationId="{8C301FF9-F8D2-64AB-C804-1465CE2F0014}"/>
          </ac:spMkLst>
        </pc:spChg>
      </pc:sldChg>
      <pc:sldChg chg="addSp delSp modSp add mod">
        <pc:chgData name="Davide Genna" userId="c2c31bd2-0d9c-4c1f-bb1e-58a692f2c1e4" providerId="ADAL" clId="{8F77C21D-FA6D-4F30-AA65-8B80F42F581F}" dt="2026-08-29T10:14:26.862" v="11757" actId="22"/>
        <pc:sldMkLst>
          <pc:docMk/>
          <pc:sldMk cId="2436663026" sldId="294"/>
        </pc:sldMkLst>
        <pc:spChg chg="add">
          <ac:chgData name="Davide Genna" userId="c2c31bd2-0d9c-4c1f-bb1e-58a692f2c1e4" providerId="ADAL" clId="{8F77C21D-FA6D-4F30-AA65-8B80F42F581F}" dt="2026-08-29T10:14:26.862" v="11757" actId="22"/>
          <ac:spMkLst>
            <pc:docMk/>
            <pc:sldMk cId="2436663026" sldId="294"/>
            <ac:spMk id="28" creationId="{871A50A8-8794-A559-2D60-029821E5DE4D}"/>
          </ac:spMkLst>
        </pc:spChg>
        <pc:spChg chg="add">
          <ac:chgData name="Davide Genna" userId="c2c31bd2-0d9c-4c1f-bb1e-58a692f2c1e4" providerId="ADAL" clId="{8F77C21D-FA6D-4F30-AA65-8B80F42F581F}" dt="2026-08-29T10:14:26.862" v="11757" actId="22"/>
          <ac:spMkLst>
            <pc:docMk/>
            <pc:sldMk cId="2436663026" sldId="294"/>
            <ac:spMk id="34" creationId="{C17C2D4A-1F52-DD24-9D2E-5A95F26349C6}"/>
          </ac:spMkLst>
        </pc:spChg>
        <pc:picChg chg="add mod">
          <ac:chgData name="Davide Genna" userId="c2c31bd2-0d9c-4c1f-bb1e-58a692f2c1e4" providerId="ADAL" clId="{8F77C21D-FA6D-4F30-AA65-8B80F42F581F}" dt="2026-08-29T10:07:30.804" v="11661" actId="14100"/>
          <ac:picMkLst>
            <pc:docMk/>
            <pc:sldMk cId="2436663026" sldId="294"/>
            <ac:picMk id="12" creationId="{543C12B0-9718-3702-84F4-3D740865F020}"/>
          </ac:picMkLst>
        </pc:picChg>
        <pc:picChg chg="add mod">
          <ac:chgData name="Davide Genna" userId="c2c31bd2-0d9c-4c1f-bb1e-58a692f2c1e4" providerId="ADAL" clId="{8F77C21D-FA6D-4F30-AA65-8B80F42F581F}" dt="2026-08-29T10:08:02.442" v="11670" actId="1035"/>
          <ac:picMkLst>
            <pc:docMk/>
            <pc:sldMk cId="2436663026" sldId="294"/>
            <ac:picMk id="22" creationId="{42111466-2A2C-DAE0-51B6-A1EDAEE41427}"/>
          </ac:picMkLst>
        </pc:picChg>
        <pc:picChg chg="ord">
          <ac:chgData name="Davide Genna" userId="c2c31bd2-0d9c-4c1f-bb1e-58a692f2c1e4" providerId="ADAL" clId="{8F77C21D-FA6D-4F30-AA65-8B80F42F581F}" dt="2026-08-29T10:07:50.408" v="11665" actId="166"/>
          <ac:picMkLst>
            <pc:docMk/>
            <pc:sldMk cId="2436663026" sldId="294"/>
            <ac:picMk id="105" creationId="{72C7602F-C300-F823-1ABC-544C89432236}"/>
          </ac:picMkLst>
        </pc:picChg>
        <pc:picChg chg="ord">
          <ac:chgData name="Davide Genna" userId="c2c31bd2-0d9c-4c1f-bb1e-58a692f2c1e4" providerId="ADAL" clId="{8F77C21D-FA6D-4F30-AA65-8B80F42F581F}" dt="2026-08-29T10:07:50.408" v="11665" actId="166"/>
          <ac:picMkLst>
            <pc:docMk/>
            <pc:sldMk cId="2436663026" sldId="294"/>
            <ac:picMk id="107" creationId="{F0BCAB96-DEBC-0578-DFBF-88E5A001A97C}"/>
          </ac:picMkLst>
        </pc:picChg>
      </pc:sldChg>
      <pc:sldChg chg="delSp modSp add mod">
        <pc:chgData name="Davide Genna" userId="c2c31bd2-0d9c-4c1f-bb1e-58a692f2c1e4" providerId="ADAL" clId="{8F77C21D-FA6D-4F30-AA65-8B80F42F581F}" dt="2026-08-28T10:33:45.843" v="10012" actId="478"/>
        <pc:sldMkLst>
          <pc:docMk/>
          <pc:sldMk cId="238835353" sldId="295"/>
        </pc:sldMkLst>
      </pc:sldChg>
      <pc:sldChg chg="addSp delSp modSp add mod ord setBg">
        <pc:chgData name="Davide Genna" userId="c2c31bd2-0d9c-4c1f-bb1e-58a692f2c1e4" providerId="ADAL" clId="{8F77C21D-FA6D-4F30-AA65-8B80F42F581F}" dt="2026-08-28T11:46:52.535" v="10234" actId="1076"/>
        <pc:sldMkLst>
          <pc:docMk/>
          <pc:sldMk cId="1094579883" sldId="296"/>
        </pc:sldMkLst>
        <pc:spChg chg="mod">
          <ac:chgData name="Davide Genna" userId="c2c31bd2-0d9c-4c1f-bb1e-58a692f2c1e4" providerId="ADAL" clId="{8F77C21D-FA6D-4F30-AA65-8B80F42F581F}" dt="2026-08-28T11:45:46.590" v="10213" actId="20577"/>
          <ac:spMkLst>
            <pc:docMk/>
            <pc:sldMk cId="1094579883" sldId="296"/>
            <ac:spMk id="3" creationId="{E5E7D2B8-C6A2-62C7-FF80-D606F4A68975}"/>
          </ac:spMkLst>
        </pc:spChg>
        <pc:spChg chg="mod">
          <ac:chgData name="Davide Genna" userId="c2c31bd2-0d9c-4c1f-bb1e-58a692f2c1e4" providerId="ADAL" clId="{8F77C21D-FA6D-4F30-AA65-8B80F42F581F}" dt="2026-08-28T11:45:02.029" v="10138" actId="20577"/>
          <ac:spMkLst>
            <pc:docMk/>
            <pc:sldMk cId="1094579883" sldId="296"/>
            <ac:spMk id="33" creationId="{9D15308A-9F3D-C96C-2B76-766D72429B35}"/>
          </ac:spMkLst>
        </pc:spChg>
        <pc:spChg chg="ord">
          <ac:chgData name="Davide Genna" userId="c2c31bd2-0d9c-4c1f-bb1e-58a692f2c1e4" providerId="ADAL" clId="{8F77C21D-FA6D-4F30-AA65-8B80F42F581F}" dt="2026-08-28T11:44:38.910" v="10112" actId="166"/>
          <ac:spMkLst>
            <pc:docMk/>
            <pc:sldMk cId="1094579883" sldId="296"/>
            <ac:spMk id="35" creationId="{37381CBC-58FD-0277-B087-26410D0297AA}"/>
          </ac:spMkLst>
        </pc:spChg>
        <pc:spChg chg="ord">
          <ac:chgData name="Davide Genna" userId="c2c31bd2-0d9c-4c1f-bb1e-58a692f2c1e4" providerId="ADAL" clId="{8F77C21D-FA6D-4F30-AA65-8B80F42F581F}" dt="2026-08-28T11:44:38.910" v="10112" actId="166"/>
          <ac:spMkLst>
            <pc:docMk/>
            <pc:sldMk cId="1094579883" sldId="296"/>
            <ac:spMk id="37" creationId="{8C621BD6-BB42-A785-83CA-8F3E1C143CC7}"/>
          </ac:spMkLst>
        </pc:spChg>
        <pc:spChg chg="ord">
          <ac:chgData name="Davide Genna" userId="c2c31bd2-0d9c-4c1f-bb1e-58a692f2c1e4" providerId="ADAL" clId="{8F77C21D-FA6D-4F30-AA65-8B80F42F581F}" dt="2026-08-28T11:44:38.910" v="10112" actId="166"/>
          <ac:spMkLst>
            <pc:docMk/>
            <pc:sldMk cId="1094579883" sldId="296"/>
            <ac:spMk id="39" creationId="{12FEEA04-FE21-FDE8-D01F-0F69D7418272}"/>
          </ac:spMkLst>
        </pc:spChg>
        <pc:spChg chg="ord">
          <ac:chgData name="Davide Genna" userId="c2c31bd2-0d9c-4c1f-bb1e-58a692f2c1e4" providerId="ADAL" clId="{8F77C21D-FA6D-4F30-AA65-8B80F42F581F}" dt="2026-08-28T11:44:38.910" v="10112" actId="166"/>
          <ac:spMkLst>
            <pc:docMk/>
            <pc:sldMk cId="1094579883" sldId="296"/>
            <ac:spMk id="41" creationId="{96042B80-873D-D1E0-A040-FFEE6D54DF88}"/>
          </ac:spMkLst>
        </pc:spChg>
        <pc:spChg chg="add mod topLvl">
          <ac:chgData name="Davide Genna" userId="c2c31bd2-0d9c-4c1f-bb1e-58a692f2c1e4" providerId="ADAL" clId="{8F77C21D-FA6D-4F30-AA65-8B80F42F581F}" dt="2026-08-28T11:44:27.367" v="10110" actId="165"/>
          <ac:spMkLst>
            <pc:docMk/>
            <pc:sldMk cId="1094579883" sldId="296"/>
            <ac:spMk id="42" creationId="{99562EED-B7AF-9DE1-675C-28932B960787}"/>
          </ac:spMkLst>
        </pc:spChg>
        <pc:spChg chg="ord">
          <ac:chgData name="Davide Genna" userId="c2c31bd2-0d9c-4c1f-bb1e-58a692f2c1e4" providerId="ADAL" clId="{8F77C21D-FA6D-4F30-AA65-8B80F42F581F}" dt="2026-08-28T11:44:38.910" v="10112" actId="166"/>
          <ac:spMkLst>
            <pc:docMk/>
            <pc:sldMk cId="1094579883" sldId="296"/>
            <ac:spMk id="43" creationId="{E92BF70B-FFA3-94EE-D390-DD6178C87794}"/>
          </ac:spMkLst>
        </pc:spChg>
        <pc:spChg chg="ord">
          <ac:chgData name="Davide Genna" userId="c2c31bd2-0d9c-4c1f-bb1e-58a692f2c1e4" providerId="ADAL" clId="{8F77C21D-FA6D-4F30-AA65-8B80F42F581F}" dt="2026-08-28T11:44:38.910" v="10112" actId="166"/>
          <ac:spMkLst>
            <pc:docMk/>
            <pc:sldMk cId="1094579883" sldId="296"/>
            <ac:spMk id="45" creationId="{FBD209E7-B7E0-8AD1-12EF-24F61E66699D}"/>
          </ac:spMkLst>
        </pc:spChg>
        <pc:spChg chg="ord">
          <ac:chgData name="Davide Genna" userId="c2c31bd2-0d9c-4c1f-bb1e-58a692f2c1e4" providerId="ADAL" clId="{8F77C21D-FA6D-4F30-AA65-8B80F42F581F}" dt="2026-08-28T11:44:38.910" v="10112" actId="166"/>
          <ac:spMkLst>
            <pc:docMk/>
            <pc:sldMk cId="1094579883" sldId="296"/>
            <ac:spMk id="49" creationId="{2EBFE809-128C-56EB-14BE-FBFEB87AC2C8}"/>
          </ac:spMkLst>
        </pc:spChg>
        <pc:spChg chg="ord">
          <ac:chgData name="Davide Genna" userId="c2c31bd2-0d9c-4c1f-bb1e-58a692f2c1e4" providerId="ADAL" clId="{8F77C21D-FA6D-4F30-AA65-8B80F42F581F}" dt="2026-08-28T11:44:38.910" v="10112" actId="166"/>
          <ac:spMkLst>
            <pc:docMk/>
            <pc:sldMk cId="1094579883" sldId="296"/>
            <ac:spMk id="53" creationId="{DF301C1B-E602-1E80-60BB-BAEE113BD2C9}"/>
          </ac:spMkLst>
        </pc:spChg>
        <pc:spChg chg="ord">
          <ac:chgData name="Davide Genna" userId="c2c31bd2-0d9c-4c1f-bb1e-58a692f2c1e4" providerId="ADAL" clId="{8F77C21D-FA6D-4F30-AA65-8B80F42F581F}" dt="2026-08-28T11:44:38.910" v="10112" actId="166"/>
          <ac:spMkLst>
            <pc:docMk/>
            <pc:sldMk cId="1094579883" sldId="296"/>
            <ac:spMk id="55" creationId="{77D9F1D3-E790-6AF8-086E-6BDE1D83294A}"/>
          </ac:spMkLst>
        </pc:spChg>
        <pc:spChg chg="ord">
          <ac:chgData name="Davide Genna" userId="c2c31bd2-0d9c-4c1f-bb1e-58a692f2c1e4" providerId="ADAL" clId="{8F77C21D-FA6D-4F30-AA65-8B80F42F581F}" dt="2026-08-28T11:44:38.910" v="10112" actId="166"/>
          <ac:spMkLst>
            <pc:docMk/>
            <pc:sldMk cId="1094579883" sldId="296"/>
            <ac:spMk id="57" creationId="{D2130C4D-C3C9-C730-2AE1-3914C2B7E62B}"/>
          </ac:spMkLst>
        </pc:spChg>
        <pc:spChg chg="add mod">
          <ac:chgData name="Davide Genna" userId="c2c31bd2-0d9c-4c1f-bb1e-58a692f2c1e4" providerId="ADAL" clId="{8F77C21D-FA6D-4F30-AA65-8B80F42F581F}" dt="2026-08-28T11:46:52.535" v="10234" actId="1076"/>
          <ac:spMkLst>
            <pc:docMk/>
            <pc:sldMk cId="1094579883" sldId="296"/>
            <ac:spMk id="64" creationId="{ED138577-1303-145D-ED81-3ADB399904BE}"/>
          </ac:spMkLst>
        </pc:spChg>
        <pc:spChg chg="add del">
          <ac:chgData name="Davide Genna" userId="c2c31bd2-0d9c-4c1f-bb1e-58a692f2c1e4" providerId="ADAL" clId="{8F77C21D-FA6D-4F30-AA65-8B80F42F581F}" dt="2026-08-28T11:33:50.509" v="10057" actId="478"/>
          <ac:spMkLst>
            <pc:docMk/>
            <pc:sldMk cId="1094579883" sldId="296"/>
            <ac:spMk id="181" creationId="{88A10B5B-3583-8A15-F10F-76889B4160F7}"/>
          </ac:spMkLst>
        </pc:spChg>
        <pc:spChg chg="add mod">
          <ac:chgData name="Davide Genna" userId="c2c31bd2-0d9c-4c1f-bb1e-58a692f2c1e4" providerId="ADAL" clId="{8F77C21D-FA6D-4F30-AA65-8B80F42F581F}" dt="2026-08-28T11:43:05.559" v="10086" actId="1076"/>
          <ac:spMkLst>
            <pc:docMk/>
            <pc:sldMk cId="1094579883" sldId="296"/>
            <ac:spMk id="235" creationId="{8DF3297F-1287-A455-77B4-1732E2587072}"/>
          </ac:spMkLst>
        </pc:spChg>
        <pc:spChg chg="add mod topLvl">
          <ac:chgData name="Davide Genna" userId="c2c31bd2-0d9c-4c1f-bb1e-58a692f2c1e4" providerId="ADAL" clId="{8F77C21D-FA6D-4F30-AA65-8B80F42F581F}" dt="2026-08-28T11:44:27.367" v="10110" actId="165"/>
          <ac:spMkLst>
            <pc:docMk/>
            <pc:sldMk cId="1094579883" sldId="296"/>
            <ac:spMk id="243" creationId="{113D970D-10C0-90DC-368F-456D6812C21C}"/>
          </ac:spMkLst>
        </pc:spChg>
        <pc:spChg chg="add mod topLvl">
          <ac:chgData name="Davide Genna" userId="c2c31bd2-0d9c-4c1f-bb1e-58a692f2c1e4" providerId="ADAL" clId="{8F77C21D-FA6D-4F30-AA65-8B80F42F581F}" dt="2026-08-28T11:44:27.367" v="10110" actId="165"/>
          <ac:spMkLst>
            <pc:docMk/>
            <pc:sldMk cId="1094579883" sldId="296"/>
            <ac:spMk id="245" creationId="{BA8E72B3-D6AC-5723-4B4C-A74E14A4C4C8}"/>
          </ac:spMkLst>
        </pc:spChg>
        <pc:spChg chg="add mod topLvl">
          <ac:chgData name="Davide Genna" userId="c2c31bd2-0d9c-4c1f-bb1e-58a692f2c1e4" providerId="ADAL" clId="{8F77C21D-FA6D-4F30-AA65-8B80F42F581F}" dt="2026-08-28T11:44:27.367" v="10110" actId="165"/>
          <ac:spMkLst>
            <pc:docMk/>
            <pc:sldMk cId="1094579883" sldId="296"/>
            <ac:spMk id="247" creationId="{984F6E81-ADCE-100D-E892-2D869D456817}"/>
          </ac:spMkLst>
        </pc:spChg>
        <pc:spChg chg="add mod topLvl">
          <ac:chgData name="Davide Genna" userId="c2c31bd2-0d9c-4c1f-bb1e-58a692f2c1e4" providerId="ADAL" clId="{8F77C21D-FA6D-4F30-AA65-8B80F42F581F}" dt="2026-08-28T11:44:27.367" v="10110" actId="165"/>
          <ac:spMkLst>
            <pc:docMk/>
            <pc:sldMk cId="1094579883" sldId="296"/>
            <ac:spMk id="249" creationId="{4A87595F-C261-C38B-B34C-3A19A4A03B99}"/>
          </ac:spMkLst>
        </pc:spChg>
        <pc:spChg chg="add mod topLvl">
          <ac:chgData name="Davide Genna" userId="c2c31bd2-0d9c-4c1f-bb1e-58a692f2c1e4" providerId="ADAL" clId="{8F77C21D-FA6D-4F30-AA65-8B80F42F581F}" dt="2026-08-28T11:44:27.367" v="10110" actId="165"/>
          <ac:spMkLst>
            <pc:docMk/>
            <pc:sldMk cId="1094579883" sldId="296"/>
            <ac:spMk id="251" creationId="{988CD800-ADB1-138A-23E2-B4960786EC5E}"/>
          </ac:spMkLst>
        </pc:spChg>
        <pc:spChg chg="add mod topLvl">
          <ac:chgData name="Davide Genna" userId="c2c31bd2-0d9c-4c1f-bb1e-58a692f2c1e4" providerId="ADAL" clId="{8F77C21D-FA6D-4F30-AA65-8B80F42F581F}" dt="2026-08-28T11:44:27.367" v="10110" actId="165"/>
          <ac:spMkLst>
            <pc:docMk/>
            <pc:sldMk cId="1094579883" sldId="296"/>
            <ac:spMk id="253" creationId="{6422ED6B-5A3D-46FD-1D85-9F89B282F4FE}"/>
          </ac:spMkLst>
        </pc:spChg>
        <pc:spChg chg="add mod topLvl">
          <ac:chgData name="Davide Genna" userId="c2c31bd2-0d9c-4c1f-bb1e-58a692f2c1e4" providerId="ADAL" clId="{8F77C21D-FA6D-4F30-AA65-8B80F42F581F}" dt="2026-08-28T11:44:27.367" v="10110" actId="165"/>
          <ac:spMkLst>
            <pc:docMk/>
            <pc:sldMk cId="1094579883" sldId="296"/>
            <ac:spMk id="255" creationId="{1E4BEEAA-DA1F-4901-6B75-9DCC3E080F02}"/>
          </ac:spMkLst>
        </pc:spChg>
        <pc:picChg chg="ord">
          <ac:chgData name="Davide Genna" userId="c2c31bd2-0d9c-4c1f-bb1e-58a692f2c1e4" providerId="ADAL" clId="{8F77C21D-FA6D-4F30-AA65-8B80F42F581F}" dt="2026-08-28T11:44:47.501" v="10113" actId="166"/>
          <ac:picMkLst>
            <pc:docMk/>
            <pc:sldMk cId="1094579883" sldId="296"/>
            <ac:picMk id="10" creationId="{533AD339-E34A-586A-950C-5A3F10D2D565}"/>
          </ac:picMkLst>
        </pc:picChg>
        <pc:picChg chg="mod">
          <ac:chgData name="Davide Genna" userId="c2c31bd2-0d9c-4c1f-bb1e-58a692f2c1e4" providerId="ADAL" clId="{8F77C21D-FA6D-4F30-AA65-8B80F42F581F}" dt="2026-08-28T11:44:32.895" v="10111"/>
          <ac:picMkLst>
            <pc:docMk/>
            <pc:sldMk cId="1094579883" sldId="296"/>
            <ac:picMk id="52" creationId="{335DC0AD-77E1-8F3F-F2C6-A624ADD0A679}"/>
          </ac:picMkLst>
        </pc:picChg>
        <pc:picChg chg="add mod ord">
          <ac:chgData name="Davide Genna" userId="c2c31bd2-0d9c-4c1f-bb1e-58a692f2c1e4" providerId="ADAL" clId="{8F77C21D-FA6D-4F30-AA65-8B80F42F581F}" dt="2026-08-28T11:46:21.470" v="10223" actId="167"/>
          <ac:picMkLst>
            <pc:docMk/>
            <pc:sldMk cId="1094579883" sldId="296"/>
            <ac:picMk id="56" creationId="{E8151405-C2A6-0E6F-525F-EA86D485C768}"/>
          </ac:picMkLst>
        </pc:picChg>
        <pc:picChg chg="add mod">
          <ac:chgData name="Davide Genna" userId="c2c31bd2-0d9c-4c1f-bb1e-58a692f2c1e4" providerId="ADAL" clId="{8F77C21D-FA6D-4F30-AA65-8B80F42F581F}" dt="2026-08-28T11:43:05.559" v="10086" actId="1076"/>
          <ac:picMkLst>
            <pc:docMk/>
            <pc:sldMk cId="1094579883" sldId="296"/>
            <ac:picMk id="237" creationId="{4567A798-5373-FD97-4321-56E6B6F64148}"/>
          </ac:picMkLst>
        </pc:picChg>
        <pc:picChg chg="add mod">
          <ac:chgData name="Davide Genna" userId="c2c31bd2-0d9c-4c1f-bb1e-58a692f2c1e4" providerId="ADAL" clId="{8F77C21D-FA6D-4F30-AA65-8B80F42F581F}" dt="2026-08-28T11:43:05.559" v="10086" actId="1076"/>
          <ac:picMkLst>
            <pc:docMk/>
            <pc:sldMk cId="1094579883" sldId="296"/>
            <ac:picMk id="239" creationId="{51710440-3485-2366-0D58-F80054EF12C0}"/>
          </ac:picMkLst>
        </pc:picChg>
      </pc:sldChg>
      <pc:sldChg chg="addSp delSp modSp add mod setBg">
        <pc:chgData name="Davide Genna" userId="c2c31bd2-0d9c-4c1f-bb1e-58a692f2c1e4" providerId="ADAL" clId="{8F77C21D-FA6D-4F30-AA65-8B80F42F581F}" dt="2026-08-29T10:14:52.806" v="11760" actId="208"/>
        <pc:sldMkLst>
          <pc:docMk/>
          <pc:sldMk cId="3795230691" sldId="298"/>
        </pc:sldMkLst>
        <pc:spChg chg="mod">
          <ac:chgData name="Davide Genna" userId="c2c31bd2-0d9c-4c1f-bb1e-58a692f2c1e4" providerId="ADAL" clId="{8F77C21D-FA6D-4F30-AA65-8B80F42F581F}" dt="2026-08-29T09:14:32.589" v="11253" actId="1038"/>
          <ac:spMkLst>
            <pc:docMk/>
            <pc:sldMk cId="3795230691" sldId="298"/>
            <ac:spMk id="4" creationId="{82EC73C4-46B9-6B67-E6B3-5B35759DB530}"/>
          </ac:spMkLst>
        </pc:spChg>
        <pc:spChg chg="add mod">
          <ac:chgData name="Davide Genna" userId="c2c31bd2-0d9c-4c1f-bb1e-58a692f2c1e4" providerId="ADAL" clId="{8F77C21D-FA6D-4F30-AA65-8B80F42F581F}" dt="2026-08-29T09:49:00.525" v="11429" actId="1076"/>
          <ac:spMkLst>
            <pc:docMk/>
            <pc:sldMk cId="3795230691" sldId="298"/>
            <ac:spMk id="8" creationId="{49888BA7-E5C5-8B91-89E5-56B46C614287}"/>
          </ac:spMkLst>
        </pc:spChg>
        <pc:spChg chg="ord">
          <ac:chgData name="Davide Genna" userId="c2c31bd2-0d9c-4c1f-bb1e-58a692f2c1e4" providerId="ADAL" clId="{8F77C21D-FA6D-4F30-AA65-8B80F42F581F}" dt="2026-08-29T09:14:02.955" v="11201" actId="166"/>
          <ac:spMkLst>
            <pc:docMk/>
            <pc:sldMk cId="3795230691" sldId="298"/>
            <ac:spMk id="35" creationId="{D0AD109A-5E42-CF86-4A45-29BAAFB593EF}"/>
          </ac:spMkLst>
        </pc:spChg>
        <pc:spChg chg="mod">
          <ac:chgData name="Davide Genna" userId="c2c31bd2-0d9c-4c1f-bb1e-58a692f2c1e4" providerId="ADAL" clId="{8F77C21D-FA6D-4F30-AA65-8B80F42F581F}" dt="2026-08-29T09:14:32.589" v="11253" actId="1038"/>
          <ac:spMkLst>
            <pc:docMk/>
            <pc:sldMk cId="3795230691" sldId="298"/>
            <ac:spMk id="36" creationId="{EE57E27A-B7B8-642E-BD20-0284BB6F7751}"/>
          </ac:spMkLst>
        </pc:spChg>
        <pc:spChg chg="mod">
          <ac:chgData name="Davide Genna" userId="c2c31bd2-0d9c-4c1f-bb1e-58a692f2c1e4" providerId="ADAL" clId="{8F77C21D-FA6D-4F30-AA65-8B80F42F581F}" dt="2026-08-29T09:14:27.184" v="11236" actId="1038"/>
          <ac:spMkLst>
            <pc:docMk/>
            <pc:sldMk cId="3795230691" sldId="298"/>
            <ac:spMk id="38" creationId="{82EC1E89-9BBF-EB92-3AC3-6BAC962C2FEE}"/>
          </ac:spMkLst>
        </pc:spChg>
        <pc:spChg chg="add mod">
          <ac:chgData name="Davide Genna" userId="c2c31bd2-0d9c-4c1f-bb1e-58a692f2c1e4" providerId="ADAL" clId="{8F77C21D-FA6D-4F30-AA65-8B80F42F581F}" dt="2026-08-29T09:12:23.164" v="11170" actId="1076"/>
          <ac:spMkLst>
            <pc:docMk/>
            <pc:sldMk cId="3795230691" sldId="298"/>
            <ac:spMk id="40" creationId="{9A15140B-B16C-6B8F-63CD-9BA2E99FE904}"/>
          </ac:spMkLst>
        </pc:spChg>
        <pc:spChg chg="ord">
          <ac:chgData name="Davide Genna" userId="c2c31bd2-0d9c-4c1f-bb1e-58a692f2c1e4" providerId="ADAL" clId="{8F77C21D-FA6D-4F30-AA65-8B80F42F581F}" dt="2026-08-29T09:14:02.955" v="11201" actId="166"/>
          <ac:spMkLst>
            <pc:docMk/>
            <pc:sldMk cId="3795230691" sldId="298"/>
            <ac:spMk id="41" creationId="{0F67D606-DC6D-0C46-056A-BDBC4AF2424B}"/>
          </ac:spMkLst>
        </pc:spChg>
        <pc:spChg chg="mod">
          <ac:chgData name="Davide Genna" userId="c2c31bd2-0d9c-4c1f-bb1e-58a692f2c1e4" providerId="ADAL" clId="{8F77C21D-FA6D-4F30-AA65-8B80F42F581F}" dt="2026-08-29T09:14:32.589" v="11253" actId="1038"/>
          <ac:spMkLst>
            <pc:docMk/>
            <pc:sldMk cId="3795230691" sldId="298"/>
            <ac:spMk id="42" creationId="{54E3608D-5249-9BDF-3801-6ADC38EC36AC}"/>
          </ac:spMkLst>
        </pc:spChg>
        <pc:spChg chg="ord">
          <ac:chgData name="Davide Genna" userId="c2c31bd2-0d9c-4c1f-bb1e-58a692f2c1e4" providerId="ADAL" clId="{8F77C21D-FA6D-4F30-AA65-8B80F42F581F}" dt="2026-08-29T09:14:02.955" v="11201" actId="166"/>
          <ac:spMkLst>
            <pc:docMk/>
            <pc:sldMk cId="3795230691" sldId="298"/>
            <ac:spMk id="43" creationId="{C1ACE990-24CD-F05D-E44B-CC73056C4252}"/>
          </ac:spMkLst>
        </pc:spChg>
        <pc:spChg chg="ord">
          <ac:chgData name="Davide Genna" userId="c2c31bd2-0d9c-4c1f-bb1e-58a692f2c1e4" providerId="ADAL" clId="{8F77C21D-FA6D-4F30-AA65-8B80F42F581F}" dt="2026-08-29T09:14:02.955" v="11201" actId="166"/>
          <ac:spMkLst>
            <pc:docMk/>
            <pc:sldMk cId="3795230691" sldId="298"/>
            <ac:spMk id="45" creationId="{E585EEC2-FE71-5D06-5633-1288D971EFC6}"/>
          </ac:spMkLst>
        </pc:spChg>
        <pc:spChg chg="mod">
          <ac:chgData name="Davide Genna" userId="c2c31bd2-0d9c-4c1f-bb1e-58a692f2c1e4" providerId="ADAL" clId="{8F77C21D-FA6D-4F30-AA65-8B80F42F581F}" dt="2026-08-29T09:14:27.184" v="11236" actId="1038"/>
          <ac:spMkLst>
            <pc:docMk/>
            <pc:sldMk cId="3795230691" sldId="298"/>
            <ac:spMk id="46" creationId="{37B33A63-562E-1AB8-9963-1A9B5B469DAE}"/>
          </ac:spMkLst>
        </pc:spChg>
        <pc:spChg chg="ord">
          <ac:chgData name="Davide Genna" userId="c2c31bd2-0d9c-4c1f-bb1e-58a692f2c1e4" providerId="ADAL" clId="{8F77C21D-FA6D-4F30-AA65-8B80F42F581F}" dt="2026-08-29T09:14:02.955" v="11201" actId="166"/>
          <ac:spMkLst>
            <pc:docMk/>
            <pc:sldMk cId="3795230691" sldId="298"/>
            <ac:spMk id="47" creationId="{384700FD-79CA-E028-DDAE-50D2E2FB13EB}"/>
          </ac:spMkLst>
        </pc:spChg>
        <pc:spChg chg="add mod">
          <ac:chgData name="Davide Genna" userId="c2c31bd2-0d9c-4c1f-bb1e-58a692f2c1e4" providerId="ADAL" clId="{8F77C21D-FA6D-4F30-AA65-8B80F42F581F}" dt="2026-08-29T09:56:01.641" v="11592" actId="2711"/>
          <ac:spMkLst>
            <pc:docMk/>
            <pc:sldMk cId="3795230691" sldId="298"/>
            <ac:spMk id="50" creationId="{72F5EAF7-7A88-09CA-C4A5-EEC7BFD3AA75}"/>
          </ac:spMkLst>
        </pc:spChg>
        <pc:spChg chg="ord">
          <ac:chgData name="Davide Genna" userId="c2c31bd2-0d9c-4c1f-bb1e-58a692f2c1e4" providerId="ADAL" clId="{8F77C21D-FA6D-4F30-AA65-8B80F42F581F}" dt="2026-08-29T09:14:02.955" v="11201" actId="166"/>
          <ac:spMkLst>
            <pc:docMk/>
            <pc:sldMk cId="3795230691" sldId="298"/>
            <ac:spMk id="51" creationId="{17FEFBF1-9C25-D0A3-D40C-DE95D2172B30}"/>
          </ac:spMkLst>
        </pc:spChg>
        <pc:spChg chg="ord">
          <ac:chgData name="Davide Genna" userId="c2c31bd2-0d9c-4c1f-bb1e-58a692f2c1e4" providerId="ADAL" clId="{8F77C21D-FA6D-4F30-AA65-8B80F42F581F}" dt="2026-08-29T09:14:02.955" v="11201" actId="166"/>
          <ac:spMkLst>
            <pc:docMk/>
            <pc:sldMk cId="3795230691" sldId="298"/>
            <ac:spMk id="53" creationId="{E0ED4082-DAA9-E66B-161A-8112F010B4C7}"/>
          </ac:spMkLst>
        </pc:spChg>
        <pc:spChg chg="ord">
          <ac:chgData name="Davide Genna" userId="c2c31bd2-0d9c-4c1f-bb1e-58a692f2c1e4" providerId="ADAL" clId="{8F77C21D-FA6D-4F30-AA65-8B80F42F581F}" dt="2026-08-29T09:14:02.955" v="11201" actId="166"/>
          <ac:spMkLst>
            <pc:docMk/>
            <pc:sldMk cId="3795230691" sldId="298"/>
            <ac:spMk id="55" creationId="{A56CA376-0F3C-F85A-285A-B833A93AC55D}"/>
          </ac:spMkLst>
        </pc:spChg>
        <pc:spChg chg="ord">
          <ac:chgData name="Davide Genna" userId="c2c31bd2-0d9c-4c1f-bb1e-58a692f2c1e4" providerId="ADAL" clId="{8F77C21D-FA6D-4F30-AA65-8B80F42F581F}" dt="2026-08-29T09:14:02.955" v="11201" actId="166"/>
          <ac:spMkLst>
            <pc:docMk/>
            <pc:sldMk cId="3795230691" sldId="298"/>
            <ac:spMk id="57" creationId="{EB8E4A05-7F04-48D3-B89B-D0BC1C2A825B}"/>
          </ac:spMkLst>
        </pc:spChg>
        <pc:spChg chg="add mod">
          <ac:chgData name="Davide Genna" userId="c2c31bd2-0d9c-4c1f-bb1e-58a692f2c1e4" providerId="ADAL" clId="{8F77C21D-FA6D-4F30-AA65-8B80F42F581F}" dt="2026-08-29T09:56:01.641" v="11592" actId="2711"/>
          <ac:spMkLst>
            <pc:docMk/>
            <pc:sldMk cId="3795230691" sldId="298"/>
            <ac:spMk id="58" creationId="{1EA27264-3049-DEA3-83DC-FA1AECC4397F}"/>
          </ac:spMkLst>
        </pc:spChg>
        <pc:spChg chg="ord">
          <ac:chgData name="Davide Genna" userId="c2c31bd2-0d9c-4c1f-bb1e-58a692f2c1e4" providerId="ADAL" clId="{8F77C21D-FA6D-4F30-AA65-8B80F42F581F}" dt="2026-08-29T09:14:02.955" v="11201" actId="166"/>
          <ac:spMkLst>
            <pc:docMk/>
            <pc:sldMk cId="3795230691" sldId="298"/>
            <ac:spMk id="59" creationId="{46EF89CD-2012-9145-D84B-58A5BC845B79}"/>
          </ac:spMkLst>
        </pc:spChg>
        <pc:spChg chg="add mod">
          <ac:chgData name="Davide Genna" userId="c2c31bd2-0d9c-4c1f-bb1e-58a692f2c1e4" providerId="ADAL" clId="{8F77C21D-FA6D-4F30-AA65-8B80F42F581F}" dt="2026-08-29T09:29:12.062" v="11309" actId="1076"/>
          <ac:spMkLst>
            <pc:docMk/>
            <pc:sldMk cId="3795230691" sldId="298"/>
            <ac:spMk id="61" creationId="{7FBBDB59-E126-55A1-79E9-1EDE672500B1}"/>
          </ac:spMkLst>
        </pc:spChg>
        <pc:spChg chg="mod">
          <ac:chgData name="Davide Genna" userId="c2c31bd2-0d9c-4c1f-bb1e-58a692f2c1e4" providerId="ADAL" clId="{8F77C21D-FA6D-4F30-AA65-8B80F42F581F}" dt="2026-08-29T09:15:57.741" v="11268" actId="1035"/>
          <ac:spMkLst>
            <pc:docMk/>
            <pc:sldMk cId="3795230691" sldId="298"/>
            <ac:spMk id="64" creationId="{57615189-FFD6-CD96-CFC3-F4A1BFD0605E}"/>
          </ac:spMkLst>
        </pc:spChg>
        <pc:spChg chg="add mod">
          <ac:chgData name="Davide Genna" userId="c2c31bd2-0d9c-4c1f-bb1e-58a692f2c1e4" providerId="ADAL" clId="{8F77C21D-FA6D-4F30-AA65-8B80F42F581F}" dt="2026-08-29T09:29:34.462" v="11311" actId="1076"/>
          <ac:spMkLst>
            <pc:docMk/>
            <pc:sldMk cId="3795230691" sldId="298"/>
            <ac:spMk id="66" creationId="{E33DFF10-DBC3-AF79-0D9D-84E0A5D662AA}"/>
          </ac:spMkLst>
        </pc:spChg>
        <pc:spChg chg="mod ord">
          <ac:chgData name="Davide Genna" userId="c2c31bd2-0d9c-4c1f-bb1e-58a692f2c1e4" providerId="ADAL" clId="{8F77C21D-FA6D-4F30-AA65-8B80F42F581F}" dt="2026-08-29T09:14:32.589" v="11253" actId="1038"/>
          <ac:spMkLst>
            <pc:docMk/>
            <pc:sldMk cId="3795230691" sldId="298"/>
            <ac:spMk id="73" creationId="{FC82D53B-03B7-55DB-281A-13909E850F3A}"/>
          </ac:spMkLst>
        </pc:spChg>
        <pc:spChg chg="mod">
          <ac:chgData name="Davide Genna" userId="c2c31bd2-0d9c-4c1f-bb1e-58a692f2c1e4" providerId="ADAL" clId="{8F77C21D-FA6D-4F30-AA65-8B80F42F581F}" dt="2026-08-29T09:14:32.589" v="11253" actId="1038"/>
          <ac:spMkLst>
            <pc:docMk/>
            <pc:sldMk cId="3795230691" sldId="298"/>
            <ac:spMk id="75" creationId="{C89BBB88-6FAD-9CC2-5830-A65341DA4A21}"/>
          </ac:spMkLst>
        </pc:spChg>
        <pc:spChg chg="mod">
          <ac:chgData name="Davide Genna" userId="c2c31bd2-0d9c-4c1f-bb1e-58a692f2c1e4" providerId="ADAL" clId="{8F77C21D-FA6D-4F30-AA65-8B80F42F581F}" dt="2026-08-29T09:14:24.450" v="11235" actId="1038"/>
          <ac:spMkLst>
            <pc:docMk/>
            <pc:sldMk cId="3795230691" sldId="298"/>
            <ac:spMk id="83" creationId="{5353E860-02CD-5D3E-A400-3122F65D3300}"/>
          </ac:spMkLst>
        </pc:spChg>
        <pc:spChg chg="mod">
          <ac:chgData name="Davide Genna" userId="c2c31bd2-0d9c-4c1f-bb1e-58a692f2c1e4" providerId="ADAL" clId="{8F77C21D-FA6D-4F30-AA65-8B80F42F581F}" dt="2026-08-29T09:14:32.589" v="11253" actId="1038"/>
          <ac:spMkLst>
            <pc:docMk/>
            <pc:sldMk cId="3795230691" sldId="298"/>
            <ac:spMk id="86" creationId="{462F1586-89BF-0AC6-E868-1564AB698239}"/>
          </ac:spMkLst>
        </pc:spChg>
        <pc:spChg chg="mod">
          <ac:chgData name="Davide Genna" userId="c2c31bd2-0d9c-4c1f-bb1e-58a692f2c1e4" providerId="ADAL" clId="{8F77C21D-FA6D-4F30-AA65-8B80F42F581F}" dt="2026-08-29T09:14:32.589" v="11253" actId="1038"/>
          <ac:spMkLst>
            <pc:docMk/>
            <pc:sldMk cId="3795230691" sldId="298"/>
            <ac:spMk id="94" creationId="{189D3D6A-C272-2C73-F712-C539CC042F9E}"/>
          </ac:spMkLst>
        </pc:spChg>
        <pc:picChg chg="mod">
          <ac:chgData name="Davide Genna" userId="c2c31bd2-0d9c-4c1f-bb1e-58a692f2c1e4" providerId="ADAL" clId="{8F77C21D-FA6D-4F30-AA65-8B80F42F581F}" dt="2026-08-29T09:14:14.921" v="11206" actId="1038"/>
          <ac:picMkLst>
            <pc:docMk/>
            <pc:sldMk cId="3795230691" sldId="298"/>
            <ac:picMk id="6" creationId="{90B49828-AB81-54BB-0EB9-A509CECBF1BF}"/>
          </ac:picMkLst>
        </pc:picChg>
        <pc:picChg chg="add mod ord">
          <ac:chgData name="Davide Genna" userId="c2c31bd2-0d9c-4c1f-bb1e-58a692f2c1e4" providerId="ADAL" clId="{8F77C21D-FA6D-4F30-AA65-8B80F42F581F}" dt="2026-08-29T09:12:23.164" v="11170" actId="1076"/>
          <ac:picMkLst>
            <pc:docMk/>
            <pc:sldMk cId="3795230691" sldId="298"/>
            <ac:picMk id="20" creationId="{29B560C3-477A-8732-1005-D7D2254D3B1E}"/>
          </ac:picMkLst>
        </pc:picChg>
        <pc:picChg chg="add mod ord">
          <ac:chgData name="Davide Genna" userId="c2c31bd2-0d9c-4c1f-bb1e-58a692f2c1e4" providerId="ADAL" clId="{8F77C21D-FA6D-4F30-AA65-8B80F42F581F}" dt="2026-08-29T09:12:23.164" v="11170" actId="1076"/>
          <ac:picMkLst>
            <pc:docMk/>
            <pc:sldMk cId="3795230691" sldId="298"/>
            <ac:picMk id="28" creationId="{D7A33CCA-2BB2-F8C0-77A1-76F633DDCCD8}"/>
          </ac:picMkLst>
        </pc:picChg>
        <pc:picChg chg="mod">
          <ac:chgData name="Davide Genna" userId="c2c31bd2-0d9c-4c1f-bb1e-58a692f2c1e4" providerId="ADAL" clId="{8F77C21D-FA6D-4F30-AA65-8B80F42F581F}" dt="2026-08-29T09:14:15.734" v="11207" actId="1038"/>
          <ac:picMkLst>
            <pc:docMk/>
            <pc:sldMk cId="3795230691" sldId="298"/>
            <ac:picMk id="76" creationId="{784828DD-B4E2-FBD5-3939-13F44EC544C1}"/>
          </ac:picMkLst>
        </pc:picChg>
        <pc:cxnChg chg="add mod">
          <ac:chgData name="Davide Genna" userId="c2c31bd2-0d9c-4c1f-bb1e-58a692f2c1e4" providerId="ADAL" clId="{8F77C21D-FA6D-4F30-AA65-8B80F42F581F}" dt="2026-08-29T10:14:52.806" v="11760" actId="208"/>
          <ac:cxnSpMkLst>
            <pc:docMk/>
            <pc:sldMk cId="3795230691" sldId="298"/>
            <ac:cxnSpMk id="68" creationId="{2C793C17-F4D4-320D-3354-551C14F5A3CF}"/>
          </ac:cxnSpMkLst>
        </pc:cxnChg>
      </pc:sldChg>
      <pc:sldChg chg="addSp delSp modSp add mod setBg">
        <pc:chgData name="Davide Genna" userId="c2c31bd2-0d9c-4c1f-bb1e-58a692f2c1e4" providerId="ADAL" clId="{8F77C21D-FA6D-4F30-AA65-8B80F42F581F}" dt="2026-08-29T09:57:01.760" v="11608" actId="14100"/>
        <pc:sldMkLst>
          <pc:docMk/>
          <pc:sldMk cId="1081257322" sldId="299"/>
        </pc:sldMkLst>
        <pc:spChg chg="mod">
          <ac:chgData name="Davide Genna" userId="c2c31bd2-0d9c-4c1f-bb1e-58a692f2c1e4" providerId="ADAL" clId="{8F77C21D-FA6D-4F30-AA65-8B80F42F581F}" dt="2026-08-29T09:50:51.966" v="11542" actId="20577"/>
          <ac:spMkLst>
            <pc:docMk/>
            <pc:sldMk cId="1081257322" sldId="299"/>
            <ac:spMk id="8" creationId="{1EEE011B-9FE6-CACA-DE70-53B7A123872E}"/>
          </ac:spMkLst>
        </pc:spChg>
        <pc:spChg chg="add">
          <ac:chgData name="Davide Genna" userId="c2c31bd2-0d9c-4c1f-bb1e-58a692f2c1e4" providerId="ADAL" clId="{8F77C21D-FA6D-4F30-AA65-8B80F42F581F}" dt="2026-08-29T09:16:02.318" v="11270" actId="22"/>
          <ac:spMkLst>
            <pc:docMk/>
            <pc:sldMk cId="1081257322" sldId="299"/>
            <ac:spMk id="18" creationId="{4E03D0B1-B99E-95FF-3B93-41A5DA2C3838}"/>
          </ac:spMkLst>
        </pc:spChg>
        <pc:spChg chg="add mod">
          <ac:chgData name="Davide Genna" userId="c2c31bd2-0d9c-4c1f-bb1e-58a692f2c1e4" providerId="ADAL" clId="{8F77C21D-FA6D-4F30-AA65-8B80F42F581F}" dt="2026-08-29T09:16:09.613" v="11273" actId="1076"/>
          <ac:spMkLst>
            <pc:docMk/>
            <pc:sldMk cId="1081257322" sldId="299"/>
            <ac:spMk id="24" creationId="{BD9A4B7E-05F6-1F40-BB5C-574D2E194422}"/>
          </ac:spMkLst>
        </pc:spChg>
        <pc:spChg chg="add mod">
          <ac:chgData name="Davide Genna" userId="c2c31bd2-0d9c-4c1f-bb1e-58a692f2c1e4" providerId="ADAL" clId="{8F77C21D-FA6D-4F30-AA65-8B80F42F581F}" dt="2026-08-29T09:50:48.030" v="11535" actId="20577"/>
          <ac:spMkLst>
            <pc:docMk/>
            <pc:sldMk cId="1081257322" sldId="299"/>
            <ac:spMk id="34" creationId="{8B9669F7-88EB-F8F7-4783-2FD2B90150D0}"/>
          </ac:spMkLst>
        </pc:spChg>
        <pc:spChg chg="ord">
          <ac:chgData name="Davide Genna" userId="c2c31bd2-0d9c-4c1f-bb1e-58a692f2c1e4" providerId="ADAL" clId="{8F77C21D-FA6D-4F30-AA65-8B80F42F581F}" dt="2026-08-29T09:54:38.696" v="11568" actId="166"/>
          <ac:spMkLst>
            <pc:docMk/>
            <pc:sldMk cId="1081257322" sldId="299"/>
            <ac:spMk id="35" creationId="{5BD410B0-4DE4-481F-E3E2-889A531658C2}"/>
          </ac:spMkLst>
        </pc:spChg>
        <pc:spChg chg="ord">
          <ac:chgData name="Davide Genna" userId="c2c31bd2-0d9c-4c1f-bb1e-58a692f2c1e4" providerId="ADAL" clId="{8F77C21D-FA6D-4F30-AA65-8B80F42F581F}" dt="2026-08-29T09:54:38.696" v="11568" actId="166"/>
          <ac:spMkLst>
            <pc:docMk/>
            <pc:sldMk cId="1081257322" sldId="299"/>
            <ac:spMk id="37" creationId="{092B3E17-6671-1E5A-1145-86F96EBCC121}"/>
          </ac:spMkLst>
        </pc:spChg>
        <pc:spChg chg="ord">
          <ac:chgData name="Davide Genna" userId="c2c31bd2-0d9c-4c1f-bb1e-58a692f2c1e4" providerId="ADAL" clId="{8F77C21D-FA6D-4F30-AA65-8B80F42F581F}" dt="2026-08-29T09:54:38.696" v="11568" actId="166"/>
          <ac:spMkLst>
            <pc:docMk/>
            <pc:sldMk cId="1081257322" sldId="299"/>
            <ac:spMk id="41" creationId="{8547F137-E180-9C8C-1593-EFDA24EC5265}"/>
          </ac:spMkLst>
        </pc:spChg>
        <pc:spChg chg="ord">
          <ac:chgData name="Davide Genna" userId="c2c31bd2-0d9c-4c1f-bb1e-58a692f2c1e4" providerId="ADAL" clId="{8F77C21D-FA6D-4F30-AA65-8B80F42F581F}" dt="2026-08-29T09:54:38.696" v="11568" actId="166"/>
          <ac:spMkLst>
            <pc:docMk/>
            <pc:sldMk cId="1081257322" sldId="299"/>
            <ac:spMk id="43" creationId="{CCEA878F-056E-3C70-63B1-329524719278}"/>
          </ac:spMkLst>
        </pc:spChg>
        <pc:spChg chg="ord">
          <ac:chgData name="Davide Genna" userId="c2c31bd2-0d9c-4c1f-bb1e-58a692f2c1e4" providerId="ADAL" clId="{8F77C21D-FA6D-4F30-AA65-8B80F42F581F}" dt="2026-08-29T09:54:38.696" v="11568" actId="166"/>
          <ac:spMkLst>
            <pc:docMk/>
            <pc:sldMk cId="1081257322" sldId="299"/>
            <ac:spMk id="47" creationId="{D89FB555-BAA2-95B0-6368-8CE003601DA2}"/>
          </ac:spMkLst>
        </pc:spChg>
        <pc:spChg chg="ord">
          <ac:chgData name="Davide Genna" userId="c2c31bd2-0d9c-4c1f-bb1e-58a692f2c1e4" providerId="ADAL" clId="{8F77C21D-FA6D-4F30-AA65-8B80F42F581F}" dt="2026-08-29T09:54:38.696" v="11568" actId="166"/>
          <ac:spMkLst>
            <pc:docMk/>
            <pc:sldMk cId="1081257322" sldId="299"/>
            <ac:spMk id="49" creationId="{695FA264-F3B7-29CE-0A90-CC7580117C66}"/>
          </ac:spMkLst>
        </pc:spChg>
        <pc:spChg chg="mod ord">
          <ac:chgData name="Davide Genna" userId="c2c31bd2-0d9c-4c1f-bb1e-58a692f2c1e4" providerId="ADAL" clId="{8F77C21D-FA6D-4F30-AA65-8B80F42F581F}" dt="2026-08-29T09:55:36.631" v="11587" actId="2711"/>
          <ac:spMkLst>
            <pc:docMk/>
            <pc:sldMk cId="1081257322" sldId="299"/>
            <ac:spMk id="50" creationId="{51060ED7-AA14-DE0A-A9D1-BAB61D7E568C}"/>
          </ac:spMkLst>
        </pc:spChg>
        <pc:spChg chg="ord">
          <ac:chgData name="Davide Genna" userId="c2c31bd2-0d9c-4c1f-bb1e-58a692f2c1e4" providerId="ADAL" clId="{8F77C21D-FA6D-4F30-AA65-8B80F42F581F}" dt="2026-08-29T09:54:38.696" v="11568" actId="166"/>
          <ac:spMkLst>
            <pc:docMk/>
            <pc:sldMk cId="1081257322" sldId="299"/>
            <ac:spMk id="51" creationId="{A0F88212-C22C-B11F-076A-91404A90DAE3}"/>
          </ac:spMkLst>
        </pc:spChg>
        <pc:spChg chg="ord">
          <ac:chgData name="Davide Genna" userId="c2c31bd2-0d9c-4c1f-bb1e-58a692f2c1e4" providerId="ADAL" clId="{8F77C21D-FA6D-4F30-AA65-8B80F42F581F}" dt="2026-08-29T09:54:38.696" v="11568" actId="166"/>
          <ac:spMkLst>
            <pc:docMk/>
            <pc:sldMk cId="1081257322" sldId="299"/>
            <ac:spMk id="53" creationId="{4F5EDEFD-7C10-7F98-0388-215B5DB9ECC3}"/>
          </ac:spMkLst>
        </pc:spChg>
        <pc:spChg chg="add mod">
          <ac:chgData name="Davide Genna" userId="c2c31bd2-0d9c-4c1f-bb1e-58a692f2c1e4" providerId="ADAL" clId="{8F77C21D-FA6D-4F30-AA65-8B80F42F581F}" dt="2026-08-29T09:51:03.948" v="11543" actId="1076"/>
          <ac:spMkLst>
            <pc:docMk/>
            <pc:sldMk cId="1081257322" sldId="299"/>
            <ac:spMk id="56" creationId="{2ED66B3B-2B52-77A2-608E-6434788EF208}"/>
          </ac:spMkLst>
        </pc:spChg>
        <pc:spChg chg="ord">
          <ac:chgData name="Davide Genna" userId="c2c31bd2-0d9c-4c1f-bb1e-58a692f2c1e4" providerId="ADAL" clId="{8F77C21D-FA6D-4F30-AA65-8B80F42F581F}" dt="2026-08-29T09:54:38.696" v="11568" actId="166"/>
          <ac:spMkLst>
            <pc:docMk/>
            <pc:sldMk cId="1081257322" sldId="299"/>
            <ac:spMk id="57" creationId="{C5C310EC-7936-9641-061A-01D411781289}"/>
          </ac:spMkLst>
        </pc:spChg>
        <pc:spChg chg="mod ord">
          <ac:chgData name="Davide Genna" userId="c2c31bd2-0d9c-4c1f-bb1e-58a692f2c1e4" providerId="ADAL" clId="{8F77C21D-FA6D-4F30-AA65-8B80F42F581F}" dt="2026-08-29T09:55:36.631" v="11587" actId="2711"/>
          <ac:spMkLst>
            <pc:docMk/>
            <pc:sldMk cId="1081257322" sldId="299"/>
            <ac:spMk id="58" creationId="{39811947-DD81-B8F9-3235-0B26BEF08E36}"/>
          </ac:spMkLst>
        </pc:spChg>
        <pc:spChg chg="ord">
          <ac:chgData name="Davide Genna" userId="c2c31bd2-0d9c-4c1f-bb1e-58a692f2c1e4" providerId="ADAL" clId="{8F77C21D-FA6D-4F30-AA65-8B80F42F581F}" dt="2026-08-29T09:54:38.696" v="11568" actId="166"/>
          <ac:spMkLst>
            <pc:docMk/>
            <pc:sldMk cId="1081257322" sldId="299"/>
            <ac:spMk id="59" creationId="{BBE56587-780B-C866-242B-C5C39BA9677E}"/>
          </ac:spMkLst>
        </pc:spChg>
        <pc:spChg chg="add mod">
          <ac:chgData name="Davide Genna" userId="c2c31bd2-0d9c-4c1f-bb1e-58a692f2c1e4" providerId="ADAL" clId="{8F77C21D-FA6D-4F30-AA65-8B80F42F581F}" dt="2026-08-29T09:55:40.364" v="11588" actId="1076"/>
          <ac:spMkLst>
            <pc:docMk/>
            <pc:sldMk cId="1081257322" sldId="299"/>
            <ac:spMk id="68" creationId="{7140488B-0466-815B-8DEE-5F5B8D44D1E6}"/>
          </ac:spMkLst>
        </pc:spChg>
        <pc:spChg chg="add mod">
          <ac:chgData name="Davide Genna" userId="c2c31bd2-0d9c-4c1f-bb1e-58a692f2c1e4" providerId="ADAL" clId="{8F77C21D-FA6D-4F30-AA65-8B80F42F581F}" dt="2026-08-29T09:55:48.331" v="11591" actId="20577"/>
          <ac:spMkLst>
            <pc:docMk/>
            <pc:sldMk cId="1081257322" sldId="299"/>
            <ac:spMk id="70" creationId="{E015B90B-BE96-A093-4A34-87EF620FC725}"/>
          </ac:spMkLst>
        </pc:spChg>
        <pc:spChg chg="add">
          <ac:chgData name="Davide Genna" userId="c2c31bd2-0d9c-4c1f-bb1e-58a692f2c1e4" providerId="ADAL" clId="{8F77C21D-FA6D-4F30-AA65-8B80F42F581F}" dt="2026-08-29T09:56:17.007" v="11595" actId="22"/>
          <ac:spMkLst>
            <pc:docMk/>
            <pc:sldMk cId="1081257322" sldId="299"/>
            <ac:spMk id="78" creationId="{169A37EC-AFB5-E398-959E-724BE4690969}"/>
          </ac:spMkLst>
        </pc:spChg>
        <pc:spChg chg="add mod">
          <ac:chgData name="Davide Genna" userId="c2c31bd2-0d9c-4c1f-bb1e-58a692f2c1e4" providerId="ADAL" clId="{8F77C21D-FA6D-4F30-AA65-8B80F42F581F}" dt="2026-08-29T09:56:26.567" v="11600" actId="1035"/>
          <ac:spMkLst>
            <pc:docMk/>
            <pc:sldMk cId="1081257322" sldId="299"/>
            <ac:spMk id="80" creationId="{541465AD-8E51-23FB-B010-8030BBC54A24}"/>
          </ac:spMkLst>
        </pc:spChg>
        <pc:picChg chg="add mod ord">
          <ac:chgData name="Davide Genna" userId="c2c31bd2-0d9c-4c1f-bb1e-58a692f2c1e4" providerId="ADAL" clId="{8F77C21D-FA6D-4F30-AA65-8B80F42F581F}" dt="2026-08-29T09:54:53.302" v="11570" actId="14100"/>
          <ac:picMkLst>
            <pc:docMk/>
            <pc:sldMk cId="1081257322" sldId="299"/>
            <ac:picMk id="61" creationId="{D74C9F0D-3E38-1351-1212-06A6F6B428E9}"/>
          </ac:picMkLst>
        </pc:picChg>
        <pc:picChg chg="add mod ord modCrop">
          <ac:chgData name="Davide Genna" userId="c2c31bd2-0d9c-4c1f-bb1e-58a692f2c1e4" providerId="ADAL" clId="{8F77C21D-FA6D-4F30-AA65-8B80F42F581F}" dt="2026-08-29T09:55:09.616" v="11573" actId="732"/>
          <ac:picMkLst>
            <pc:docMk/>
            <pc:sldMk cId="1081257322" sldId="299"/>
            <ac:picMk id="66" creationId="{427C8CCB-CA1F-2940-3C39-FE93CF30845C}"/>
          </ac:picMkLst>
        </pc:picChg>
        <pc:picChg chg="add mod">
          <ac:chgData name="Davide Genna" userId="c2c31bd2-0d9c-4c1f-bb1e-58a692f2c1e4" providerId="ADAL" clId="{8F77C21D-FA6D-4F30-AA65-8B80F42F581F}" dt="2026-08-29T09:57:01.760" v="11608" actId="14100"/>
          <ac:picMkLst>
            <pc:docMk/>
            <pc:sldMk cId="1081257322" sldId="299"/>
            <ac:picMk id="82" creationId="{BE19B77B-3D33-F0E6-D8E7-454E76313174}"/>
          </ac:picMkLst>
        </pc:picChg>
        <pc:cxnChg chg="add mod">
          <ac:chgData name="Davide Genna" userId="c2c31bd2-0d9c-4c1f-bb1e-58a692f2c1e4" providerId="ADAL" clId="{8F77C21D-FA6D-4F30-AA65-8B80F42F581F}" dt="2026-08-29T09:15:48.915" v="11264" actId="208"/>
          <ac:cxnSpMkLst>
            <pc:docMk/>
            <pc:sldMk cId="1081257322" sldId="299"/>
            <ac:cxnSpMk id="12" creationId="{E0615170-0802-A9DC-89A6-28AF8AC5550D}"/>
          </ac:cxnSpMkLst>
        </pc:cxnChg>
        <pc:cxnChg chg="mod">
          <ac:chgData name="Davide Genna" userId="c2c31bd2-0d9c-4c1f-bb1e-58a692f2c1e4" providerId="ADAL" clId="{8F77C21D-FA6D-4F30-AA65-8B80F42F581F}" dt="2026-08-29T09:16:02.052" v="11269" actId="478"/>
          <ac:cxnSpMkLst>
            <pc:docMk/>
            <pc:sldMk cId="1081257322" sldId="299"/>
            <ac:cxnSpMk id="62" creationId="{7A20449E-73B0-2D29-0A0B-51D98ECB7711}"/>
          </ac:cxnSpMkLst>
        </pc:cxnChg>
      </pc:sldChg>
    </pc:docChg>
  </pc:docChgLst>
  <pc:docChgLst>
    <pc:chgData name="Davide Genna" userId="c2c31bd2-0d9c-4c1f-bb1e-58a692f2c1e4" providerId="ADAL" clId="{640D224E-3C2D-4AAD-979B-F1408E07AE9C}"/>
    <pc:docChg chg="undo custSel addSld modSld sldOrd">
      <pc:chgData name="Davide Genna" userId="c2c31bd2-0d9c-4c1f-bb1e-58a692f2c1e4" providerId="ADAL" clId="{640D224E-3C2D-4AAD-979B-F1408E07AE9C}" dt="2026-08-27T11:27:24.669" v="428" actId="1036"/>
      <pc:docMkLst>
        <pc:docMk/>
      </pc:docMkLst>
      <pc:sldChg chg="delSp mod">
        <pc:chgData name="Davide Genna" userId="c2c31bd2-0d9c-4c1f-bb1e-58a692f2c1e4" providerId="ADAL" clId="{640D224E-3C2D-4AAD-979B-F1408E07AE9C}" dt="2026-08-27T09:31:44.334" v="421" actId="478"/>
        <pc:sldMkLst>
          <pc:docMk/>
          <pc:sldMk cId="2960989921" sldId="261"/>
        </pc:sldMkLst>
      </pc:sldChg>
      <pc:sldChg chg="addSp delSp modSp mod">
        <pc:chgData name="Davide Genna" userId="c2c31bd2-0d9c-4c1f-bb1e-58a692f2c1e4" providerId="ADAL" clId="{640D224E-3C2D-4AAD-979B-F1408E07AE9C}" dt="2026-08-27T11:27:24.669" v="428" actId="1036"/>
        <pc:sldMkLst>
          <pc:docMk/>
          <pc:sldMk cId="3252511381" sldId="262"/>
        </pc:sldMkLst>
        <pc:spChg chg="add">
          <ac:chgData name="Davide Genna" userId="c2c31bd2-0d9c-4c1f-bb1e-58a692f2c1e4" providerId="ADAL" clId="{640D224E-3C2D-4AAD-979B-F1408E07AE9C}" dt="2026-08-27T11:26:54.445" v="423" actId="22"/>
          <ac:spMkLst>
            <pc:docMk/>
            <pc:sldMk cId="3252511381" sldId="262"/>
            <ac:spMk id="6" creationId="{698F602F-F33D-1209-50F2-DDB5BF31C9EE}"/>
          </ac:spMkLst>
        </pc:spChg>
        <pc:spChg chg="mod">
          <ac:chgData name="Davide Genna" userId="c2c31bd2-0d9c-4c1f-bb1e-58a692f2c1e4" providerId="ADAL" clId="{640D224E-3C2D-4AAD-979B-F1408E07AE9C}" dt="2026-08-27T11:27:24.669" v="428" actId="1036"/>
          <ac:spMkLst>
            <pc:docMk/>
            <pc:sldMk cId="3252511381" sldId="262"/>
            <ac:spMk id="14" creationId="{348C79BC-8DA4-C8A3-BE48-8ED841769A48}"/>
          </ac:spMkLst>
        </pc:spChg>
        <pc:spChg chg="mod">
          <ac:chgData name="Davide Genna" userId="c2c31bd2-0d9c-4c1f-bb1e-58a692f2c1e4" providerId="ADAL" clId="{640D224E-3C2D-4AAD-979B-F1408E07AE9C}" dt="2026-08-27T11:27:24.669" v="428" actId="1036"/>
          <ac:spMkLst>
            <pc:docMk/>
            <pc:sldMk cId="3252511381" sldId="262"/>
            <ac:spMk id="22" creationId="{347AA077-A45F-6471-71DA-84CDD221C7EC}"/>
          </ac:spMkLst>
        </pc:spChg>
        <pc:spChg chg="mod">
          <ac:chgData name="Davide Genna" userId="c2c31bd2-0d9c-4c1f-bb1e-58a692f2c1e4" providerId="ADAL" clId="{640D224E-3C2D-4AAD-979B-F1408E07AE9C}" dt="2026-08-27T11:27:24.669" v="428" actId="1036"/>
          <ac:spMkLst>
            <pc:docMk/>
            <pc:sldMk cId="3252511381" sldId="262"/>
            <ac:spMk id="36" creationId="{060CC7A9-96CA-526D-8E6A-27C9A3BB3318}"/>
          </ac:spMkLst>
        </pc:spChg>
        <pc:spChg chg="mod">
          <ac:chgData name="Davide Genna" userId="c2c31bd2-0d9c-4c1f-bb1e-58a692f2c1e4" providerId="ADAL" clId="{640D224E-3C2D-4AAD-979B-F1408E07AE9C}" dt="2026-08-27T11:27:24.669" v="428" actId="1036"/>
          <ac:spMkLst>
            <pc:docMk/>
            <pc:sldMk cId="3252511381" sldId="262"/>
            <ac:spMk id="38" creationId="{49474E27-AC14-E6B5-D02C-4848BB2F8E55}"/>
          </ac:spMkLst>
        </pc:spChg>
        <pc:spChg chg="mod">
          <ac:chgData name="Davide Genna" userId="c2c31bd2-0d9c-4c1f-bb1e-58a692f2c1e4" providerId="ADAL" clId="{640D224E-3C2D-4AAD-979B-F1408E07AE9C}" dt="2026-08-27T11:27:24.669" v="428" actId="1036"/>
          <ac:spMkLst>
            <pc:docMk/>
            <pc:sldMk cId="3252511381" sldId="262"/>
            <ac:spMk id="42" creationId="{C5B79597-E58D-784E-8AAD-46BC288DDBC8}"/>
          </ac:spMkLst>
        </pc:spChg>
        <pc:spChg chg="mod">
          <ac:chgData name="Davide Genna" userId="c2c31bd2-0d9c-4c1f-bb1e-58a692f2c1e4" providerId="ADAL" clId="{640D224E-3C2D-4AAD-979B-F1408E07AE9C}" dt="2026-08-27T11:27:24.669" v="428" actId="1036"/>
          <ac:spMkLst>
            <pc:docMk/>
            <pc:sldMk cId="3252511381" sldId="262"/>
            <ac:spMk id="48" creationId="{B073B3B0-5ABB-7934-D692-F3402B252BC9}"/>
          </ac:spMkLst>
        </pc:spChg>
        <pc:spChg chg="mod">
          <ac:chgData name="Davide Genna" userId="c2c31bd2-0d9c-4c1f-bb1e-58a692f2c1e4" providerId="ADAL" clId="{640D224E-3C2D-4AAD-979B-F1408E07AE9C}" dt="2026-08-27T11:27:24.669" v="428" actId="1036"/>
          <ac:spMkLst>
            <pc:docMk/>
            <pc:sldMk cId="3252511381" sldId="262"/>
            <ac:spMk id="54" creationId="{12D55152-DEC2-783E-06B6-0A2F4F7FAB39}"/>
          </ac:spMkLst>
        </pc:spChg>
        <pc:spChg chg="mod">
          <ac:chgData name="Davide Genna" userId="c2c31bd2-0d9c-4c1f-bb1e-58a692f2c1e4" providerId="ADAL" clId="{640D224E-3C2D-4AAD-979B-F1408E07AE9C}" dt="2026-08-27T11:27:24.669" v="428" actId="1036"/>
          <ac:spMkLst>
            <pc:docMk/>
            <pc:sldMk cId="3252511381" sldId="262"/>
            <ac:spMk id="58" creationId="{1A8F864E-95B9-73AD-DAF5-56CAC2B90E5A}"/>
          </ac:spMkLst>
        </pc:spChg>
        <pc:picChg chg="mod">
          <ac:chgData name="Davide Genna" userId="c2c31bd2-0d9c-4c1f-bb1e-58a692f2c1e4" providerId="ADAL" clId="{640D224E-3C2D-4AAD-979B-F1408E07AE9C}" dt="2026-08-27T11:27:24.669" v="428" actId="1036"/>
          <ac:picMkLst>
            <pc:docMk/>
            <pc:sldMk cId="3252511381" sldId="262"/>
            <ac:picMk id="34" creationId="{B610B683-3711-4595-2A94-C9EC4416D403}"/>
          </ac:picMkLst>
        </pc:picChg>
      </pc:sldChg>
      <pc:sldChg chg="addSp modSp mod">
        <pc:chgData name="Davide Genna" userId="c2c31bd2-0d9c-4c1f-bb1e-58a692f2c1e4" providerId="ADAL" clId="{640D224E-3C2D-4AAD-979B-F1408E07AE9C}" dt="2026-08-27T09:01:34.204" v="89" actId="208"/>
        <pc:sldMkLst>
          <pc:docMk/>
          <pc:sldMk cId="3270004567" sldId="270"/>
        </pc:sldMkLst>
        <pc:spChg chg="add mod">
          <ac:chgData name="Davide Genna" userId="c2c31bd2-0d9c-4c1f-bb1e-58a692f2c1e4" providerId="ADAL" clId="{640D224E-3C2D-4AAD-979B-F1408E07AE9C}" dt="2026-08-27T08:59:15.394" v="48" actId="1035"/>
          <ac:spMkLst>
            <pc:docMk/>
            <pc:sldMk cId="3270004567" sldId="270"/>
            <ac:spMk id="6" creationId="{ED9A32D9-7641-E8B4-995B-7147C2C8C0BB}"/>
          </ac:spMkLst>
        </pc:spChg>
        <pc:spChg chg="add mod">
          <ac:chgData name="Davide Genna" userId="c2c31bd2-0d9c-4c1f-bb1e-58a692f2c1e4" providerId="ADAL" clId="{640D224E-3C2D-4AAD-979B-F1408E07AE9C}" dt="2026-08-27T08:59:15.394" v="48" actId="1035"/>
          <ac:spMkLst>
            <pc:docMk/>
            <pc:sldMk cId="3270004567" sldId="270"/>
            <ac:spMk id="8" creationId="{A1E2DB52-C3AE-6C19-A907-2276FD0F0F24}"/>
          </ac:spMkLst>
        </pc:spChg>
        <pc:spChg chg="add mod">
          <ac:chgData name="Davide Genna" userId="c2c31bd2-0d9c-4c1f-bb1e-58a692f2c1e4" providerId="ADAL" clId="{640D224E-3C2D-4AAD-979B-F1408E07AE9C}" dt="2026-08-27T08:59:15.394" v="48" actId="1035"/>
          <ac:spMkLst>
            <pc:docMk/>
            <pc:sldMk cId="3270004567" sldId="270"/>
            <ac:spMk id="14" creationId="{26C049B0-ABFB-E733-2399-14DBC94B2046}"/>
          </ac:spMkLst>
        </pc:spChg>
        <pc:spChg chg="add mod">
          <ac:chgData name="Davide Genna" userId="c2c31bd2-0d9c-4c1f-bb1e-58a692f2c1e4" providerId="ADAL" clId="{640D224E-3C2D-4AAD-979B-F1408E07AE9C}" dt="2026-08-27T09:00:59.639" v="80" actId="14100"/>
          <ac:spMkLst>
            <pc:docMk/>
            <pc:sldMk cId="3270004567" sldId="270"/>
            <ac:spMk id="18" creationId="{F66F42E1-6F67-C760-4BCD-47BB1AA70F50}"/>
          </ac:spMkLst>
        </pc:spChg>
        <pc:spChg chg="mod">
          <ac:chgData name="Davide Genna" userId="c2c31bd2-0d9c-4c1f-bb1e-58a692f2c1e4" providerId="ADAL" clId="{640D224E-3C2D-4AAD-979B-F1408E07AE9C}" dt="2026-08-27T09:00:56.905" v="79" actId="1076"/>
          <ac:spMkLst>
            <pc:docMk/>
            <pc:sldMk cId="3270004567" sldId="270"/>
            <ac:spMk id="22" creationId="{5F2221A8-303E-6360-8755-3D0A1637FE18}"/>
          </ac:spMkLst>
        </pc:spChg>
        <pc:spChg chg="add mod">
          <ac:chgData name="Davide Genna" userId="c2c31bd2-0d9c-4c1f-bb1e-58a692f2c1e4" providerId="ADAL" clId="{640D224E-3C2D-4AAD-979B-F1408E07AE9C}" dt="2026-08-27T09:01:18.732" v="87" actId="20577"/>
          <ac:spMkLst>
            <pc:docMk/>
            <pc:sldMk cId="3270004567" sldId="270"/>
            <ac:spMk id="28" creationId="{71D8D712-EA7C-0FDB-0628-C00C0574336B}"/>
          </ac:spMkLst>
        </pc:spChg>
        <pc:spChg chg="mod">
          <ac:chgData name="Davide Genna" userId="c2c31bd2-0d9c-4c1f-bb1e-58a692f2c1e4" providerId="ADAL" clId="{640D224E-3C2D-4AAD-979B-F1408E07AE9C}" dt="2026-08-27T08:59:46.870" v="72" actId="6549"/>
          <ac:spMkLst>
            <pc:docMk/>
            <pc:sldMk cId="3270004567" sldId="270"/>
            <ac:spMk id="46" creationId="{21B01B57-31B6-1271-F4BD-ABC5F4273AEA}"/>
          </ac:spMkLst>
        </pc:spChg>
        <pc:spChg chg="mod">
          <ac:chgData name="Davide Genna" userId="c2c31bd2-0d9c-4c1f-bb1e-58a692f2c1e4" providerId="ADAL" clId="{640D224E-3C2D-4AAD-979B-F1408E07AE9C}" dt="2026-08-27T08:59:24.998" v="54" actId="20577"/>
          <ac:spMkLst>
            <pc:docMk/>
            <pc:sldMk cId="3270004567" sldId="270"/>
            <ac:spMk id="54" creationId="{84A6772B-6DF5-924D-5844-D80D26B5A7B3}"/>
          </ac:spMkLst>
        </pc:spChg>
        <pc:spChg chg="mod">
          <ac:chgData name="Davide Genna" userId="c2c31bd2-0d9c-4c1f-bb1e-58a692f2c1e4" providerId="ADAL" clId="{640D224E-3C2D-4AAD-979B-F1408E07AE9C}" dt="2026-08-27T09:00:56.905" v="79" actId="1076"/>
          <ac:spMkLst>
            <pc:docMk/>
            <pc:sldMk cId="3270004567" sldId="270"/>
            <ac:spMk id="67" creationId="{72B5550C-9B47-597E-97B3-4212AAF99B5C}"/>
          </ac:spMkLst>
        </pc:spChg>
        <pc:spChg chg="mod">
          <ac:chgData name="Davide Genna" userId="c2c31bd2-0d9c-4c1f-bb1e-58a692f2c1e4" providerId="ADAL" clId="{640D224E-3C2D-4AAD-979B-F1408E07AE9C}" dt="2026-08-27T09:01:31.293" v="88" actId="207"/>
          <ac:spMkLst>
            <pc:docMk/>
            <pc:sldMk cId="3270004567" sldId="270"/>
            <ac:spMk id="95" creationId="{481A6631-1396-7276-3B45-CC36E2C904A8}"/>
          </ac:spMkLst>
        </pc:spChg>
        <pc:cxnChg chg="add mod">
          <ac:chgData name="Davide Genna" userId="c2c31bd2-0d9c-4c1f-bb1e-58a692f2c1e4" providerId="ADAL" clId="{640D224E-3C2D-4AAD-979B-F1408E07AE9C}" dt="2026-08-27T08:59:15.394" v="48" actId="1035"/>
          <ac:cxnSpMkLst>
            <pc:docMk/>
            <pc:sldMk cId="3270004567" sldId="270"/>
            <ac:cxnSpMk id="2" creationId="{A6666323-36A6-56B7-0A49-3411F9FF11B5}"/>
          </ac:cxnSpMkLst>
        </pc:cxnChg>
        <pc:cxnChg chg="mod">
          <ac:chgData name="Davide Genna" userId="c2c31bd2-0d9c-4c1f-bb1e-58a692f2c1e4" providerId="ADAL" clId="{640D224E-3C2D-4AAD-979B-F1408E07AE9C}" dt="2026-08-27T09:01:34.204" v="89" actId="208"/>
          <ac:cxnSpMkLst>
            <pc:docMk/>
            <pc:sldMk cId="3270004567" sldId="270"/>
            <ac:cxnSpMk id="20" creationId="{A2687D18-CE68-8280-CF91-EC00244721D8}"/>
          </ac:cxnSpMkLst>
        </pc:cxnChg>
      </pc:sldChg>
      <pc:sldChg chg="modSp mod">
        <pc:chgData name="Davide Genna" userId="c2c31bd2-0d9c-4c1f-bb1e-58a692f2c1e4" providerId="ADAL" clId="{640D224E-3C2D-4AAD-979B-F1408E07AE9C}" dt="2026-08-27T09:02:24.775" v="93" actId="207"/>
        <pc:sldMkLst>
          <pc:docMk/>
          <pc:sldMk cId="2585818208" sldId="273"/>
        </pc:sldMkLst>
        <pc:spChg chg="mod">
          <ac:chgData name="Davide Genna" userId="c2c31bd2-0d9c-4c1f-bb1e-58a692f2c1e4" providerId="ADAL" clId="{640D224E-3C2D-4AAD-979B-F1408E07AE9C}" dt="2026-08-27T09:02:12.922" v="90" actId="207"/>
          <ac:spMkLst>
            <pc:docMk/>
            <pc:sldMk cId="2585818208" sldId="273"/>
            <ac:spMk id="68" creationId="{79289790-6A64-C4AA-2DCF-97219F60D1E9}"/>
          </ac:spMkLst>
        </pc:spChg>
        <pc:spChg chg="mod">
          <ac:chgData name="Davide Genna" userId="c2c31bd2-0d9c-4c1f-bb1e-58a692f2c1e4" providerId="ADAL" clId="{640D224E-3C2D-4AAD-979B-F1408E07AE9C}" dt="2026-08-27T09:02:24.775" v="93" actId="207"/>
          <ac:spMkLst>
            <pc:docMk/>
            <pc:sldMk cId="2585818208" sldId="273"/>
            <ac:spMk id="82" creationId="{16A046F0-556B-D864-F8E4-6BB3C51F062C}"/>
          </ac:spMkLst>
        </pc:spChg>
        <pc:cxnChg chg="mod">
          <ac:chgData name="Davide Genna" userId="c2c31bd2-0d9c-4c1f-bb1e-58a692f2c1e4" providerId="ADAL" clId="{640D224E-3C2D-4AAD-979B-F1408E07AE9C}" dt="2026-08-27T09:02:16.007" v="91" actId="208"/>
          <ac:cxnSpMkLst>
            <pc:docMk/>
            <pc:sldMk cId="2585818208" sldId="273"/>
            <ac:cxnSpMk id="6" creationId="{4FE9A645-524A-ABE6-8472-3808E8066352}"/>
          </ac:cxnSpMkLst>
        </pc:cxnChg>
        <pc:cxnChg chg="mod">
          <ac:chgData name="Davide Genna" userId="c2c31bd2-0d9c-4c1f-bb1e-58a692f2c1e4" providerId="ADAL" clId="{640D224E-3C2D-4AAD-979B-F1408E07AE9C}" dt="2026-08-27T09:02:20.913" v="92" actId="208"/>
          <ac:cxnSpMkLst>
            <pc:docMk/>
            <pc:sldMk cId="2585818208" sldId="273"/>
            <ac:cxnSpMk id="52" creationId="{1BDB3BE0-4A79-38FA-6EFB-5C4B763386B5}"/>
          </ac:cxnSpMkLst>
        </pc:cxnChg>
      </pc:sldChg>
      <pc:sldChg chg="addSp delSp modSp add mod ord setBg">
        <pc:chgData name="Davide Genna" userId="c2c31bd2-0d9c-4c1f-bb1e-58a692f2c1e4" providerId="ADAL" clId="{640D224E-3C2D-4AAD-979B-F1408E07AE9C}" dt="2026-08-27T09:26:58.394" v="420" actId="478"/>
        <pc:sldMkLst>
          <pc:docMk/>
          <pc:sldMk cId="2054344874" sldId="284"/>
        </pc:sldMkLst>
        <pc:spChg chg="mod">
          <ac:chgData name="Davide Genna" userId="c2c31bd2-0d9c-4c1f-bb1e-58a692f2c1e4" providerId="ADAL" clId="{640D224E-3C2D-4AAD-979B-F1408E07AE9C}" dt="2026-08-27T09:05:36.283" v="139" actId="20577"/>
          <ac:spMkLst>
            <pc:docMk/>
            <pc:sldMk cId="2054344874" sldId="284"/>
            <ac:spMk id="33" creationId="{228B2DA9-3754-1777-259E-C26FF4A67F6C}"/>
          </ac:spMkLst>
        </pc:spChg>
      </pc:sldChg>
    </pc:docChg>
  </pc:docChgLst>
  <pc:docChgLst>
    <pc:chgData name="Davide Genna" userId="c2c31bd2-0d9c-4c1f-bb1e-58a692f2c1e4" providerId="ADAL" clId="{7601FCB9-F199-4523-9A17-AD3F566D91A2}"/>
    <pc:docChg chg="undo custSel addSld delSld modSld sldOrd">
      <pc:chgData name="Davide Genna" userId="c2c31bd2-0d9c-4c1f-bb1e-58a692f2c1e4" providerId="ADAL" clId="{7601FCB9-F199-4523-9A17-AD3F566D91A2}" dt="2026-09-01T11:37:21.544" v="1073" actId="20577"/>
      <pc:docMkLst>
        <pc:docMk/>
      </pc:docMkLst>
      <pc:sldChg chg="modSp mod">
        <pc:chgData name="Davide Genna" userId="c2c31bd2-0d9c-4c1f-bb1e-58a692f2c1e4" providerId="ADAL" clId="{7601FCB9-F199-4523-9A17-AD3F566D91A2}" dt="2026-08-29T10:32:16.496" v="862" actId="2711"/>
        <pc:sldMkLst>
          <pc:docMk/>
          <pc:sldMk cId="2690562196" sldId="256"/>
        </pc:sldMkLst>
        <pc:spChg chg="mod">
          <ac:chgData name="Davide Genna" userId="c2c31bd2-0d9c-4c1f-bb1e-58a692f2c1e4" providerId="ADAL" clId="{7601FCB9-F199-4523-9A17-AD3F566D91A2}" dt="2026-08-29T10:32:06.893" v="860" actId="2711"/>
          <ac:spMkLst>
            <pc:docMk/>
            <pc:sldMk cId="2690562196" sldId="256"/>
            <ac:spMk id="65" creationId="{1D6AAE1B-791E-B514-62BB-B5BAAED3BC5A}"/>
          </ac:spMkLst>
        </pc:spChg>
        <pc:spChg chg="mod">
          <ac:chgData name="Davide Genna" userId="c2c31bd2-0d9c-4c1f-bb1e-58a692f2c1e4" providerId="ADAL" clId="{7601FCB9-F199-4523-9A17-AD3F566D91A2}" dt="2026-08-29T10:32:11.951" v="861" actId="2711"/>
          <ac:spMkLst>
            <pc:docMk/>
            <pc:sldMk cId="2690562196" sldId="256"/>
            <ac:spMk id="71" creationId="{FF4CC3AA-E08E-F563-2FE4-6F2964E8C9FC}"/>
          </ac:spMkLst>
        </pc:spChg>
        <pc:spChg chg="mod">
          <ac:chgData name="Davide Genna" userId="c2c31bd2-0d9c-4c1f-bb1e-58a692f2c1e4" providerId="ADAL" clId="{7601FCB9-F199-4523-9A17-AD3F566D91A2}" dt="2026-08-29T10:32:16.496" v="862" actId="2711"/>
          <ac:spMkLst>
            <pc:docMk/>
            <pc:sldMk cId="2690562196" sldId="256"/>
            <ac:spMk id="77" creationId="{834A622C-BCAC-603D-9E3B-CE4FF087846D}"/>
          </ac:spMkLst>
        </pc:spChg>
      </pc:sldChg>
      <pc:sldChg chg="modSp mod">
        <pc:chgData name="Davide Genna" userId="c2c31bd2-0d9c-4c1f-bb1e-58a692f2c1e4" providerId="ADAL" clId="{7601FCB9-F199-4523-9A17-AD3F566D91A2}" dt="2026-08-29T10:37:40.289" v="936" actId="2711"/>
        <pc:sldMkLst>
          <pc:docMk/>
          <pc:sldMk cId="835518817" sldId="257"/>
        </pc:sldMkLst>
        <pc:spChg chg="mod">
          <ac:chgData name="Davide Genna" userId="c2c31bd2-0d9c-4c1f-bb1e-58a692f2c1e4" providerId="ADAL" clId="{7601FCB9-F199-4523-9A17-AD3F566D91A2}" dt="2026-08-29T10:37:40.289" v="936" actId="2711"/>
          <ac:spMkLst>
            <pc:docMk/>
            <pc:sldMk cId="835518817" sldId="257"/>
            <ac:spMk id="6" creationId="{BFDFB71F-3C2D-93B8-A544-38EA69E3F788}"/>
          </ac:spMkLst>
        </pc:spChg>
      </pc:sldChg>
      <pc:sldChg chg="modSp del mod">
        <pc:chgData name="Davide Genna" userId="c2c31bd2-0d9c-4c1f-bb1e-58a692f2c1e4" providerId="ADAL" clId="{7601FCB9-F199-4523-9A17-AD3F566D91A2}" dt="2026-09-01T11:35:50.793" v="1032" actId="47"/>
        <pc:sldMkLst>
          <pc:docMk/>
          <pc:sldMk cId="4276911418" sldId="259"/>
        </pc:sldMkLst>
        <pc:spChg chg="mod">
          <ac:chgData name="Davide Genna" userId="c2c31bd2-0d9c-4c1f-bb1e-58a692f2c1e4" providerId="ADAL" clId="{7601FCB9-F199-4523-9A17-AD3F566D91A2}" dt="2026-08-29T10:32:51.131" v="869" actId="113"/>
          <ac:spMkLst>
            <pc:docMk/>
            <pc:sldMk cId="4276911418" sldId="259"/>
            <ac:spMk id="33" creationId="{F2FDCD65-CF93-5EEC-8784-FCE8582A69BE}"/>
          </ac:spMkLst>
        </pc:spChg>
        <pc:spChg chg="mod">
          <ac:chgData name="Davide Genna" userId="c2c31bd2-0d9c-4c1f-bb1e-58a692f2c1e4" providerId="ADAL" clId="{7601FCB9-F199-4523-9A17-AD3F566D91A2}" dt="2026-08-27T11:02:13.840" v="574" actId="2711"/>
          <ac:spMkLst>
            <pc:docMk/>
            <pc:sldMk cId="4276911418" sldId="259"/>
            <ac:spMk id="40" creationId="{DB722067-F56B-3AB7-4C38-65A741A82225}"/>
          </ac:spMkLst>
        </pc:spChg>
        <pc:spChg chg="mod">
          <ac:chgData name="Davide Genna" userId="c2c31bd2-0d9c-4c1f-bb1e-58a692f2c1e4" providerId="ADAL" clId="{7601FCB9-F199-4523-9A17-AD3F566D91A2}" dt="2026-08-27T11:02:06.860" v="573" actId="2711"/>
          <ac:spMkLst>
            <pc:docMk/>
            <pc:sldMk cId="4276911418" sldId="259"/>
            <ac:spMk id="44" creationId="{08B14E8E-D6E6-1538-F726-3CDC958DC1B4}"/>
          </ac:spMkLst>
        </pc:spChg>
      </pc:sldChg>
      <pc:sldChg chg="addSp delSp modSp mod">
        <pc:chgData name="Davide Genna" userId="c2c31bd2-0d9c-4c1f-bb1e-58a692f2c1e4" providerId="ADAL" clId="{7601FCB9-F199-4523-9A17-AD3F566D91A2}" dt="2026-08-29T10:33:10.184" v="873" actId="22"/>
        <pc:sldMkLst>
          <pc:docMk/>
          <pc:sldMk cId="2960989921" sldId="261"/>
        </pc:sldMkLst>
        <pc:spChg chg="add">
          <ac:chgData name="Davide Genna" userId="c2c31bd2-0d9c-4c1f-bb1e-58a692f2c1e4" providerId="ADAL" clId="{7601FCB9-F199-4523-9A17-AD3F566D91A2}" dt="2026-08-29T10:33:10.184" v="873" actId="22"/>
          <ac:spMkLst>
            <pc:docMk/>
            <pc:sldMk cId="2960989921" sldId="261"/>
            <ac:spMk id="4" creationId="{BB3D3ABD-CF8C-7FCC-B6D2-085AB0091182}"/>
          </ac:spMkLst>
        </pc:spChg>
        <pc:spChg chg="mod">
          <ac:chgData name="Davide Genna" userId="c2c31bd2-0d9c-4c1f-bb1e-58a692f2c1e4" providerId="ADAL" clId="{7601FCB9-F199-4523-9A17-AD3F566D91A2}" dt="2026-08-27T10:55:15.367" v="357" actId="113"/>
          <ac:spMkLst>
            <pc:docMk/>
            <pc:sldMk cId="2960989921" sldId="261"/>
            <ac:spMk id="66" creationId="{254EBD2B-080F-66D0-F777-35E9E201CBEE}"/>
          </ac:spMkLst>
        </pc:spChg>
      </pc:sldChg>
      <pc:sldChg chg="addSp delSp modSp mod">
        <pc:chgData name="Davide Genna" userId="c2c31bd2-0d9c-4c1f-bb1e-58a692f2c1e4" providerId="ADAL" clId="{7601FCB9-F199-4523-9A17-AD3F566D91A2}" dt="2026-08-29T10:33:30.063" v="877" actId="113"/>
        <pc:sldMkLst>
          <pc:docMk/>
          <pc:sldMk cId="3252511381" sldId="262"/>
        </pc:sldMkLst>
        <pc:spChg chg="add">
          <ac:chgData name="Davide Genna" userId="c2c31bd2-0d9c-4c1f-bb1e-58a692f2c1e4" providerId="ADAL" clId="{7601FCB9-F199-4523-9A17-AD3F566D91A2}" dt="2026-08-29T10:33:13.998" v="875" actId="22"/>
          <ac:spMkLst>
            <pc:docMk/>
            <pc:sldMk cId="3252511381" sldId="262"/>
            <ac:spMk id="8" creationId="{EAE4B7C4-D568-B512-1A23-3C746E26C1E0}"/>
          </ac:spMkLst>
        </pc:spChg>
        <pc:spChg chg="mod">
          <ac:chgData name="Davide Genna" userId="c2c31bd2-0d9c-4c1f-bb1e-58a692f2c1e4" providerId="ADAL" clId="{7601FCB9-F199-4523-9A17-AD3F566D91A2}" dt="2026-08-29T10:33:30.063" v="877" actId="113"/>
          <ac:spMkLst>
            <pc:docMk/>
            <pc:sldMk cId="3252511381" sldId="262"/>
            <ac:spMk id="36" creationId="{060CC7A9-96CA-526D-8E6A-27C9A3BB3318}"/>
          </ac:spMkLst>
        </pc:spChg>
        <pc:spChg chg="mod">
          <ac:chgData name="Davide Genna" userId="c2c31bd2-0d9c-4c1f-bb1e-58a692f2c1e4" providerId="ADAL" clId="{7601FCB9-F199-4523-9A17-AD3F566D91A2}" dt="2026-08-29T10:33:30.063" v="877" actId="113"/>
          <ac:spMkLst>
            <pc:docMk/>
            <pc:sldMk cId="3252511381" sldId="262"/>
            <ac:spMk id="38" creationId="{49474E27-AC14-E6B5-D02C-4848BB2F8E55}"/>
          </ac:spMkLst>
        </pc:spChg>
        <pc:spChg chg="mod">
          <ac:chgData name="Davide Genna" userId="c2c31bd2-0d9c-4c1f-bb1e-58a692f2c1e4" providerId="ADAL" clId="{7601FCB9-F199-4523-9A17-AD3F566D91A2}" dt="2026-08-29T10:33:30.063" v="877" actId="113"/>
          <ac:spMkLst>
            <pc:docMk/>
            <pc:sldMk cId="3252511381" sldId="262"/>
            <ac:spMk id="42" creationId="{C5B79597-E58D-784E-8AAD-46BC288DDBC8}"/>
          </ac:spMkLst>
        </pc:spChg>
        <pc:spChg chg="mod">
          <ac:chgData name="Davide Genna" userId="c2c31bd2-0d9c-4c1f-bb1e-58a692f2c1e4" providerId="ADAL" clId="{7601FCB9-F199-4523-9A17-AD3F566D91A2}" dt="2026-08-29T10:33:30.063" v="877" actId="113"/>
          <ac:spMkLst>
            <pc:docMk/>
            <pc:sldMk cId="3252511381" sldId="262"/>
            <ac:spMk id="48" creationId="{B073B3B0-5ABB-7934-D692-F3402B252BC9}"/>
          </ac:spMkLst>
        </pc:spChg>
        <pc:spChg chg="mod">
          <ac:chgData name="Davide Genna" userId="c2c31bd2-0d9c-4c1f-bb1e-58a692f2c1e4" providerId="ADAL" clId="{7601FCB9-F199-4523-9A17-AD3F566D91A2}" dt="2026-08-29T10:33:30.063" v="877" actId="113"/>
          <ac:spMkLst>
            <pc:docMk/>
            <pc:sldMk cId="3252511381" sldId="262"/>
            <ac:spMk id="54" creationId="{12D55152-DEC2-783E-06B6-0A2F4F7FAB39}"/>
          </ac:spMkLst>
        </pc:spChg>
        <pc:spChg chg="mod">
          <ac:chgData name="Davide Genna" userId="c2c31bd2-0d9c-4c1f-bb1e-58a692f2c1e4" providerId="ADAL" clId="{7601FCB9-F199-4523-9A17-AD3F566D91A2}" dt="2026-08-29T10:33:30.063" v="877" actId="113"/>
          <ac:spMkLst>
            <pc:docMk/>
            <pc:sldMk cId="3252511381" sldId="262"/>
            <ac:spMk id="58" creationId="{1A8F864E-95B9-73AD-DAF5-56CAC2B90E5A}"/>
          </ac:spMkLst>
        </pc:spChg>
      </pc:sldChg>
      <pc:sldChg chg="addSp delSp modSp mod">
        <pc:chgData name="Davide Genna" userId="c2c31bd2-0d9c-4c1f-bb1e-58a692f2c1e4" providerId="ADAL" clId="{7601FCB9-F199-4523-9A17-AD3F566D91A2}" dt="2026-08-29T10:34:03.128" v="889" actId="22"/>
        <pc:sldMkLst>
          <pc:docMk/>
          <pc:sldMk cId="2992024617" sldId="265"/>
        </pc:sldMkLst>
        <pc:spChg chg="add">
          <ac:chgData name="Davide Genna" userId="c2c31bd2-0d9c-4c1f-bb1e-58a692f2c1e4" providerId="ADAL" clId="{7601FCB9-F199-4523-9A17-AD3F566D91A2}" dt="2026-08-27T10:55:55.888" v="373" actId="22"/>
          <ac:spMkLst>
            <pc:docMk/>
            <pc:sldMk cId="2992024617" sldId="265"/>
            <ac:spMk id="3" creationId="{4E90E968-015C-6462-CBAF-87DC7A69A440}"/>
          </ac:spMkLst>
        </pc:spChg>
        <pc:spChg chg="add del">
          <ac:chgData name="Davide Genna" userId="c2c31bd2-0d9c-4c1f-bb1e-58a692f2c1e4" providerId="ADAL" clId="{7601FCB9-F199-4523-9A17-AD3F566D91A2}" dt="2026-08-29T10:33:57.659" v="885" actId="478"/>
          <ac:spMkLst>
            <pc:docMk/>
            <pc:sldMk cId="2992024617" sldId="265"/>
            <ac:spMk id="5" creationId="{85CB32DC-A406-69E5-DD51-35C337ACEE7E}"/>
          </ac:spMkLst>
        </pc:spChg>
        <pc:spChg chg="add mod">
          <ac:chgData name="Davide Genna" userId="c2c31bd2-0d9c-4c1f-bb1e-58a692f2c1e4" providerId="ADAL" clId="{7601FCB9-F199-4523-9A17-AD3F566D91A2}" dt="2026-08-27T10:59:06.827" v="487"/>
          <ac:spMkLst>
            <pc:docMk/>
            <pc:sldMk cId="2992024617" sldId="265"/>
            <ac:spMk id="8" creationId="{CB8F6D9E-37B9-02CC-558F-5F6EE5478B96}"/>
          </ac:spMkLst>
        </pc:spChg>
        <pc:spChg chg="add mod">
          <ac:chgData name="Davide Genna" userId="c2c31bd2-0d9c-4c1f-bb1e-58a692f2c1e4" providerId="ADAL" clId="{7601FCB9-F199-4523-9A17-AD3F566D91A2}" dt="2026-08-27T10:59:06.827" v="487"/>
          <ac:spMkLst>
            <pc:docMk/>
            <pc:sldMk cId="2992024617" sldId="265"/>
            <ac:spMk id="18" creationId="{5251400F-CB9F-52BB-8775-F5E06EB7818C}"/>
          </ac:spMkLst>
        </pc:spChg>
        <pc:spChg chg="add mod">
          <ac:chgData name="Davide Genna" userId="c2c31bd2-0d9c-4c1f-bb1e-58a692f2c1e4" providerId="ADAL" clId="{7601FCB9-F199-4523-9A17-AD3F566D91A2}" dt="2026-08-27T10:59:06.827" v="487"/>
          <ac:spMkLst>
            <pc:docMk/>
            <pc:sldMk cId="2992024617" sldId="265"/>
            <ac:spMk id="20" creationId="{C9955A30-897E-CF2B-DF1B-B519678403CF}"/>
          </ac:spMkLst>
        </pc:spChg>
        <pc:spChg chg="add mod">
          <ac:chgData name="Davide Genna" userId="c2c31bd2-0d9c-4c1f-bb1e-58a692f2c1e4" providerId="ADAL" clId="{7601FCB9-F199-4523-9A17-AD3F566D91A2}" dt="2026-08-27T10:59:06.827" v="487"/>
          <ac:spMkLst>
            <pc:docMk/>
            <pc:sldMk cId="2992024617" sldId="265"/>
            <ac:spMk id="30" creationId="{324D3170-F36C-3F19-BE2E-41328967ED4E}"/>
          </ac:spMkLst>
        </pc:spChg>
        <pc:spChg chg="add mod">
          <ac:chgData name="Davide Genna" userId="c2c31bd2-0d9c-4c1f-bb1e-58a692f2c1e4" providerId="ADAL" clId="{7601FCB9-F199-4523-9A17-AD3F566D91A2}" dt="2026-08-27T10:59:06.827" v="487"/>
          <ac:spMkLst>
            <pc:docMk/>
            <pc:sldMk cId="2992024617" sldId="265"/>
            <ac:spMk id="32" creationId="{559FAC26-8923-44DB-B569-83B793CD5A8A}"/>
          </ac:spMkLst>
        </pc:spChg>
        <pc:spChg chg="add mod">
          <ac:chgData name="Davide Genna" userId="c2c31bd2-0d9c-4c1f-bb1e-58a692f2c1e4" providerId="ADAL" clId="{7601FCB9-F199-4523-9A17-AD3F566D91A2}" dt="2026-08-27T10:59:06.827" v="487"/>
          <ac:spMkLst>
            <pc:docMk/>
            <pc:sldMk cId="2992024617" sldId="265"/>
            <ac:spMk id="34" creationId="{5C78767F-BE54-5551-F8FD-309C70527E53}"/>
          </ac:spMkLst>
        </pc:spChg>
        <pc:spChg chg="add mod">
          <ac:chgData name="Davide Genna" userId="c2c31bd2-0d9c-4c1f-bb1e-58a692f2c1e4" providerId="ADAL" clId="{7601FCB9-F199-4523-9A17-AD3F566D91A2}" dt="2026-08-27T10:59:06.827" v="487"/>
          <ac:spMkLst>
            <pc:docMk/>
            <pc:sldMk cId="2992024617" sldId="265"/>
            <ac:spMk id="36" creationId="{3A32D434-EA8C-7CD6-DD0D-B2130FE75D5C}"/>
          </ac:spMkLst>
        </pc:spChg>
        <pc:spChg chg="add">
          <ac:chgData name="Davide Genna" userId="c2c31bd2-0d9c-4c1f-bb1e-58a692f2c1e4" providerId="ADAL" clId="{7601FCB9-F199-4523-9A17-AD3F566D91A2}" dt="2026-08-29T10:34:03.128" v="889" actId="22"/>
          <ac:spMkLst>
            <pc:docMk/>
            <pc:sldMk cId="2992024617" sldId="265"/>
            <ac:spMk id="38" creationId="{98481E14-3819-0D62-AE45-8F7F9D181C14}"/>
          </ac:spMkLst>
        </pc:spChg>
        <pc:spChg chg="add mod ord">
          <ac:chgData name="Davide Genna" userId="c2c31bd2-0d9c-4c1f-bb1e-58a692f2c1e4" providerId="ADAL" clId="{7601FCB9-F199-4523-9A17-AD3F566D91A2}" dt="2026-08-27T11:04:12.518" v="642" actId="12788"/>
          <ac:spMkLst>
            <pc:docMk/>
            <pc:sldMk cId="2992024617" sldId="265"/>
            <ac:spMk id="44" creationId="{D6188718-AA61-AEDD-B5F0-69AED7B02B80}"/>
          </ac:spMkLst>
        </pc:spChg>
        <pc:spChg chg="add">
          <ac:chgData name="Davide Genna" userId="c2c31bd2-0d9c-4c1f-bb1e-58a692f2c1e4" providerId="ADAL" clId="{7601FCB9-F199-4523-9A17-AD3F566D91A2}" dt="2026-08-29T10:34:03.128" v="889" actId="22"/>
          <ac:spMkLst>
            <pc:docMk/>
            <pc:sldMk cId="2992024617" sldId="265"/>
            <ac:spMk id="46" creationId="{46849BDF-77C4-40CE-AE80-F1FEA99718C2}"/>
          </ac:spMkLst>
        </pc:spChg>
        <pc:spChg chg="add mod ord">
          <ac:chgData name="Davide Genna" userId="c2c31bd2-0d9c-4c1f-bb1e-58a692f2c1e4" providerId="ADAL" clId="{7601FCB9-F199-4523-9A17-AD3F566D91A2}" dt="2026-08-27T11:04:12.518" v="642" actId="12788"/>
          <ac:spMkLst>
            <pc:docMk/>
            <pc:sldMk cId="2992024617" sldId="265"/>
            <ac:spMk id="48" creationId="{D6886048-446D-3104-F297-E2DD622E90CE}"/>
          </ac:spMkLst>
        </pc:spChg>
        <pc:spChg chg="add">
          <ac:chgData name="Davide Genna" userId="c2c31bd2-0d9c-4c1f-bb1e-58a692f2c1e4" providerId="ADAL" clId="{7601FCB9-F199-4523-9A17-AD3F566D91A2}" dt="2026-08-29T10:34:03.128" v="889" actId="22"/>
          <ac:spMkLst>
            <pc:docMk/>
            <pc:sldMk cId="2992024617" sldId="265"/>
            <ac:spMk id="52" creationId="{2DB4EFA7-7551-FDAA-D31E-012D0EFAF299}"/>
          </ac:spMkLst>
        </pc:spChg>
        <pc:picChg chg="add mod">
          <ac:chgData name="Davide Genna" userId="c2c31bd2-0d9c-4c1f-bb1e-58a692f2c1e4" providerId="ADAL" clId="{7601FCB9-F199-4523-9A17-AD3F566D91A2}" dt="2026-08-27T10:59:06.827" v="487"/>
          <ac:picMkLst>
            <pc:docMk/>
            <pc:sldMk cId="2992024617" sldId="265"/>
            <ac:picMk id="10" creationId="{5A83853C-E993-FC77-F42C-55E3C612C5E5}"/>
          </ac:picMkLst>
        </pc:picChg>
      </pc:sldChg>
      <pc:sldChg chg="modSp mod">
        <pc:chgData name="Davide Genna" userId="c2c31bd2-0d9c-4c1f-bb1e-58a692f2c1e4" providerId="ADAL" clId="{7601FCB9-F199-4523-9A17-AD3F566D91A2}" dt="2026-08-29T10:34:14.387" v="891" actId="113"/>
        <pc:sldMkLst>
          <pc:docMk/>
          <pc:sldMk cId="3046806813" sldId="266"/>
        </pc:sldMkLst>
        <pc:spChg chg="mod">
          <ac:chgData name="Davide Genna" userId="c2c31bd2-0d9c-4c1f-bb1e-58a692f2c1e4" providerId="ADAL" clId="{7601FCB9-F199-4523-9A17-AD3F566D91A2}" dt="2026-08-29T10:34:14.387" v="891" actId="113"/>
          <ac:spMkLst>
            <pc:docMk/>
            <pc:sldMk cId="3046806813" sldId="266"/>
            <ac:spMk id="10" creationId="{43A5FA18-AE1C-1963-D355-E38A7CC30E61}"/>
          </ac:spMkLst>
        </pc:spChg>
        <pc:spChg chg="mod">
          <ac:chgData name="Davide Genna" userId="c2c31bd2-0d9c-4c1f-bb1e-58a692f2c1e4" providerId="ADAL" clId="{7601FCB9-F199-4523-9A17-AD3F566D91A2}" dt="2026-08-29T10:34:14.387" v="891" actId="113"/>
          <ac:spMkLst>
            <pc:docMk/>
            <pc:sldMk cId="3046806813" sldId="266"/>
            <ac:spMk id="33" creationId="{CBAB032C-13B8-964F-A0F8-6EA89763B685}"/>
          </ac:spMkLst>
        </pc:spChg>
        <pc:spChg chg="mod">
          <ac:chgData name="Davide Genna" userId="c2c31bd2-0d9c-4c1f-bb1e-58a692f2c1e4" providerId="ADAL" clId="{7601FCB9-F199-4523-9A17-AD3F566D91A2}" dt="2026-08-29T10:34:14.387" v="891" actId="113"/>
          <ac:spMkLst>
            <pc:docMk/>
            <pc:sldMk cId="3046806813" sldId="266"/>
            <ac:spMk id="42" creationId="{EF2094C0-53AF-72E7-9D8F-34AEF705F191}"/>
          </ac:spMkLst>
        </pc:spChg>
      </pc:sldChg>
      <pc:sldChg chg="modSp mod">
        <pc:chgData name="Davide Genna" userId="c2c31bd2-0d9c-4c1f-bb1e-58a692f2c1e4" providerId="ADAL" clId="{7601FCB9-F199-4523-9A17-AD3F566D91A2}" dt="2026-08-29T10:34:39.298" v="895" actId="113"/>
        <pc:sldMkLst>
          <pc:docMk/>
          <pc:sldMk cId="62468756" sldId="267"/>
        </pc:sldMkLst>
        <pc:spChg chg="mod">
          <ac:chgData name="Davide Genna" userId="c2c31bd2-0d9c-4c1f-bb1e-58a692f2c1e4" providerId="ADAL" clId="{7601FCB9-F199-4523-9A17-AD3F566D91A2}" dt="2026-08-29T10:34:39.298" v="895" actId="113"/>
          <ac:spMkLst>
            <pc:docMk/>
            <pc:sldMk cId="62468756" sldId="267"/>
            <ac:spMk id="10" creationId="{C7CA9F58-F5A3-874D-793E-12CA8C8C2989}"/>
          </ac:spMkLst>
        </pc:spChg>
        <pc:spChg chg="mod">
          <ac:chgData name="Davide Genna" userId="c2c31bd2-0d9c-4c1f-bb1e-58a692f2c1e4" providerId="ADAL" clId="{7601FCB9-F199-4523-9A17-AD3F566D91A2}" dt="2026-08-29T10:34:39.298" v="895" actId="113"/>
          <ac:spMkLst>
            <pc:docMk/>
            <pc:sldMk cId="62468756" sldId="267"/>
            <ac:spMk id="33" creationId="{5ECD0C52-2966-24F3-46B6-809426CDDC92}"/>
          </ac:spMkLst>
        </pc:spChg>
        <pc:spChg chg="mod">
          <ac:chgData name="Davide Genna" userId="c2c31bd2-0d9c-4c1f-bb1e-58a692f2c1e4" providerId="ADAL" clId="{7601FCB9-F199-4523-9A17-AD3F566D91A2}" dt="2026-08-29T10:34:39.298" v="895" actId="113"/>
          <ac:spMkLst>
            <pc:docMk/>
            <pc:sldMk cId="62468756" sldId="267"/>
            <ac:spMk id="42" creationId="{B543416B-2BFC-6DDD-9BA0-6A6CFD35231C}"/>
          </ac:spMkLst>
        </pc:spChg>
      </pc:sldChg>
      <pc:sldChg chg="modSp mod ord">
        <pc:chgData name="Davide Genna" userId="c2c31bd2-0d9c-4c1f-bb1e-58a692f2c1e4" providerId="ADAL" clId="{7601FCB9-F199-4523-9A17-AD3F566D91A2}" dt="2026-08-29T10:34:28.561" v="893" actId="113"/>
        <pc:sldMkLst>
          <pc:docMk/>
          <pc:sldMk cId="3996354190" sldId="268"/>
        </pc:sldMkLst>
        <pc:spChg chg="mod">
          <ac:chgData name="Davide Genna" userId="c2c31bd2-0d9c-4c1f-bb1e-58a692f2c1e4" providerId="ADAL" clId="{7601FCB9-F199-4523-9A17-AD3F566D91A2}" dt="2026-08-29T10:34:28.561" v="893" actId="113"/>
          <ac:spMkLst>
            <pc:docMk/>
            <pc:sldMk cId="3996354190" sldId="268"/>
            <ac:spMk id="10" creationId="{334E38FF-7E72-52D0-EA1D-B7F12B3F5345}"/>
          </ac:spMkLst>
        </pc:spChg>
        <pc:spChg chg="mod">
          <ac:chgData name="Davide Genna" userId="c2c31bd2-0d9c-4c1f-bb1e-58a692f2c1e4" providerId="ADAL" clId="{7601FCB9-F199-4523-9A17-AD3F566D91A2}" dt="2026-08-29T10:34:28.561" v="893" actId="113"/>
          <ac:spMkLst>
            <pc:docMk/>
            <pc:sldMk cId="3996354190" sldId="268"/>
            <ac:spMk id="33" creationId="{00327A64-566B-B425-6C4E-2089AEC2EE1A}"/>
          </ac:spMkLst>
        </pc:spChg>
        <pc:spChg chg="mod">
          <ac:chgData name="Davide Genna" userId="c2c31bd2-0d9c-4c1f-bb1e-58a692f2c1e4" providerId="ADAL" clId="{7601FCB9-F199-4523-9A17-AD3F566D91A2}" dt="2026-08-29T10:34:28.561" v="893" actId="113"/>
          <ac:spMkLst>
            <pc:docMk/>
            <pc:sldMk cId="3996354190" sldId="268"/>
            <ac:spMk id="42" creationId="{A2442E01-259C-1666-2413-AE50503F0CA7}"/>
          </ac:spMkLst>
        </pc:spChg>
      </pc:sldChg>
      <pc:sldChg chg="modSp mod">
        <pc:chgData name="Davide Genna" userId="c2c31bd2-0d9c-4c1f-bb1e-58a692f2c1e4" providerId="ADAL" clId="{7601FCB9-F199-4523-9A17-AD3F566D91A2}" dt="2026-08-29T10:34:59.008" v="899" actId="113"/>
        <pc:sldMkLst>
          <pc:docMk/>
          <pc:sldMk cId="983600843" sldId="269"/>
        </pc:sldMkLst>
        <pc:spChg chg="mod">
          <ac:chgData name="Davide Genna" userId="c2c31bd2-0d9c-4c1f-bb1e-58a692f2c1e4" providerId="ADAL" clId="{7601FCB9-F199-4523-9A17-AD3F566D91A2}" dt="2026-08-29T10:34:59.008" v="899" actId="113"/>
          <ac:spMkLst>
            <pc:docMk/>
            <pc:sldMk cId="983600843" sldId="269"/>
            <ac:spMk id="10" creationId="{12705690-C0CA-0000-A411-A1313C3AE8FB}"/>
          </ac:spMkLst>
        </pc:spChg>
        <pc:spChg chg="mod">
          <ac:chgData name="Davide Genna" userId="c2c31bd2-0d9c-4c1f-bb1e-58a692f2c1e4" providerId="ADAL" clId="{7601FCB9-F199-4523-9A17-AD3F566D91A2}" dt="2026-08-29T10:34:59.008" v="899" actId="113"/>
          <ac:spMkLst>
            <pc:docMk/>
            <pc:sldMk cId="983600843" sldId="269"/>
            <ac:spMk id="33" creationId="{0B09F333-42BA-6AAC-041B-9A2F975A17E7}"/>
          </ac:spMkLst>
        </pc:spChg>
      </pc:sldChg>
      <pc:sldChg chg="modSp mod ord">
        <pc:chgData name="Davide Genna" userId="c2c31bd2-0d9c-4c1f-bb1e-58a692f2c1e4" providerId="ADAL" clId="{7601FCB9-F199-4523-9A17-AD3F566D91A2}" dt="2026-08-29T10:37:58.260" v="940" actId="113"/>
        <pc:sldMkLst>
          <pc:docMk/>
          <pc:sldMk cId="3270004567" sldId="270"/>
        </pc:sldMkLst>
        <pc:spChg chg="mod">
          <ac:chgData name="Davide Genna" userId="c2c31bd2-0d9c-4c1f-bb1e-58a692f2c1e4" providerId="ADAL" clId="{7601FCB9-F199-4523-9A17-AD3F566D91A2}" dt="2026-08-29T10:37:58.260" v="940" actId="113"/>
          <ac:spMkLst>
            <pc:docMk/>
            <pc:sldMk cId="3270004567" sldId="270"/>
            <ac:spMk id="10" creationId="{0206820E-874A-78C2-863E-11972281165B}"/>
          </ac:spMkLst>
        </pc:spChg>
        <pc:spChg chg="mod">
          <ac:chgData name="Davide Genna" userId="c2c31bd2-0d9c-4c1f-bb1e-58a692f2c1e4" providerId="ADAL" clId="{7601FCB9-F199-4523-9A17-AD3F566D91A2}" dt="2026-08-29T10:37:58.260" v="940" actId="113"/>
          <ac:spMkLst>
            <pc:docMk/>
            <pc:sldMk cId="3270004567" sldId="270"/>
            <ac:spMk id="33" creationId="{403655B9-EA23-4A86-9833-73B3E98D2445}"/>
          </ac:spMkLst>
        </pc:spChg>
        <pc:spChg chg="mod">
          <ac:chgData name="Davide Genna" userId="c2c31bd2-0d9c-4c1f-bb1e-58a692f2c1e4" providerId="ADAL" clId="{7601FCB9-F199-4523-9A17-AD3F566D91A2}" dt="2026-08-29T10:37:58.260" v="940" actId="113"/>
          <ac:spMkLst>
            <pc:docMk/>
            <pc:sldMk cId="3270004567" sldId="270"/>
            <ac:spMk id="40" creationId="{87093C19-0D8F-F4FA-0F74-F7DD6F452D3E}"/>
          </ac:spMkLst>
        </pc:spChg>
      </pc:sldChg>
      <pc:sldChg chg="modSp mod">
        <pc:chgData name="Davide Genna" userId="c2c31bd2-0d9c-4c1f-bb1e-58a692f2c1e4" providerId="ADAL" clId="{7601FCB9-F199-4523-9A17-AD3F566D91A2}" dt="2026-08-29T10:42:52.181" v="963" actId="113"/>
        <pc:sldMkLst>
          <pc:docMk/>
          <pc:sldMk cId="2147262457" sldId="271"/>
        </pc:sldMkLst>
        <pc:spChg chg="mod">
          <ac:chgData name="Davide Genna" userId="c2c31bd2-0d9c-4c1f-bb1e-58a692f2c1e4" providerId="ADAL" clId="{7601FCB9-F199-4523-9A17-AD3F566D91A2}" dt="2026-08-29T10:35:11.026" v="901" actId="113"/>
          <ac:spMkLst>
            <pc:docMk/>
            <pc:sldMk cId="2147262457" sldId="271"/>
            <ac:spMk id="10" creationId="{C4EEFA1F-AFCB-7546-881B-799C95A6AB4F}"/>
          </ac:spMkLst>
        </pc:spChg>
        <pc:spChg chg="mod">
          <ac:chgData name="Davide Genna" userId="c2c31bd2-0d9c-4c1f-bb1e-58a692f2c1e4" providerId="ADAL" clId="{7601FCB9-F199-4523-9A17-AD3F566D91A2}" dt="2026-08-29T10:35:11.026" v="901" actId="113"/>
          <ac:spMkLst>
            <pc:docMk/>
            <pc:sldMk cId="2147262457" sldId="271"/>
            <ac:spMk id="33" creationId="{25228AF9-366B-DBE7-3131-AB7FE3E42442}"/>
          </ac:spMkLst>
        </pc:spChg>
        <pc:spChg chg="mod">
          <ac:chgData name="Davide Genna" userId="c2c31bd2-0d9c-4c1f-bb1e-58a692f2c1e4" providerId="ADAL" clId="{7601FCB9-F199-4523-9A17-AD3F566D91A2}" dt="2026-08-29T10:42:52.181" v="963" actId="113"/>
          <ac:spMkLst>
            <pc:docMk/>
            <pc:sldMk cId="2147262457" sldId="271"/>
            <ac:spMk id="70" creationId="{EB7A6958-ADF6-906B-A21D-9AE5E51E673E}"/>
          </ac:spMkLst>
        </pc:spChg>
        <pc:spChg chg="mod">
          <ac:chgData name="Davide Genna" userId="c2c31bd2-0d9c-4c1f-bb1e-58a692f2c1e4" providerId="ADAL" clId="{7601FCB9-F199-4523-9A17-AD3F566D91A2}" dt="2026-08-29T10:35:11.026" v="901" actId="113"/>
          <ac:spMkLst>
            <pc:docMk/>
            <pc:sldMk cId="2147262457" sldId="271"/>
            <ac:spMk id="72" creationId="{F4C62BAE-0924-C896-DE19-F8D887479A0F}"/>
          </ac:spMkLst>
        </pc:spChg>
      </pc:sldChg>
      <pc:sldChg chg="modSp mod">
        <pc:chgData name="Davide Genna" userId="c2c31bd2-0d9c-4c1f-bb1e-58a692f2c1e4" providerId="ADAL" clId="{7601FCB9-F199-4523-9A17-AD3F566D91A2}" dt="2026-08-29T10:38:08.425" v="942" actId="113"/>
        <pc:sldMkLst>
          <pc:docMk/>
          <pc:sldMk cId="3068802616" sldId="272"/>
        </pc:sldMkLst>
        <pc:spChg chg="mod">
          <ac:chgData name="Davide Genna" userId="c2c31bd2-0d9c-4c1f-bb1e-58a692f2c1e4" providerId="ADAL" clId="{7601FCB9-F199-4523-9A17-AD3F566D91A2}" dt="2026-08-29T10:38:08.425" v="942" actId="113"/>
          <ac:spMkLst>
            <pc:docMk/>
            <pc:sldMk cId="3068802616" sldId="272"/>
            <ac:spMk id="10" creationId="{53EC4AA4-30CD-AF8E-AC8A-6CFF29B36CEF}"/>
          </ac:spMkLst>
        </pc:spChg>
        <pc:spChg chg="mod">
          <ac:chgData name="Davide Genna" userId="c2c31bd2-0d9c-4c1f-bb1e-58a692f2c1e4" providerId="ADAL" clId="{7601FCB9-F199-4523-9A17-AD3F566D91A2}" dt="2026-08-29T10:38:08.425" v="942" actId="113"/>
          <ac:spMkLst>
            <pc:docMk/>
            <pc:sldMk cId="3068802616" sldId="272"/>
            <ac:spMk id="33" creationId="{811D902B-2EE3-0392-3751-F4DDF6E4A1C7}"/>
          </ac:spMkLst>
        </pc:spChg>
        <pc:spChg chg="mod">
          <ac:chgData name="Davide Genna" userId="c2c31bd2-0d9c-4c1f-bb1e-58a692f2c1e4" providerId="ADAL" clId="{7601FCB9-F199-4523-9A17-AD3F566D91A2}" dt="2026-08-29T10:38:08.425" v="942" actId="113"/>
          <ac:spMkLst>
            <pc:docMk/>
            <pc:sldMk cId="3068802616" sldId="272"/>
            <ac:spMk id="40" creationId="{C2A9C237-B3AD-F64A-9EA7-B5A86BF57748}"/>
          </ac:spMkLst>
        </pc:spChg>
      </pc:sldChg>
      <pc:sldChg chg="addSp delSp modSp mod">
        <pc:chgData name="Davide Genna" userId="c2c31bd2-0d9c-4c1f-bb1e-58a692f2c1e4" providerId="ADAL" clId="{7601FCB9-F199-4523-9A17-AD3F566D91A2}" dt="2026-09-01T11:36:27.977" v="1050" actId="20577"/>
        <pc:sldMkLst>
          <pc:docMk/>
          <pc:sldMk cId="2585818208" sldId="273"/>
        </pc:sldMkLst>
        <pc:spChg chg="add">
          <ac:chgData name="Davide Genna" userId="c2c31bd2-0d9c-4c1f-bb1e-58a692f2c1e4" providerId="ADAL" clId="{7601FCB9-F199-4523-9A17-AD3F566D91A2}" dt="2026-08-29T10:36:45.989" v="922" actId="22"/>
          <ac:spMkLst>
            <pc:docMk/>
            <pc:sldMk cId="2585818208" sldId="273"/>
            <ac:spMk id="30" creationId="{F0F0C5FA-C822-4609-7276-59E9F05E37A9}"/>
          </ac:spMkLst>
        </pc:spChg>
        <pc:spChg chg="add">
          <ac:chgData name="Davide Genna" userId="c2c31bd2-0d9c-4c1f-bb1e-58a692f2c1e4" providerId="ADAL" clId="{7601FCB9-F199-4523-9A17-AD3F566D91A2}" dt="2026-08-29T10:36:45.989" v="922" actId="22"/>
          <ac:spMkLst>
            <pc:docMk/>
            <pc:sldMk cId="2585818208" sldId="273"/>
            <ac:spMk id="38" creationId="{DB89D653-EF46-6928-7538-E0D412DE8CE3}"/>
          </ac:spMkLst>
        </pc:spChg>
        <pc:spChg chg="add">
          <ac:chgData name="Davide Genna" userId="c2c31bd2-0d9c-4c1f-bb1e-58a692f2c1e4" providerId="ADAL" clId="{7601FCB9-F199-4523-9A17-AD3F566D91A2}" dt="2026-08-29T10:36:45.989" v="922" actId="22"/>
          <ac:spMkLst>
            <pc:docMk/>
            <pc:sldMk cId="2585818208" sldId="273"/>
            <ac:spMk id="54" creationId="{A839DDDC-BFE9-A7D4-5C96-331D45A4FD9B}"/>
          </ac:spMkLst>
        </pc:spChg>
        <pc:spChg chg="mod">
          <ac:chgData name="Davide Genna" userId="c2c31bd2-0d9c-4c1f-bb1e-58a692f2c1e4" providerId="ADAL" clId="{7601FCB9-F199-4523-9A17-AD3F566D91A2}" dt="2026-09-01T11:36:27.977" v="1050" actId="20577"/>
          <ac:spMkLst>
            <pc:docMk/>
            <pc:sldMk cId="2585818208" sldId="273"/>
            <ac:spMk id="77" creationId="{595ABDF8-E4C3-942D-9078-2F2A671D2458}"/>
          </ac:spMkLst>
        </pc:spChg>
      </pc:sldChg>
      <pc:sldChg chg="modSp mod ord">
        <pc:chgData name="Davide Genna" userId="c2c31bd2-0d9c-4c1f-bb1e-58a692f2c1e4" providerId="ADAL" clId="{7601FCB9-F199-4523-9A17-AD3F566D91A2}" dt="2026-08-31T09:48:53.234" v="967" actId="20577"/>
        <pc:sldMkLst>
          <pc:docMk/>
          <pc:sldMk cId="3296277513" sldId="275"/>
        </pc:sldMkLst>
        <pc:spChg chg="mod">
          <ac:chgData name="Davide Genna" userId="c2c31bd2-0d9c-4c1f-bb1e-58a692f2c1e4" providerId="ADAL" clId="{7601FCB9-F199-4523-9A17-AD3F566D91A2}" dt="2026-08-29T10:38:18.606" v="944" actId="113"/>
          <ac:spMkLst>
            <pc:docMk/>
            <pc:sldMk cId="3296277513" sldId="275"/>
            <ac:spMk id="10" creationId="{538E3126-4972-3BDC-B137-0FC4D0D04B32}"/>
          </ac:spMkLst>
        </pc:spChg>
        <pc:spChg chg="mod">
          <ac:chgData name="Davide Genna" userId="c2c31bd2-0d9c-4c1f-bb1e-58a692f2c1e4" providerId="ADAL" clId="{7601FCB9-F199-4523-9A17-AD3F566D91A2}" dt="2026-08-29T10:38:18.606" v="944" actId="113"/>
          <ac:spMkLst>
            <pc:docMk/>
            <pc:sldMk cId="3296277513" sldId="275"/>
            <ac:spMk id="33" creationId="{A9038EBE-758E-043A-A9AE-2144FC431B76}"/>
          </ac:spMkLst>
        </pc:spChg>
        <pc:spChg chg="mod">
          <ac:chgData name="Davide Genna" userId="c2c31bd2-0d9c-4c1f-bb1e-58a692f2c1e4" providerId="ADAL" clId="{7601FCB9-F199-4523-9A17-AD3F566D91A2}" dt="2026-08-29T10:38:18.606" v="944" actId="113"/>
          <ac:spMkLst>
            <pc:docMk/>
            <pc:sldMk cId="3296277513" sldId="275"/>
            <ac:spMk id="40" creationId="{B8FA7BF4-5EC8-24E0-C0A9-AC8FC4FEFB84}"/>
          </ac:spMkLst>
        </pc:spChg>
        <pc:spChg chg="mod">
          <ac:chgData name="Davide Genna" userId="c2c31bd2-0d9c-4c1f-bb1e-58a692f2c1e4" providerId="ADAL" clId="{7601FCB9-F199-4523-9A17-AD3F566D91A2}" dt="2026-08-31T09:48:53.234" v="967" actId="20577"/>
          <ac:spMkLst>
            <pc:docMk/>
            <pc:sldMk cId="3296277513" sldId="275"/>
            <ac:spMk id="77" creationId="{DA13CF25-D4BD-61EA-6250-2A09F8A1F3AE}"/>
          </ac:spMkLst>
        </pc:spChg>
      </pc:sldChg>
      <pc:sldChg chg="modSp mod">
        <pc:chgData name="Davide Genna" userId="c2c31bd2-0d9c-4c1f-bb1e-58a692f2c1e4" providerId="ADAL" clId="{7601FCB9-F199-4523-9A17-AD3F566D91A2}" dt="2026-08-29T10:32:32.628" v="865" actId="113"/>
        <pc:sldMkLst>
          <pc:docMk/>
          <pc:sldMk cId="3220228875" sldId="278"/>
        </pc:sldMkLst>
        <pc:spChg chg="mod">
          <ac:chgData name="Davide Genna" userId="c2c31bd2-0d9c-4c1f-bb1e-58a692f2c1e4" providerId="ADAL" clId="{7601FCB9-F199-4523-9A17-AD3F566D91A2}" dt="2026-08-29T10:32:32.628" v="865" actId="113"/>
          <ac:spMkLst>
            <pc:docMk/>
            <pc:sldMk cId="3220228875" sldId="278"/>
            <ac:spMk id="33" creationId="{147C064B-149A-E69A-B96A-05F05667ECB1}"/>
          </ac:spMkLst>
        </pc:spChg>
      </pc:sldChg>
      <pc:sldChg chg="modSp mod">
        <pc:chgData name="Davide Genna" userId="c2c31bd2-0d9c-4c1f-bb1e-58a692f2c1e4" providerId="ADAL" clId="{7601FCB9-F199-4523-9A17-AD3F566D91A2}" dt="2026-08-29T10:32:42.173" v="867" actId="113"/>
        <pc:sldMkLst>
          <pc:docMk/>
          <pc:sldMk cId="1864314040" sldId="279"/>
        </pc:sldMkLst>
        <pc:spChg chg="mod">
          <ac:chgData name="Davide Genna" userId="c2c31bd2-0d9c-4c1f-bb1e-58a692f2c1e4" providerId="ADAL" clId="{7601FCB9-F199-4523-9A17-AD3F566D91A2}" dt="2026-08-29T10:32:42.173" v="867" actId="113"/>
          <ac:spMkLst>
            <pc:docMk/>
            <pc:sldMk cId="1864314040" sldId="279"/>
            <ac:spMk id="33" creationId="{4186B3CC-DAC7-DDE8-8659-A73AA8277F09}"/>
          </ac:spMkLst>
        </pc:spChg>
      </pc:sldChg>
      <pc:sldChg chg="delSp modSp mod">
        <pc:chgData name="Davide Genna" userId="c2c31bd2-0d9c-4c1f-bb1e-58a692f2c1e4" providerId="ADAL" clId="{7601FCB9-F199-4523-9A17-AD3F566D91A2}" dt="2026-08-29T10:33:03.490" v="871" actId="113"/>
        <pc:sldMkLst>
          <pc:docMk/>
          <pc:sldMk cId="523156004" sldId="280"/>
        </pc:sldMkLst>
        <pc:spChg chg="mod">
          <ac:chgData name="Davide Genna" userId="c2c31bd2-0d9c-4c1f-bb1e-58a692f2c1e4" providerId="ADAL" clId="{7601FCB9-F199-4523-9A17-AD3F566D91A2}" dt="2026-08-29T10:33:03.490" v="871" actId="113"/>
          <ac:spMkLst>
            <pc:docMk/>
            <pc:sldMk cId="523156004" sldId="280"/>
            <ac:spMk id="33" creationId="{6FF3E90F-BF71-3FEC-D0E0-5E2B139EA42F}"/>
          </ac:spMkLst>
        </pc:spChg>
        <pc:spChg chg="mod">
          <ac:chgData name="Davide Genna" userId="c2c31bd2-0d9c-4c1f-bb1e-58a692f2c1e4" providerId="ADAL" clId="{7601FCB9-F199-4523-9A17-AD3F566D91A2}" dt="2026-08-27T10:54:53.419" v="345" actId="113"/>
          <ac:spMkLst>
            <pc:docMk/>
            <pc:sldMk cId="523156004" sldId="280"/>
            <ac:spMk id="66" creationId="{F920DCD2-3F91-0B7D-8DC5-518218CF1480}"/>
          </ac:spMkLst>
        </pc:spChg>
      </pc:sldChg>
      <pc:sldChg chg="addSp delSp modSp mod">
        <pc:chgData name="Davide Genna" userId="c2c31bd2-0d9c-4c1f-bb1e-58a692f2c1e4" providerId="ADAL" clId="{7601FCB9-F199-4523-9A17-AD3F566D91A2}" dt="2026-08-29T10:33:41.710" v="879" actId="113"/>
        <pc:sldMkLst>
          <pc:docMk/>
          <pc:sldMk cId="1246858179" sldId="281"/>
        </pc:sldMkLst>
        <pc:spChg chg="mod">
          <ac:chgData name="Davide Genna" userId="c2c31bd2-0d9c-4c1f-bb1e-58a692f2c1e4" providerId="ADAL" clId="{7601FCB9-F199-4523-9A17-AD3F566D91A2}" dt="2026-08-29T10:33:41.710" v="879" actId="113"/>
          <ac:spMkLst>
            <pc:docMk/>
            <pc:sldMk cId="1246858179" sldId="281"/>
            <ac:spMk id="33" creationId="{CFAE2EB2-043C-C9A3-2BF2-4AEA5D50CCA3}"/>
          </ac:spMkLst>
        </pc:spChg>
        <pc:spChg chg="mod">
          <ac:chgData name="Davide Genna" userId="c2c31bd2-0d9c-4c1f-bb1e-58a692f2c1e4" providerId="ADAL" clId="{7601FCB9-F199-4523-9A17-AD3F566D91A2}" dt="2026-08-27T10:57:59.710" v="478" actId="1036"/>
          <ac:spMkLst>
            <pc:docMk/>
            <pc:sldMk cId="1246858179" sldId="281"/>
            <ac:spMk id="50" creationId="{A4B2F636-513C-0AA1-33F0-C8A4285EF68C}"/>
          </ac:spMkLst>
        </pc:spChg>
        <pc:spChg chg="mod">
          <ac:chgData name="Davide Genna" userId="c2c31bd2-0d9c-4c1f-bb1e-58a692f2c1e4" providerId="ADAL" clId="{7601FCB9-F199-4523-9A17-AD3F566D91A2}" dt="2026-08-27T10:55:37.704" v="369" actId="20577"/>
          <ac:spMkLst>
            <pc:docMk/>
            <pc:sldMk cId="1246858179" sldId="281"/>
            <ac:spMk id="73" creationId="{F4AF0168-1BB2-BC47-DB5E-B57ACD898A0B}"/>
          </ac:spMkLst>
        </pc:spChg>
        <pc:spChg chg="mod">
          <ac:chgData name="Davide Genna" userId="c2c31bd2-0d9c-4c1f-bb1e-58a692f2c1e4" providerId="ADAL" clId="{7601FCB9-F199-4523-9A17-AD3F566D91A2}" dt="2026-08-29T10:33:41.710" v="879" actId="113"/>
          <ac:spMkLst>
            <pc:docMk/>
            <pc:sldMk cId="1246858179" sldId="281"/>
            <ac:spMk id="93" creationId="{7C4E17FD-9DFD-B2ED-4B37-28FFC5688AD8}"/>
          </ac:spMkLst>
        </pc:spChg>
        <pc:spChg chg="mod">
          <ac:chgData name="Davide Genna" userId="c2c31bd2-0d9c-4c1f-bb1e-58a692f2c1e4" providerId="ADAL" clId="{7601FCB9-F199-4523-9A17-AD3F566D91A2}" dt="2026-08-29T10:33:41.710" v="879" actId="113"/>
          <ac:spMkLst>
            <pc:docMk/>
            <pc:sldMk cId="1246858179" sldId="281"/>
            <ac:spMk id="95" creationId="{363408F8-76C1-0C1F-ADB2-47D7228B4CFB}"/>
          </ac:spMkLst>
        </pc:spChg>
        <pc:spChg chg="mod">
          <ac:chgData name="Davide Genna" userId="c2c31bd2-0d9c-4c1f-bb1e-58a692f2c1e4" providerId="ADAL" clId="{7601FCB9-F199-4523-9A17-AD3F566D91A2}" dt="2026-08-27T10:57:19.162" v="419" actId="1035"/>
          <ac:spMkLst>
            <pc:docMk/>
            <pc:sldMk cId="1246858179" sldId="281"/>
            <ac:spMk id="98" creationId="{61341602-8BAF-2BBF-8628-56126AD27F03}"/>
          </ac:spMkLst>
        </pc:spChg>
        <pc:spChg chg="mod">
          <ac:chgData name="Davide Genna" userId="c2c31bd2-0d9c-4c1f-bb1e-58a692f2c1e4" providerId="ADAL" clId="{7601FCB9-F199-4523-9A17-AD3F566D91A2}" dt="2026-08-27T10:56:21.736" v="394" actId="1076"/>
          <ac:spMkLst>
            <pc:docMk/>
            <pc:sldMk cId="1246858179" sldId="281"/>
            <ac:spMk id="111" creationId="{E22331FC-5E3F-D436-A2C2-9F12F3E2FA5C}"/>
          </ac:spMkLst>
        </pc:spChg>
        <pc:picChg chg="mod">
          <ac:chgData name="Davide Genna" userId="c2c31bd2-0d9c-4c1f-bb1e-58a692f2c1e4" providerId="ADAL" clId="{7601FCB9-F199-4523-9A17-AD3F566D91A2}" dt="2026-08-27T10:58:28.595" v="482"/>
          <ac:picMkLst>
            <pc:docMk/>
            <pc:sldMk cId="1246858179" sldId="281"/>
            <ac:picMk id="10" creationId="{38888C41-EB55-FC30-82DE-CB960098DA83}"/>
          </ac:picMkLst>
        </pc:picChg>
        <pc:picChg chg="mod modCrop">
          <ac:chgData name="Davide Genna" userId="c2c31bd2-0d9c-4c1f-bb1e-58a692f2c1e4" providerId="ADAL" clId="{7601FCB9-F199-4523-9A17-AD3F566D91A2}" dt="2026-08-27T10:58:11.484" v="480" actId="732"/>
          <ac:picMkLst>
            <pc:docMk/>
            <pc:sldMk cId="1246858179" sldId="281"/>
            <ac:picMk id="84" creationId="{03B8D479-46AC-59FE-FA59-3983F651664C}"/>
          </ac:picMkLst>
        </pc:picChg>
        <pc:cxnChg chg="mod">
          <ac:chgData name="Davide Genna" userId="c2c31bd2-0d9c-4c1f-bb1e-58a692f2c1e4" providerId="ADAL" clId="{7601FCB9-F199-4523-9A17-AD3F566D91A2}" dt="2026-08-27T10:57:27.493" v="435" actId="1035"/>
          <ac:cxnSpMkLst>
            <pc:docMk/>
            <pc:sldMk cId="1246858179" sldId="281"/>
            <ac:cxnSpMk id="100" creationId="{93C8543C-A8E5-59E4-348E-D55DA3116C07}"/>
          </ac:cxnSpMkLst>
        </pc:cxnChg>
        <pc:cxnChg chg="mod">
          <ac:chgData name="Davide Genna" userId="c2c31bd2-0d9c-4c1f-bb1e-58a692f2c1e4" providerId="ADAL" clId="{7601FCB9-F199-4523-9A17-AD3F566D91A2}" dt="2026-08-27T10:57:40.822" v="437" actId="14100"/>
          <ac:cxnSpMkLst>
            <pc:docMk/>
            <pc:sldMk cId="1246858179" sldId="281"/>
            <ac:cxnSpMk id="105" creationId="{836A267E-372B-293A-4526-E883776D4272}"/>
          </ac:cxnSpMkLst>
        </pc:cxnChg>
      </pc:sldChg>
      <pc:sldChg chg="addSp delSp modSp mod">
        <pc:chgData name="Davide Genna" userId="c2c31bd2-0d9c-4c1f-bb1e-58a692f2c1e4" providerId="ADAL" clId="{7601FCB9-F199-4523-9A17-AD3F566D91A2}" dt="2026-08-29T10:33:52.685" v="883" actId="22"/>
        <pc:sldMkLst>
          <pc:docMk/>
          <pc:sldMk cId="99234040" sldId="282"/>
        </pc:sldMkLst>
        <pc:spChg chg="add">
          <ac:chgData name="Davide Genna" userId="c2c31bd2-0d9c-4c1f-bb1e-58a692f2c1e4" providerId="ADAL" clId="{7601FCB9-F199-4523-9A17-AD3F566D91A2}" dt="2026-08-27T10:55:51.835" v="371" actId="22"/>
          <ac:spMkLst>
            <pc:docMk/>
            <pc:sldMk cId="99234040" sldId="282"/>
            <ac:spMk id="3" creationId="{C84258D2-01AE-A734-D273-8478D96F463A}"/>
          </ac:spMkLst>
        </pc:spChg>
        <pc:spChg chg="add mod">
          <ac:chgData name="Davide Genna" userId="c2c31bd2-0d9c-4c1f-bb1e-58a692f2c1e4" providerId="ADAL" clId="{7601FCB9-F199-4523-9A17-AD3F566D91A2}" dt="2026-08-27T10:58:53.061" v="484"/>
          <ac:spMkLst>
            <pc:docMk/>
            <pc:sldMk cId="99234040" sldId="282"/>
            <ac:spMk id="8" creationId="{2D59AE74-A502-030E-42F8-B89905748A9E}"/>
          </ac:spMkLst>
        </pc:spChg>
        <pc:spChg chg="add mod">
          <ac:chgData name="Davide Genna" userId="c2c31bd2-0d9c-4c1f-bb1e-58a692f2c1e4" providerId="ADAL" clId="{7601FCB9-F199-4523-9A17-AD3F566D91A2}" dt="2026-08-27T10:58:53.061" v="484"/>
          <ac:spMkLst>
            <pc:docMk/>
            <pc:sldMk cId="99234040" sldId="282"/>
            <ac:spMk id="18" creationId="{4794E12D-0AE5-3258-677C-B3E89F833492}"/>
          </ac:spMkLst>
        </pc:spChg>
        <pc:spChg chg="add mod">
          <ac:chgData name="Davide Genna" userId="c2c31bd2-0d9c-4c1f-bb1e-58a692f2c1e4" providerId="ADAL" clId="{7601FCB9-F199-4523-9A17-AD3F566D91A2}" dt="2026-08-27T10:58:53.061" v="484"/>
          <ac:spMkLst>
            <pc:docMk/>
            <pc:sldMk cId="99234040" sldId="282"/>
            <ac:spMk id="20" creationId="{C8D0211B-6954-55A0-65DE-073CCB7FACBD}"/>
          </ac:spMkLst>
        </pc:spChg>
        <pc:spChg chg="add mod">
          <ac:chgData name="Davide Genna" userId="c2c31bd2-0d9c-4c1f-bb1e-58a692f2c1e4" providerId="ADAL" clId="{7601FCB9-F199-4523-9A17-AD3F566D91A2}" dt="2026-08-27T10:58:53.061" v="484"/>
          <ac:spMkLst>
            <pc:docMk/>
            <pc:sldMk cId="99234040" sldId="282"/>
            <ac:spMk id="30" creationId="{0E572827-C689-942E-1688-8679F640B014}"/>
          </ac:spMkLst>
        </pc:spChg>
        <pc:spChg chg="add mod">
          <ac:chgData name="Davide Genna" userId="c2c31bd2-0d9c-4c1f-bb1e-58a692f2c1e4" providerId="ADAL" clId="{7601FCB9-F199-4523-9A17-AD3F566D91A2}" dt="2026-08-27T10:58:53.061" v="484"/>
          <ac:spMkLst>
            <pc:docMk/>
            <pc:sldMk cId="99234040" sldId="282"/>
            <ac:spMk id="32" creationId="{C3F614F5-C5F7-1A35-ECDF-0883B88F0039}"/>
          </ac:spMkLst>
        </pc:spChg>
        <pc:spChg chg="add mod">
          <ac:chgData name="Davide Genna" userId="c2c31bd2-0d9c-4c1f-bb1e-58a692f2c1e4" providerId="ADAL" clId="{7601FCB9-F199-4523-9A17-AD3F566D91A2}" dt="2026-08-27T10:58:53.061" v="484"/>
          <ac:spMkLst>
            <pc:docMk/>
            <pc:sldMk cId="99234040" sldId="282"/>
            <ac:spMk id="34" creationId="{5AC7F172-2A43-36A4-3D57-53D25495514A}"/>
          </ac:spMkLst>
        </pc:spChg>
        <pc:spChg chg="add mod">
          <ac:chgData name="Davide Genna" userId="c2c31bd2-0d9c-4c1f-bb1e-58a692f2c1e4" providerId="ADAL" clId="{7601FCB9-F199-4523-9A17-AD3F566D91A2}" dt="2026-08-27T10:58:53.061" v="484"/>
          <ac:spMkLst>
            <pc:docMk/>
            <pc:sldMk cId="99234040" sldId="282"/>
            <ac:spMk id="36" creationId="{73969F44-1EB3-97B5-8EC5-50382CC30203}"/>
          </ac:spMkLst>
        </pc:spChg>
        <pc:spChg chg="add">
          <ac:chgData name="Davide Genna" userId="c2c31bd2-0d9c-4c1f-bb1e-58a692f2c1e4" providerId="ADAL" clId="{7601FCB9-F199-4523-9A17-AD3F566D91A2}" dt="2026-08-29T10:33:52.685" v="883" actId="22"/>
          <ac:spMkLst>
            <pc:docMk/>
            <pc:sldMk cId="99234040" sldId="282"/>
            <ac:spMk id="38" creationId="{386EAC82-5BF7-28C3-27F7-F651B484E633}"/>
          </ac:spMkLst>
        </pc:spChg>
        <pc:spChg chg="add">
          <ac:chgData name="Davide Genna" userId="c2c31bd2-0d9c-4c1f-bb1e-58a692f2c1e4" providerId="ADAL" clId="{7601FCB9-F199-4523-9A17-AD3F566D91A2}" dt="2026-08-27T11:04:32.157" v="643" actId="22"/>
          <ac:spMkLst>
            <pc:docMk/>
            <pc:sldMk cId="99234040" sldId="282"/>
            <ac:spMk id="44" creationId="{5B4ADC44-EE30-529C-1EBF-9A6DEC1AB46F}"/>
          </ac:spMkLst>
        </pc:spChg>
        <pc:spChg chg="add">
          <ac:chgData name="Davide Genna" userId="c2c31bd2-0d9c-4c1f-bb1e-58a692f2c1e4" providerId="ADAL" clId="{7601FCB9-F199-4523-9A17-AD3F566D91A2}" dt="2026-08-27T11:04:32.157" v="643" actId="22"/>
          <ac:spMkLst>
            <pc:docMk/>
            <pc:sldMk cId="99234040" sldId="282"/>
            <ac:spMk id="48" creationId="{85664C6A-0751-DCA2-A4AE-26616A8A2BCA}"/>
          </ac:spMkLst>
        </pc:spChg>
        <pc:spChg chg="add">
          <ac:chgData name="Davide Genna" userId="c2c31bd2-0d9c-4c1f-bb1e-58a692f2c1e4" providerId="ADAL" clId="{7601FCB9-F199-4523-9A17-AD3F566D91A2}" dt="2026-08-29T10:33:52.685" v="883" actId="22"/>
          <ac:spMkLst>
            <pc:docMk/>
            <pc:sldMk cId="99234040" sldId="282"/>
            <ac:spMk id="50" creationId="{C8C1E088-EE77-15E4-F0D7-B69E56B17438}"/>
          </ac:spMkLst>
        </pc:spChg>
        <pc:spChg chg="add">
          <ac:chgData name="Davide Genna" userId="c2c31bd2-0d9c-4c1f-bb1e-58a692f2c1e4" providerId="ADAL" clId="{7601FCB9-F199-4523-9A17-AD3F566D91A2}" dt="2026-08-29T10:33:52.685" v="883" actId="22"/>
          <ac:spMkLst>
            <pc:docMk/>
            <pc:sldMk cId="99234040" sldId="282"/>
            <ac:spMk id="54" creationId="{73103A44-73C5-B8AD-DC58-FE6AF1F28DD9}"/>
          </ac:spMkLst>
        </pc:spChg>
        <pc:picChg chg="add mod">
          <ac:chgData name="Davide Genna" userId="c2c31bd2-0d9c-4c1f-bb1e-58a692f2c1e4" providerId="ADAL" clId="{7601FCB9-F199-4523-9A17-AD3F566D91A2}" dt="2026-08-27T10:58:53.061" v="484"/>
          <ac:picMkLst>
            <pc:docMk/>
            <pc:sldMk cId="99234040" sldId="282"/>
            <ac:picMk id="6" creationId="{3DFBAC91-8E62-8403-3A45-5C2E8C45A700}"/>
          </ac:picMkLst>
        </pc:picChg>
      </pc:sldChg>
      <pc:sldChg chg="modSp mod">
        <pc:chgData name="Davide Genna" userId="c2c31bd2-0d9c-4c1f-bb1e-58a692f2c1e4" providerId="ADAL" clId="{7601FCB9-F199-4523-9A17-AD3F566D91A2}" dt="2026-08-29T10:34:50.466" v="897" actId="113"/>
        <pc:sldMkLst>
          <pc:docMk/>
          <pc:sldMk cId="2596783811" sldId="283"/>
        </pc:sldMkLst>
        <pc:spChg chg="mod">
          <ac:chgData name="Davide Genna" userId="c2c31bd2-0d9c-4c1f-bb1e-58a692f2c1e4" providerId="ADAL" clId="{7601FCB9-F199-4523-9A17-AD3F566D91A2}" dt="2026-08-29T10:34:50.466" v="897" actId="113"/>
          <ac:spMkLst>
            <pc:docMk/>
            <pc:sldMk cId="2596783811" sldId="283"/>
            <ac:spMk id="10" creationId="{48C5262F-E3E9-7038-E5B0-4EE85A487DD8}"/>
          </ac:spMkLst>
        </pc:spChg>
        <pc:spChg chg="mod">
          <ac:chgData name="Davide Genna" userId="c2c31bd2-0d9c-4c1f-bb1e-58a692f2c1e4" providerId="ADAL" clId="{7601FCB9-F199-4523-9A17-AD3F566D91A2}" dt="2026-08-29T10:34:50.466" v="897" actId="113"/>
          <ac:spMkLst>
            <pc:docMk/>
            <pc:sldMk cId="2596783811" sldId="283"/>
            <ac:spMk id="33" creationId="{EF9AC9C7-C4C2-6279-A849-3BEDF47D0F5C}"/>
          </ac:spMkLst>
        </pc:spChg>
      </pc:sldChg>
      <pc:sldChg chg="addSp delSp modSp mod">
        <pc:chgData name="Davide Genna" userId="c2c31bd2-0d9c-4c1f-bb1e-58a692f2c1e4" providerId="ADAL" clId="{7601FCB9-F199-4523-9A17-AD3F566D91A2}" dt="2026-08-29T10:41:57.387" v="958" actId="22"/>
        <pc:sldMkLst>
          <pc:docMk/>
          <pc:sldMk cId="2054344874" sldId="284"/>
        </pc:sldMkLst>
        <pc:spChg chg="add">
          <ac:chgData name="Davide Genna" userId="c2c31bd2-0d9c-4c1f-bb1e-58a692f2c1e4" providerId="ADAL" clId="{7601FCB9-F199-4523-9A17-AD3F566D91A2}" dt="2026-08-29T10:41:57.387" v="958" actId="22"/>
          <ac:spMkLst>
            <pc:docMk/>
            <pc:sldMk cId="2054344874" sldId="284"/>
            <ac:spMk id="4" creationId="{2654B617-EEF7-53CC-D489-1EDEB50C861C}"/>
          </ac:spMkLst>
        </pc:spChg>
        <pc:spChg chg="mod">
          <ac:chgData name="Davide Genna" userId="c2c31bd2-0d9c-4c1f-bb1e-58a692f2c1e4" providerId="ADAL" clId="{7601FCB9-F199-4523-9A17-AD3F566D91A2}" dt="2026-08-29T10:38:31.998" v="946" actId="113"/>
          <ac:spMkLst>
            <pc:docMk/>
            <pc:sldMk cId="2054344874" sldId="284"/>
            <ac:spMk id="10" creationId="{FC66CE7B-AFAB-E3B1-4512-92D78A35542B}"/>
          </ac:spMkLst>
        </pc:spChg>
        <pc:spChg chg="mod">
          <ac:chgData name="Davide Genna" userId="c2c31bd2-0d9c-4c1f-bb1e-58a692f2c1e4" providerId="ADAL" clId="{7601FCB9-F199-4523-9A17-AD3F566D91A2}" dt="2026-08-29T10:38:31.998" v="946" actId="113"/>
          <ac:spMkLst>
            <pc:docMk/>
            <pc:sldMk cId="2054344874" sldId="284"/>
            <ac:spMk id="33" creationId="{228B2DA9-3754-1777-259E-C26FF4A67F6C}"/>
          </ac:spMkLst>
        </pc:spChg>
        <pc:spChg chg="mod">
          <ac:chgData name="Davide Genna" userId="c2c31bd2-0d9c-4c1f-bb1e-58a692f2c1e4" providerId="ADAL" clId="{7601FCB9-F199-4523-9A17-AD3F566D91A2}" dt="2026-08-29T10:38:31.998" v="946" actId="113"/>
          <ac:spMkLst>
            <pc:docMk/>
            <pc:sldMk cId="2054344874" sldId="284"/>
            <ac:spMk id="82" creationId="{D6D9AC50-B6AC-BB0A-95C0-337214A15A2A}"/>
          </ac:spMkLst>
        </pc:spChg>
        <pc:spChg chg="mod">
          <ac:chgData name="Davide Genna" userId="c2c31bd2-0d9c-4c1f-bb1e-58a692f2c1e4" providerId="ADAL" clId="{7601FCB9-F199-4523-9A17-AD3F566D91A2}" dt="2026-08-29T10:38:31.998" v="946" actId="113"/>
          <ac:spMkLst>
            <pc:docMk/>
            <pc:sldMk cId="2054344874" sldId="284"/>
            <ac:spMk id="106" creationId="{801703CE-F852-1D05-6592-18D67C69278F}"/>
          </ac:spMkLst>
        </pc:spChg>
        <pc:cxnChg chg="mod">
          <ac:chgData name="Davide Genna" userId="c2c31bd2-0d9c-4c1f-bb1e-58a692f2c1e4" providerId="ADAL" clId="{7601FCB9-F199-4523-9A17-AD3F566D91A2}" dt="2026-08-29T10:41:52.257" v="957" actId="478"/>
          <ac:cxnSpMkLst>
            <pc:docMk/>
            <pc:sldMk cId="2054344874" sldId="284"/>
            <ac:cxnSpMk id="101" creationId="{BEF6B1C2-3614-1020-6A01-6283CFDA6918}"/>
          </ac:cxnSpMkLst>
        </pc:cxnChg>
      </pc:sldChg>
      <pc:sldChg chg="modSp add mod">
        <pc:chgData name="Davide Genna" userId="c2c31bd2-0d9c-4c1f-bb1e-58a692f2c1e4" providerId="ADAL" clId="{7601FCB9-F199-4523-9A17-AD3F566D91A2}" dt="2026-08-29T10:32:24.293" v="863" actId="2711"/>
        <pc:sldMkLst>
          <pc:docMk/>
          <pc:sldMk cId="4140163780" sldId="285"/>
        </pc:sldMkLst>
        <pc:spChg chg="mod">
          <ac:chgData name="Davide Genna" userId="c2c31bd2-0d9c-4c1f-bb1e-58a692f2c1e4" providerId="ADAL" clId="{7601FCB9-F199-4523-9A17-AD3F566D91A2}" dt="2026-08-29T10:32:24.293" v="863" actId="2711"/>
          <ac:spMkLst>
            <pc:docMk/>
            <pc:sldMk cId="4140163780" sldId="285"/>
            <ac:spMk id="6" creationId="{604CD243-F062-5A38-8CA5-2AAB9E43ABA8}"/>
          </ac:spMkLst>
        </pc:spChg>
      </pc:sldChg>
      <pc:sldChg chg="addSp delSp modSp add mod setBg">
        <pc:chgData name="Davide Genna" userId="c2c31bd2-0d9c-4c1f-bb1e-58a692f2c1e4" providerId="ADAL" clId="{7601FCB9-F199-4523-9A17-AD3F566D91A2}" dt="2026-08-29T10:35:49.896" v="905" actId="113"/>
        <pc:sldMkLst>
          <pc:docMk/>
          <pc:sldMk cId="2876963802" sldId="286"/>
        </pc:sldMkLst>
        <pc:spChg chg="add mod">
          <ac:chgData name="Davide Genna" userId="c2c31bd2-0d9c-4c1f-bb1e-58a692f2c1e4" providerId="ADAL" clId="{7601FCB9-F199-4523-9A17-AD3F566D91A2}" dt="2026-08-27T11:09:06.980" v="836" actId="1076"/>
          <ac:spMkLst>
            <pc:docMk/>
            <pc:sldMk cId="2876963802" sldId="286"/>
            <ac:spMk id="4" creationId="{514F4E93-A68D-0760-1454-27E50B5DF02B}"/>
          </ac:spMkLst>
        </pc:spChg>
        <pc:spChg chg="mod">
          <ac:chgData name="Davide Genna" userId="c2c31bd2-0d9c-4c1f-bb1e-58a692f2c1e4" providerId="ADAL" clId="{7601FCB9-F199-4523-9A17-AD3F566D91A2}" dt="2026-08-29T10:35:49.896" v="905" actId="113"/>
          <ac:spMkLst>
            <pc:docMk/>
            <pc:sldMk cId="2876963802" sldId="286"/>
            <ac:spMk id="12" creationId="{98C7A110-FC79-927B-B6BC-A67E9CD294B4}"/>
          </ac:spMkLst>
        </pc:spChg>
        <pc:spChg chg="mod">
          <ac:chgData name="Davide Genna" userId="c2c31bd2-0d9c-4c1f-bb1e-58a692f2c1e4" providerId="ADAL" clId="{7601FCB9-F199-4523-9A17-AD3F566D91A2}" dt="2026-08-29T10:35:49.896" v="905" actId="113"/>
          <ac:spMkLst>
            <pc:docMk/>
            <pc:sldMk cId="2876963802" sldId="286"/>
            <ac:spMk id="33" creationId="{EBAEA22C-5330-0B4D-6A75-FEE2B4F10DD2}"/>
          </ac:spMkLst>
        </pc:spChg>
        <pc:spChg chg="mod">
          <ac:chgData name="Davide Genna" userId="c2c31bd2-0d9c-4c1f-bb1e-58a692f2c1e4" providerId="ADAL" clId="{7601FCB9-F199-4523-9A17-AD3F566D91A2}" dt="2026-08-29T10:35:49.896" v="905" actId="113"/>
          <ac:spMkLst>
            <pc:docMk/>
            <pc:sldMk cId="2876963802" sldId="286"/>
            <ac:spMk id="56" creationId="{42B725E5-8865-BE92-FD06-2E96E5C4A225}"/>
          </ac:spMkLst>
        </pc:spChg>
        <pc:spChg chg="mod">
          <ac:chgData name="Davide Genna" userId="c2c31bd2-0d9c-4c1f-bb1e-58a692f2c1e4" providerId="ADAL" clId="{7601FCB9-F199-4523-9A17-AD3F566D91A2}" dt="2026-08-29T10:35:49.896" v="905" actId="113"/>
          <ac:spMkLst>
            <pc:docMk/>
            <pc:sldMk cId="2876963802" sldId="286"/>
            <ac:spMk id="60" creationId="{81CE93C3-A3DE-35F0-DA30-3726BECDFA3E}"/>
          </ac:spMkLst>
        </pc:spChg>
        <pc:spChg chg="mod">
          <ac:chgData name="Davide Genna" userId="c2c31bd2-0d9c-4c1f-bb1e-58a692f2c1e4" providerId="ADAL" clId="{7601FCB9-F199-4523-9A17-AD3F566D91A2}" dt="2026-08-29T10:35:49.896" v="905" actId="113"/>
          <ac:spMkLst>
            <pc:docMk/>
            <pc:sldMk cId="2876963802" sldId="286"/>
            <ac:spMk id="62" creationId="{2758DA36-7EAB-DCBE-A8E6-181FF3F4530A}"/>
          </ac:spMkLst>
        </pc:spChg>
        <pc:spChg chg="mod">
          <ac:chgData name="Davide Genna" userId="c2c31bd2-0d9c-4c1f-bb1e-58a692f2c1e4" providerId="ADAL" clId="{7601FCB9-F199-4523-9A17-AD3F566D91A2}" dt="2026-08-29T10:35:49.896" v="905" actId="113"/>
          <ac:spMkLst>
            <pc:docMk/>
            <pc:sldMk cId="2876963802" sldId="286"/>
            <ac:spMk id="130" creationId="{D143BBA0-3C1E-BFEE-E5C1-BAD90E7022ED}"/>
          </ac:spMkLst>
        </pc:spChg>
        <pc:spChg chg="mod">
          <ac:chgData name="Davide Genna" userId="c2c31bd2-0d9c-4c1f-bb1e-58a692f2c1e4" providerId="ADAL" clId="{7601FCB9-F199-4523-9A17-AD3F566D91A2}" dt="2026-08-29T10:35:49.896" v="905" actId="113"/>
          <ac:spMkLst>
            <pc:docMk/>
            <pc:sldMk cId="2876963802" sldId="286"/>
            <ac:spMk id="132" creationId="{DB6046B6-C650-CFAA-A7A6-666C186D5DD7}"/>
          </ac:spMkLst>
        </pc:spChg>
        <pc:spChg chg="mod">
          <ac:chgData name="Davide Genna" userId="c2c31bd2-0d9c-4c1f-bb1e-58a692f2c1e4" providerId="ADAL" clId="{7601FCB9-F199-4523-9A17-AD3F566D91A2}" dt="2026-08-27T11:08:34.194" v="831" actId="1036"/>
          <ac:spMkLst>
            <pc:docMk/>
            <pc:sldMk cId="2876963802" sldId="286"/>
            <ac:spMk id="133" creationId="{F1A7B179-3EC7-FB81-A94A-F2B8F10FFD2C}"/>
          </ac:spMkLst>
        </pc:spChg>
        <pc:spChg chg="mod">
          <ac:chgData name="Davide Genna" userId="c2c31bd2-0d9c-4c1f-bb1e-58a692f2c1e4" providerId="ADAL" clId="{7601FCB9-F199-4523-9A17-AD3F566D91A2}" dt="2026-08-27T11:08:34.194" v="831" actId="1036"/>
          <ac:spMkLst>
            <pc:docMk/>
            <pc:sldMk cId="2876963802" sldId="286"/>
            <ac:spMk id="220" creationId="{F334DD83-DC14-D325-3EE3-F5208D0D2BA3}"/>
          </ac:spMkLst>
        </pc:spChg>
        <pc:spChg chg="mod">
          <ac:chgData name="Davide Genna" userId="c2c31bd2-0d9c-4c1f-bb1e-58a692f2c1e4" providerId="ADAL" clId="{7601FCB9-F199-4523-9A17-AD3F566D91A2}" dt="2026-08-27T11:08:34.194" v="831" actId="1036"/>
          <ac:spMkLst>
            <pc:docMk/>
            <pc:sldMk cId="2876963802" sldId="286"/>
            <ac:spMk id="222" creationId="{5E9359D7-411B-245D-EB63-B0663C06A654}"/>
          </ac:spMkLst>
        </pc:spChg>
        <pc:spChg chg="mod">
          <ac:chgData name="Davide Genna" userId="c2c31bd2-0d9c-4c1f-bb1e-58a692f2c1e4" providerId="ADAL" clId="{7601FCB9-F199-4523-9A17-AD3F566D91A2}" dt="2026-08-27T11:08:34.194" v="831" actId="1036"/>
          <ac:spMkLst>
            <pc:docMk/>
            <pc:sldMk cId="2876963802" sldId="286"/>
            <ac:spMk id="226" creationId="{357D9DB4-B8BC-F7AB-0E4A-E9F7938DF9E7}"/>
          </ac:spMkLst>
        </pc:spChg>
        <pc:spChg chg="mod">
          <ac:chgData name="Davide Genna" userId="c2c31bd2-0d9c-4c1f-bb1e-58a692f2c1e4" providerId="ADAL" clId="{7601FCB9-F199-4523-9A17-AD3F566D91A2}" dt="2026-08-27T11:08:34.194" v="831" actId="1036"/>
          <ac:spMkLst>
            <pc:docMk/>
            <pc:sldMk cId="2876963802" sldId="286"/>
            <ac:spMk id="230" creationId="{E20E13E3-2621-23C6-B77B-427C2D0B60ED}"/>
          </ac:spMkLst>
        </pc:spChg>
        <pc:spChg chg="mod">
          <ac:chgData name="Davide Genna" userId="c2c31bd2-0d9c-4c1f-bb1e-58a692f2c1e4" providerId="ADAL" clId="{7601FCB9-F199-4523-9A17-AD3F566D91A2}" dt="2026-08-27T11:08:34.194" v="831" actId="1036"/>
          <ac:spMkLst>
            <pc:docMk/>
            <pc:sldMk cId="2876963802" sldId="286"/>
            <ac:spMk id="232" creationId="{3EFC402A-CF1F-C3DD-F596-D2A382E80121}"/>
          </ac:spMkLst>
        </pc:spChg>
        <pc:spChg chg="mod">
          <ac:chgData name="Davide Genna" userId="c2c31bd2-0d9c-4c1f-bb1e-58a692f2c1e4" providerId="ADAL" clId="{7601FCB9-F199-4523-9A17-AD3F566D91A2}" dt="2026-08-27T11:08:34.194" v="831" actId="1036"/>
          <ac:spMkLst>
            <pc:docMk/>
            <pc:sldMk cId="2876963802" sldId="286"/>
            <ac:spMk id="234" creationId="{1C7B0797-3A15-BEF6-BF1E-5AECF5FC4B8A}"/>
          </ac:spMkLst>
        </pc:spChg>
        <pc:spChg chg="mod">
          <ac:chgData name="Davide Genna" userId="c2c31bd2-0d9c-4c1f-bb1e-58a692f2c1e4" providerId="ADAL" clId="{7601FCB9-F199-4523-9A17-AD3F566D91A2}" dt="2026-08-27T11:08:34.194" v="831" actId="1036"/>
          <ac:spMkLst>
            <pc:docMk/>
            <pc:sldMk cId="2876963802" sldId="286"/>
            <ac:spMk id="236" creationId="{ACD76E7B-5E38-49BF-0684-CCB70B55ABE6}"/>
          </ac:spMkLst>
        </pc:spChg>
        <pc:spChg chg="mod">
          <ac:chgData name="Davide Genna" userId="c2c31bd2-0d9c-4c1f-bb1e-58a692f2c1e4" providerId="ADAL" clId="{7601FCB9-F199-4523-9A17-AD3F566D91A2}" dt="2026-08-27T11:08:34.194" v="831" actId="1036"/>
          <ac:spMkLst>
            <pc:docMk/>
            <pc:sldMk cId="2876963802" sldId="286"/>
            <ac:spMk id="238" creationId="{E9DA054C-4A14-3A89-AD4B-3146B840BA89}"/>
          </ac:spMkLst>
        </pc:spChg>
        <pc:spChg chg="mod">
          <ac:chgData name="Davide Genna" userId="c2c31bd2-0d9c-4c1f-bb1e-58a692f2c1e4" providerId="ADAL" clId="{7601FCB9-F199-4523-9A17-AD3F566D91A2}" dt="2026-08-27T11:08:34.194" v="831" actId="1036"/>
          <ac:spMkLst>
            <pc:docMk/>
            <pc:sldMk cId="2876963802" sldId="286"/>
            <ac:spMk id="240" creationId="{382424F5-9122-7B6B-EA5A-A95CE5C471A3}"/>
          </ac:spMkLst>
        </pc:spChg>
        <pc:spChg chg="mod">
          <ac:chgData name="Davide Genna" userId="c2c31bd2-0d9c-4c1f-bb1e-58a692f2c1e4" providerId="ADAL" clId="{7601FCB9-F199-4523-9A17-AD3F566D91A2}" dt="2026-08-27T11:07:42.807" v="757" actId="14100"/>
          <ac:spMkLst>
            <pc:docMk/>
            <pc:sldMk cId="2876963802" sldId="286"/>
            <ac:spMk id="308" creationId="{70C1EEAD-FFE4-9FC7-3C2C-AACC106B3DBB}"/>
          </ac:spMkLst>
        </pc:spChg>
        <pc:spChg chg="mod">
          <ac:chgData name="Davide Genna" userId="c2c31bd2-0d9c-4c1f-bb1e-58a692f2c1e4" providerId="ADAL" clId="{7601FCB9-F199-4523-9A17-AD3F566D91A2}" dt="2026-08-29T10:35:49.896" v="905" actId="113"/>
          <ac:spMkLst>
            <pc:docMk/>
            <pc:sldMk cId="2876963802" sldId="286"/>
            <ac:spMk id="311" creationId="{BCB436C2-05E5-DF90-7BB5-58C856022B11}"/>
          </ac:spMkLst>
        </pc:spChg>
        <pc:spChg chg="mod">
          <ac:chgData name="Davide Genna" userId="c2c31bd2-0d9c-4c1f-bb1e-58a692f2c1e4" providerId="ADAL" clId="{7601FCB9-F199-4523-9A17-AD3F566D91A2}" dt="2026-08-29T10:35:49.896" v="905" actId="113"/>
          <ac:spMkLst>
            <pc:docMk/>
            <pc:sldMk cId="2876963802" sldId="286"/>
            <ac:spMk id="315" creationId="{4F028956-5409-7BAD-BFA8-397AC13AD82F}"/>
          </ac:spMkLst>
        </pc:spChg>
        <pc:spChg chg="mod">
          <ac:chgData name="Davide Genna" userId="c2c31bd2-0d9c-4c1f-bb1e-58a692f2c1e4" providerId="ADAL" clId="{7601FCB9-F199-4523-9A17-AD3F566D91A2}" dt="2026-08-29T10:35:49.896" v="905" actId="113"/>
          <ac:spMkLst>
            <pc:docMk/>
            <pc:sldMk cId="2876963802" sldId="286"/>
            <ac:spMk id="328" creationId="{A0F29351-DC74-2E67-5C23-F91760271D77}"/>
          </ac:spMkLst>
        </pc:spChg>
        <pc:spChg chg="mod">
          <ac:chgData name="Davide Genna" userId="c2c31bd2-0d9c-4c1f-bb1e-58a692f2c1e4" providerId="ADAL" clId="{7601FCB9-F199-4523-9A17-AD3F566D91A2}" dt="2026-08-27T11:09:01.533" v="835" actId="1076"/>
          <ac:spMkLst>
            <pc:docMk/>
            <pc:sldMk cId="2876963802" sldId="286"/>
            <ac:spMk id="330" creationId="{7473C837-0E83-4538-3F29-8FFDA6FB029B}"/>
          </ac:spMkLst>
        </pc:spChg>
      </pc:sldChg>
      <pc:sldChg chg="addSp delSp modSp add mod setBg">
        <pc:chgData name="Davide Genna" userId="c2c31bd2-0d9c-4c1f-bb1e-58a692f2c1e4" providerId="ADAL" clId="{7601FCB9-F199-4523-9A17-AD3F566D91A2}" dt="2026-08-29T10:35:25.740" v="903" actId="113"/>
        <pc:sldMkLst>
          <pc:docMk/>
          <pc:sldMk cId="2113636011" sldId="287"/>
        </pc:sldMkLst>
        <pc:spChg chg="add">
          <ac:chgData name="Davide Genna" userId="c2c31bd2-0d9c-4c1f-bb1e-58a692f2c1e4" providerId="ADAL" clId="{7601FCB9-F199-4523-9A17-AD3F566D91A2}" dt="2026-08-27T11:08:51.596" v="834" actId="22"/>
          <ac:spMkLst>
            <pc:docMk/>
            <pc:sldMk cId="2113636011" sldId="287"/>
            <ac:spMk id="16" creationId="{B76FB384-7FEB-B63E-3D8D-0990C5626661}"/>
          </ac:spMkLst>
        </pc:spChg>
        <pc:spChg chg="add">
          <ac:chgData name="Davide Genna" userId="c2c31bd2-0d9c-4c1f-bb1e-58a692f2c1e4" providerId="ADAL" clId="{7601FCB9-F199-4523-9A17-AD3F566D91A2}" dt="2026-08-27T11:08:51.596" v="834" actId="22"/>
          <ac:spMkLst>
            <pc:docMk/>
            <pc:sldMk cId="2113636011" sldId="287"/>
            <ac:spMk id="28" creationId="{BEB04018-3C27-725E-1CB1-FF33D07336AB}"/>
          </ac:spMkLst>
        </pc:spChg>
        <pc:spChg chg="mod">
          <ac:chgData name="Davide Genna" userId="c2c31bd2-0d9c-4c1f-bb1e-58a692f2c1e4" providerId="ADAL" clId="{7601FCB9-F199-4523-9A17-AD3F566D91A2}" dt="2026-08-29T10:35:25.740" v="903" actId="113"/>
          <ac:spMkLst>
            <pc:docMk/>
            <pc:sldMk cId="2113636011" sldId="287"/>
            <ac:spMk id="33" creationId="{AF9E8BB6-CE82-347A-937A-262C4EEB666E}"/>
          </ac:spMkLst>
        </pc:spChg>
        <pc:spChg chg="add">
          <ac:chgData name="Davide Genna" userId="c2c31bd2-0d9c-4c1f-bb1e-58a692f2c1e4" providerId="ADAL" clId="{7601FCB9-F199-4523-9A17-AD3F566D91A2}" dt="2026-08-27T11:08:51.596" v="834" actId="22"/>
          <ac:spMkLst>
            <pc:docMk/>
            <pc:sldMk cId="2113636011" sldId="287"/>
            <ac:spMk id="44" creationId="{6960D77D-2F56-0C03-9A2A-96090363DFF8}"/>
          </ac:spMkLst>
        </pc:spChg>
        <pc:spChg chg="add">
          <ac:chgData name="Davide Genna" userId="c2c31bd2-0d9c-4c1f-bb1e-58a692f2c1e4" providerId="ADAL" clId="{7601FCB9-F199-4523-9A17-AD3F566D91A2}" dt="2026-08-27T11:08:51.596" v="834" actId="22"/>
          <ac:spMkLst>
            <pc:docMk/>
            <pc:sldMk cId="2113636011" sldId="287"/>
            <ac:spMk id="52" creationId="{19C41F6F-8E1E-BAFE-31BF-BD2FB7375A0E}"/>
          </ac:spMkLst>
        </pc:spChg>
        <pc:spChg chg="add">
          <ac:chgData name="Davide Genna" userId="c2c31bd2-0d9c-4c1f-bb1e-58a692f2c1e4" providerId="ADAL" clId="{7601FCB9-F199-4523-9A17-AD3F566D91A2}" dt="2026-08-27T11:08:51.596" v="834" actId="22"/>
          <ac:spMkLst>
            <pc:docMk/>
            <pc:sldMk cId="2113636011" sldId="287"/>
            <ac:spMk id="58" creationId="{521B1814-DA9D-41A4-1F8A-7EE6C509A442}"/>
          </ac:spMkLst>
        </pc:spChg>
        <pc:spChg chg="add">
          <ac:chgData name="Davide Genna" userId="c2c31bd2-0d9c-4c1f-bb1e-58a692f2c1e4" providerId="ADAL" clId="{7601FCB9-F199-4523-9A17-AD3F566D91A2}" dt="2026-08-27T11:08:51.596" v="834" actId="22"/>
          <ac:spMkLst>
            <pc:docMk/>
            <pc:sldMk cId="2113636011" sldId="287"/>
            <ac:spMk id="129" creationId="{93789149-C3FE-31FF-3172-94254AE8894A}"/>
          </ac:spMkLst>
        </pc:spChg>
        <pc:spChg chg="add">
          <ac:chgData name="Davide Genna" userId="c2c31bd2-0d9c-4c1f-bb1e-58a692f2c1e4" providerId="ADAL" clId="{7601FCB9-F199-4523-9A17-AD3F566D91A2}" dt="2026-08-27T11:08:51.596" v="834" actId="22"/>
          <ac:spMkLst>
            <pc:docMk/>
            <pc:sldMk cId="2113636011" sldId="287"/>
            <ac:spMk id="134" creationId="{939E1152-92E4-69B3-7500-BC04899949EF}"/>
          </ac:spMkLst>
        </pc:spChg>
        <pc:spChg chg="add">
          <ac:chgData name="Davide Genna" userId="c2c31bd2-0d9c-4c1f-bb1e-58a692f2c1e4" providerId="ADAL" clId="{7601FCB9-F199-4523-9A17-AD3F566D91A2}" dt="2026-08-27T11:08:51.596" v="834" actId="22"/>
          <ac:spMkLst>
            <pc:docMk/>
            <pc:sldMk cId="2113636011" sldId="287"/>
            <ac:spMk id="139" creationId="{89A67AF6-BFFC-C66B-7DF1-7DFFC1294988}"/>
          </ac:spMkLst>
        </pc:spChg>
        <pc:spChg chg="add">
          <ac:chgData name="Davide Genna" userId="c2c31bd2-0d9c-4c1f-bb1e-58a692f2c1e4" providerId="ADAL" clId="{7601FCB9-F199-4523-9A17-AD3F566D91A2}" dt="2026-08-27T11:08:51.596" v="834" actId="22"/>
          <ac:spMkLst>
            <pc:docMk/>
            <pc:sldMk cId="2113636011" sldId="287"/>
            <ac:spMk id="142" creationId="{323F5DA2-DDF2-19E3-87FE-605926458236}"/>
          </ac:spMkLst>
        </pc:spChg>
        <pc:spChg chg="add">
          <ac:chgData name="Davide Genna" userId="c2c31bd2-0d9c-4c1f-bb1e-58a692f2c1e4" providerId="ADAL" clId="{7601FCB9-F199-4523-9A17-AD3F566D91A2}" dt="2026-08-27T11:08:51.596" v="834" actId="22"/>
          <ac:spMkLst>
            <pc:docMk/>
            <pc:sldMk cId="2113636011" sldId="287"/>
            <ac:spMk id="144" creationId="{FE618270-5FB2-5934-D382-EA57C613670B}"/>
          </ac:spMkLst>
        </pc:spChg>
        <pc:spChg chg="mod">
          <ac:chgData name="Davide Genna" userId="c2c31bd2-0d9c-4c1f-bb1e-58a692f2c1e4" providerId="ADAL" clId="{7601FCB9-F199-4523-9A17-AD3F566D91A2}" dt="2026-08-29T10:35:25.740" v="903" actId="113"/>
          <ac:spMkLst>
            <pc:docMk/>
            <pc:sldMk cId="2113636011" sldId="287"/>
            <ac:spMk id="200" creationId="{FF792A1B-63AD-5510-C70B-760D0F926051}"/>
          </ac:spMkLst>
        </pc:spChg>
        <pc:spChg chg="mod">
          <ac:chgData name="Davide Genna" userId="c2c31bd2-0d9c-4c1f-bb1e-58a692f2c1e4" providerId="ADAL" clId="{7601FCB9-F199-4523-9A17-AD3F566D91A2}" dt="2026-08-29T10:35:25.740" v="903" actId="113"/>
          <ac:spMkLst>
            <pc:docMk/>
            <pc:sldMk cId="2113636011" sldId="287"/>
            <ac:spMk id="311" creationId="{27138ECE-C3A4-E166-89B7-75C0B1488586}"/>
          </ac:spMkLst>
        </pc:spChg>
        <pc:spChg chg="mod">
          <ac:chgData name="Davide Genna" userId="c2c31bd2-0d9c-4c1f-bb1e-58a692f2c1e4" providerId="ADAL" clId="{7601FCB9-F199-4523-9A17-AD3F566D91A2}" dt="2026-08-29T10:35:25.740" v="903" actId="113"/>
          <ac:spMkLst>
            <pc:docMk/>
            <pc:sldMk cId="2113636011" sldId="287"/>
            <ac:spMk id="313" creationId="{4DBDB6AD-7794-2B2A-F363-3B6CF465436E}"/>
          </ac:spMkLst>
        </pc:spChg>
        <pc:spChg chg="mod">
          <ac:chgData name="Davide Genna" userId="c2c31bd2-0d9c-4c1f-bb1e-58a692f2c1e4" providerId="ADAL" clId="{7601FCB9-F199-4523-9A17-AD3F566D91A2}" dt="2026-08-29T10:35:25.740" v="903" actId="113"/>
          <ac:spMkLst>
            <pc:docMk/>
            <pc:sldMk cId="2113636011" sldId="287"/>
            <ac:spMk id="315" creationId="{716E9CDC-0914-BE05-3E03-BEA84704DB48}"/>
          </ac:spMkLst>
        </pc:spChg>
        <pc:spChg chg="mod">
          <ac:chgData name="Davide Genna" userId="c2c31bd2-0d9c-4c1f-bb1e-58a692f2c1e4" providerId="ADAL" clId="{7601FCB9-F199-4523-9A17-AD3F566D91A2}" dt="2026-08-29T10:35:25.740" v="903" actId="113"/>
          <ac:spMkLst>
            <pc:docMk/>
            <pc:sldMk cId="2113636011" sldId="287"/>
            <ac:spMk id="323" creationId="{D644A957-29EE-21EE-D198-5283E33F316A}"/>
          </ac:spMkLst>
        </pc:spChg>
        <pc:spChg chg="mod">
          <ac:chgData name="Davide Genna" userId="c2c31bd2-0d9c-4c1f-bb1e-58a692f2c1e4" providerId="ADAL" clId="{7601FCB9-F199-4523-9A17-AD3F566D91A2}" dt="2026-08-29T10:35:25.740" v="903" actId="113"/>
          <ac:spMkLst>
            <pc:docMk/>
            <pc:sldMk cId="2113636011" sldId="287"/>
            <ac:spMk id="326" creationId="{20E7D026-6DAB-F1F1-E5B6-52317631F5C6}"/>
          </ac:spMkLst>
        </pc:spChg>
      </pc:sldChg>
      <pc:sldChg chg="delSp modSp add mod">
        <pc:chgData name="Davide Genna" userId="c2c31bd2-0d9c-4c1f-bb1e-58a692f2c1e4" providerId="ADAL" clId="{7601FCB9-F199-4523-9A17-AD3F566D91A2}" dt="2026-08-29T10:37:31.654" v="935" actId="113"/>
        <pc:sldMkLst>
          <pc:docMk/>
          <pc:sldMk cId="1984405872" sldId="289"/>
        </pc:sldMkLst>
        <pc:spChg chg="mod">
          <ac:chgData name="Davide Genna" userId="c2c31bd2-0d9c-4c1f-bb1e-58a692f2c1e4" providerId="ADAL" clId="{7601FCB9-F199-4523-9A17-AD3F566D91A2}" dt="2026-08-29T10:37:31.654" v="935" actId="113"/>
          <ac:spMkLst>
            <pc:docMk/>
            <pc:sldMk cId="1984405872" sldId="289"/>
            <ac:spMk id="3" creationId="{B0726740-2764-C9EF-E720-8E942D005849}"/>
          </ac:spMkLst>
        </pc:spChg>
      </pc:sldChg>
      <pc:sldChg chg="modSp mod">
        <pc:chgData name="Davide Genna" userId="c2c31bd2-0d9c-4c1f-bb1e-58a692f2c1e4" providerId="ADAL" clId="{7601FCB9-F199-4523-9A17-AD3F566D91A2}" dt="2026-09-01T06:58:12.946" v="1028" actId="20577"/>
        <pc:sldMkLst>
          <pc:docMk/>
          <pc:sldMk cId="1352808857" sldId="290"/>
        </pc:sldMkLst>
        <pc:spChg chg="mod">
          <ac:chgData name="Davide Genna" userId="c2c31bd2-0d9c-4c1f-bb1e-58a692f2c1e4" providerId="ADAL" clId="{7601FCB9-F199-4523-9A17-AD3F566D91A2}" dt="2026-08-29T10:37:20.861" v="932" actId="113"/>
          <ac:spMkLst>
            <pc:docMk/>
            <pc:sldMk cId="1352808857" sldId="290"/>
            <ac:spMk id="16" creationId="{6A3468EB-62C5-A8F7-B7FD-FA7B18666ED0}"/>
          </ac:spMkLst>
        </pc:spChg>
        <pc:spChg chg="mod">
          <ac:chgData name="Davide Genna" userId="c2c31bd2-0d9c-4c1f-bb1e-58a692f2c1e4" providerId="ADAL" clId="{7601FCB9-F199-4523-9A17-AD3F566D91A2}" dt="2026-08-29T10:37:20.861" v="932" actId="113"/>
          <ac:spMkLst>
            <pc:docMk/>
            <pc:sldMk cId="1352808857" sldId="290"/>
            <ac:spMk id="33" creationId="{18D5C345-D01C-F475-C559-1205A0C663E7}"/>
          </ac:spMkLst>
        </pc:spChg>
        <pc:spChg chg="mod">
          <ac:chgData name="Davide Genna" userId="c2c31bd2-0d9c-4c1f-bb1e-58a692f2c1e4" providerId="ADAL" clId="{7601FCB9-F199-4523-9A17-AD3F566D91A2}" dt="2026-09-01T06:58:12.946" v="1028" actId="20577"/>
          <ac:spMkLst>
            <pc:docMk/>
            <pc:sldMk cId="1352808857" sldId="290"/>
            <ac:spMk id="113" creationId="{584769FC-03AC-D85D-A55D-949D02B37EF7}"/>
          </ac:spMkLst>
        </pc:spChg>
      </pc:sldChg>
      <pc:sldChg chg="modSp mod">
        <pc:chgData name="Davide Genna" userId="c2c31bd2-0d9c-4c1f-bb1e-58a692f2c1e4" providerId="ADAL" clId="{7601FCB9-F199-4523-9A17-AD3F566D91A2}" dt="2026-08-29T10:37:05.962" v="928" actId="113"/>
        <pc:sldMkLst>
          <pc:docMk/>
          <pc:sldMk cId="1416293883" sldId="291"/>
        </pc:sldMkLst>
        <pc:spChg chg="mod">
          <ac:chgData name="Davide Genna" userId="c2c31bd2-0d9c-4c1f-bb1e-58a692f2c1e4" providerId="ADAL" clId="{7601FCB9-F199-4523-9A17-AD3F566D91A2}" dt="2026-08-29T10:37:05.962" v="928" actId="113"/>
          <ac:spMkLst>
            <pc:docMk/>
            <pc:sldMk cId="1416293883" sldId="291"/>
            <ac:spMk id="16" creationId="{04E90F63-825B-F5E9-BD75-97AB4ED74E81}"/>
          </ac:spMkLst>
        </pc:spChg>
        <pc:spChg chg="mod">
          <ac:chgData name="Davide Genna" userId="c2c31bd2-0d9c-4c1f-bb1e-58a692f2c1e4" providerId="ADAL" clId="{7601FCB9-F199-4523-9A17-AD3F566D91A2}" dt="2026-08-29T10:37:05.962" v="928" actId="113"/>
          <ac:spMkLst>
            <pc:docMk/>
            <pc:sldMk cId="1416293883" sldId="291"/>
            <ac:spMk id="33" creationId="{8C301FF9-F8D2-64AB-C804-1465CE2F0014}"/>
          </ac:spMkLst>
        </pc:spChg>
      </pc:sldChg>
      <pc:sldChg chg="addSp delSp mod">
        <pc:chgData name="Davide Genna" userId="c2c31bd2-0d9c-4c1f-bb1e-58a692f2c1e4" providerId="ADAL" clId="{7601FCB9-F199-4523-9A17-AD3F566D91A2}" dt="2026-08-29T10:36:26.189" v="916" actId="22"/>
        <pc:sldMkLst>
          <pc:docMk/>
          <pc:sldMk cId="2436663026" sldId="294"/>
        </pc:sldMkLst>
        <pc:spChg chg="add del">
          <ac:chgData name="Davide Genna" userId="c2c31bd2-0d9c-4c1f-bb1e-58a692f2c1e4" providerId="ADAL" clId="{7601FCB9-F199-4523-9A17-AD3F566D91A2}" dt="2026-08-29T10:36:20.913" v="912" actId="478"/>
          <ac:spMkLst>
            <pc:docMk/>
            <pc:sldMk cId="2436663026" sldId="294"/>
            <ac:spMk id="5" creationId="{074A5254-0EE0-2B2B-C9A2-BE823F3E78C0}"/>
          </ac:spMkLst>
        </pc:spChg>
        <pc:spChg chg="add">
          <ac:chgData name="Davide Genna" userId="c2c31bd2-0d9c-4c1f-bb1e-58a692f2c1e4" providerId="ADAL" clId="{7601FCB9-F199-4523-9A17-AD3F566D91A2}" dt="2026-08-29T10:36:26.189" v="916" actId="22"/>
          <ac:spMkLst>
            <pc:docMk/>
            <pc:sldMk cId="2436663026" sldId="294"/>
            <ac:spMk id="20" creationId="{8D5D5E3F-4F0D-6372-1AD3-CF19B65C5780}"/>
          </ac:spMkLst>
        </pc:spChg>
        <pc:spChg chg="add">
          <ac:chgData name="Davide Genna" userId="c2c31bd2-0d9c-4c1f-bb1e-58a692f2c1e4" providerId="ADAL" clId="{7601FCB9-F199-4523-9A17-AD3F566D91A2}" dt="2026-08-29T10:36:26.189" v="916" actId="22"/>
          <ac:spMkLst>
            <pc:docMk/>
            <pc:sldMk cId="2436663026" sldId="294"/>
            <ac:spMk id="32" creationId="{A3E8D87B-118E-BFF9-6E3D-7C26C9F1EA70}"/>
          </ac:spMkLst>
        </pc:spChg>
        <pc:spChg chg="add">
          <ac:chgData name="Davide Genna" userId="c2c31bd2-0d9c-4c1f-bb1e-58a692f2c1e4" providerId="ADAL" clId="{7601FCB9-F199-4523-9A17-AD3F566D91A2}" dt="2026-08-29T10:36:26.189" v="916" actId="22"/>
          <ac:spMkLst>
            <pc:docMk/>
            <pc:sldMk cId="2436663026" sldId="294"/>
            <ac:spMk id="38" creationId="{635E3754-4AE7-E1B3-B059-5653940BC0FA}"/>
          </ac:spMkLst>
        </pc:spChg>
      </pc:sldChg>
      <pc:sldChg chg="modSp mod">
        <pc:chgData name="Davide Genna" userId="c2c31bd2-0d9c-4c1f-bb1e-58a692f2c1e4" providerId="ADAL" clId="{7601FCB9-F199-4523-9A17-AD3F566D91A2}" dt="2026-08-29T10:36:15.383" v="910" actId="113"/>
        <pc:sldMkLst>
          <pc:docMk/>
          <pc:sldMk cId="238835353" sldId="295"/>
        </pc:sldMkLst>
        <pc:spChg chg="mod">
          <ac:chgData name="Davide Genna" userId="c2c31bd2-0d9c-4c1f-bb1e-58a692f2c1e4" providerId="ADAL" clId="{7601FCB9-F199-4523-9A17-AD3F566D91A2}" dt="2026-08-29T10:36:15.383" v="910" actId="113"/>
          <ac:spMkLst>
            <pc:docMk/>
            <pc:sldMk cId="238835353" sldId="295"/>
            <ac:spMk id="10" creationId="{6257017F-ADB4-1578-E09C-CE71A5A19174}"/>
          </ac:spMkLst>
        </pc:spChg>
        <pc:spChg chg="mod">
          <ac:chgData name="Davide Genna" userId="c2c31bd2-0d9c-4c1f-bb1e-58a692f2c1e4" providerId="ADAL" clId="{7601FCB9-F199-4523-9A17-AD3F566D91A2}" dt="2026-08-29T10:36:15.383" v="910" actId="113"/>
          <ac:spMkLst>
            <pc:docMk/>
            <pc:sldMk cId="238835353" sldId="295"/>
            <ac:spMk id="33" creationId="{1A1CDBE3-F37E-5AE2-7EF4-057C494E2CDC}"/>
          </ac:spMkLst>
        </pc:spChg>
        <pc:spChg chg="mod">
          <ac:chgData name="Davide Genna" userId="c2c31bd2-0d9c-4c1f-bb1e-58a692f2c1e4" providerId="ADAL" clId="{7601FCB9-F199-4523-9A17-AD3F566D91A2}" dt="2026-08-29T10:36:15.383" v="910" actId="113"/>
          <ac:spMkLst>
            <pc:docMk/>
            <pc:sldMk cId="238835353" sldId="295"/>
            <ac:spMk id="40" creationId="{C4B31856-86C6-3AD3-74B7-1B3A5CDFEC3F}"/>
          </ac:spMkLst>
        </pc:spChg>
      </pc:sldChg>
      <pc:sldChg chg="modSp mod">
        <pc:chgData name="Davide Genna" userId="c2c31bd2-0d9c-4c1f-bb1e-58a692f2c1e4" providerId="ADAL" clId="{7601FCB9-F199-4523-9A17-AD3F566D91A2}" dt="2026-08-29T10:37:50.545" v="938" actId="113"/>
        <pc:sldMkLst>
          <pc:docMk/>
          <pc:sldMk cId="1094579883" sldId="296"/>
        </pc:sldMkLst>
        <pc:spChg chg="mod">
          <ac:chgData name="Davide Genna" userId="c2c31bd2-0d9c-4c1f-bb1e-58a692f2c1e4" providerId="ADAL" clId="{7601FCB9-F199-4523-9A17-AD3F566D91A2}" dt="2026-08-29T10:37:50.545" v="938" actId="113"/>
          <ac:spMkLst>
            <pc:docMk/>
            <pc:sldMk cId="1094579883" sldId="296"/>
            <ac:spMk id="16" creationId="{D1636034-63F3-00F8-A5A6-C711D3F4CEE3}"/>
          </ac:spMkLst>
        </pc:spChg>
        <pc:spChg chg="mod">
          <ac:chgData name="Davide Genna" userId="c2c31bd2-0d9c-4c1f-bb1e-58a692f2c1e4" providerId="ADAL" clId="{7601FCB9-F199-4523-9A17-AD3F566D91A2}" dt="2026-08-29T10:37:50.545" v="938" actId="113"/>
          <ac:spMkLst>
            <pc:docMk/>
            <pc:sldMk cId="1094579883" sldId="296"/>
            <ac:spMk id="33" creationId="{9D15308A-9F3D-C96C-2B76-766D72429B35}"/>
          </ac:spMkLst>
        </pc:spChg>
        <pc:spChg chg="mod">
          <ac:chgData name="Davide Genna" userId="c2c31bd2-0d9c-4c1f-bb1e-58a692f2c1e4" providerId="ADAL" clId="{7601FCB9-F199-4523-9A17-AD3F566D91A2}" dt="2026-08-29T10:37:50.545" v="938" actId="113"/>
          <ac:spMkLst>
            <pc:docMk/>
            <pc:sldMk cId="1094579883" sldId="296"/>
            <ac:spMk id="40" creationId="{DE8928A0-0B2C-30C6-D2AA-64E65845EC96}"/>
          </ac:spMkLst>
        </pc:spChg>
      </pc:sldChg>
      <pc:sldChg chg="addSp delSp mod">
        <pc:chgData name="Davide Genna" userId="c2c31bd2-0d9c-4c1f-bb1e-58a692f2c1e4" providerId="ADAL" clId="{7601FCB9-F199-4523-9A17-AD3F566D91A2}" dt="2026-08-29T10:38:53.265" v="951" actId="22"/>
        <pc:sldMkLst>
          <pc:docMk/>
          <pc:sldMk cId="3795230691" sldId="298"/>
        </pc:sldMkLst>
        <pc:spChg chg="add">
          <ac:chgData name="Davide Genna" userId="c2c31bd2-0d9c-4c1f-bb1e-58a692f2c1e4" providerId="ADAL" clId="{7601FCB9-F199-4523-9A17-AD3F566D91A2}" dt="2026-08-29T10:38:53.265" v="951" actId="22"/>
          <ac:spMkLst>
            <pc:docMk/>
            <pc:sldMk cId="3795230691" sldId="298"/>
            <ac:spMk id="12" creationId="{1229FF03-F5FC-802E-5FCA-71E05DC6B828}"/>
          </ac:spMkLst>
        </pc:spChg>
        <pc:spChg chg="add">
          <ac:chgData name="Davide Genna" userId="c2c31bd2-0d9c-4c1f-bb1e-58a692f2c1e4" providerId="ADAL" clId="{7601FCB9-F199-4523-9A17-AD3F566D91A2}" dt="2026-08-29T10:38:53.265" v="951" actId="22"/>
          <ac:spMkLst>
            <pc:docMk/>
            <pc:sldMk cId="3795230691" sldId="298"/>
            <ac:spMk id="18" creationId="{DD69E57F-A723-6D10-0D81-331D4C8E77D9}"/>
          </ac:spMkLst>
        </pc:spChg>
        <pc:spChg chg="add">
          <ac:chgData name="Davide Genna" userId="c2c31bd2-0d9c-4c1f-bb1e-58a692f2c1e4" providerId="ADAL" clId="{7601FCB9-F199-4523-9A17-AD3F566D91A2}" dt="2026-08-29T10:38:53.265" v="951" actId="22"/>
          <ac:spMkLst>
            <pc:docMk/>
            <pc:sldMk cId="3795230691" sldId="298"/>
            <ac:spMk id="24" creationId="{4B742948-6182-DB9D-C64D-E131A630F70D}"/>
          </ac:spMkLst>
        </pc:spChg>
        <pc:spChg chg="add">
          <ac:chgData name="Davide Genna" userId="c2c31bd2-0d9c-4c1f-bb1e-58a692f2c1e4" providerId="ADAL" clId="{7601FCB9-F199-4523-9A17-AD3F566D91A2}" dt="2026-08-29T10:38:53.265" v="951" actId="22"/>
          <ac:spMkLst>
            <pc:docMk/>
            <pc:sldMk cId="3795230691" sldId="298"/>
            <ac:spMk id="30" creationId="{F8BD4B37-82B7-B1A5-7C31-75198FAA0DB5}"/>
          </ac:spMkLst>
        </pc:spChg>
      </pc:sldChg>
      <pc:sldChg chg="addSp delSp mod">
        <pc:chgData name="Davide Genna" userId="c2c31bd2-0d9c-4c1f-bb1e-58a692f2c1e4" providerId="ADAL" clId="{7601FCB9-F199-4523-9A17-AD3F566D91A2}" dt="2026-08-29T10:39:01.836" v="956" actId="22"/>
        <pc:sldMkLst>
          <pc:docMk/>
          <pc:sldMk cId="1081257322" sldId="299"/>
        </pc:sldMkLst>
        <pc:spChg chg="add">
          <ac:chgData name="Davide Genna" userId="c2c31bd2-0d9c-4c1f-bb1e-58a692f2c1e4" providerId="ADAL" clId="{7601FCB9-F199-4523-9A17-AD3F566D91A2}" dt="2026-08-29T10:39:01.836" v="956" actId="22"/>
          <ac:spMkLst>
            <pc:docMk/>
            <pc:sldMk cId="1081257322" sldId="299"/>
            <ac:spMk id="14" creationId="{8C86EAFC-72E1-46CB-7716-B1444462EC39}"/>
          </ac:spMkLst>
        </pc:spChg>
        <pc:spChg chg="add">
          <ac:chgData name="Davide Genna" userId="c2c31bd2-0d9c-4c1f-bb1e-58a692f2c1e4" providerId="ADAL" clId="{7601FCB9-F199-4523-9A17-AD3F566D91A2}" dt="2026-08-29T10:39:01.836" v="956" actId="22"/>
          <ac:spMkLst>
            <pc:docMk/>
            <pc:sldMk cId="1081257322" sldId="299"/>
            <ac:spMk id="22" creationId="{013EC6EC-095C-460D-5DF9-A5C885EA55C3}"/>
          </ac:spMkLst>
        </pc:spChg>
        <pc:spChg chg="add">
          <ac:chgData name="Davide Genna" userId="c2c31bd2-0d9c-4c1f-bb1e-58a692f2c1e4" providerId="ADAL" clId="{7601FCB9-F199-4523-9A17-AD3F566D91A2}" dt="2026-08-29T10:39:01.836" v="956" actId="22"/>
          <ac:spMkLst>
            <pc:docMk/>
            <pc:sldMk cId="1081257322" sldId="299"/>
            <ac:spMk id="28" creationId="{ABAC2B89-9F3F-C5DC-B725-F2E430C3B131}"/>
          </ac:spMkLst>
        </pc:spChg>
        <pc:spChg chg="add">
          <ac:chgData name="Davide Genna" userId="c2c31bd2-0d9c-4c1f-bb1e-58a692f2c1e4" providerId="ADAL" clId="{7601FCB9-F199-4523-9A17-AD3F566D91A2}" dt="2026-08-29T10:39:01.836" v="956" actId="22"/>
          <ac:spMkLst>
            <pc:docMk/>
            <pc:sldMk cId="1081257322" sldId="299"/>
            <ac:spMk id="32" creationId="{D0169F6F-E3A7-936F-756A-0B3950B8B10E}"/>
          </ac:spMkLst>
        </pc:spChg>
      </pc:sldChg>
      <pc:sldChg chg="add ord setBg">
        <pc:chgData name="Davide Genna" userId="c2c31bd2-0d9c-4c1f-bb1e-58a692f2c1e4" providerId="ADAL" clId="{7601FCB9-F199-4523-9A17-AD3F566D91A2}" dt="2026-08-29T10:37:12.039" v="930"/>
        <pc:sldMkLst>
          <pc:docMk/>
          <pc:sldMk cId="2286667989" sldId="300"/>
        </pc:sldMkLst>
      </pc:sldChg>
      <pc:sldChg chg="addSp delSp modSp add mod">
        <pc:chgData name="Davide Genna" userId="c2c31bd2-0d9c-4c1f-bb1e-58a692f2c1e4" providerId="ADAL" clId="{7601FCB9-F199-4523-9A17-AD3F566D91A2}" dt="2026-09-01T11:37:21.544" v="1073" actId="20577"/>
        <pc:sldMkLst>
          <pc:docMk/>
          <pc:sldMk cId="3370405006" sldId="301"/>
        </pc:sldMkLst>
        <pc:spChg chg="add mod ord">
          <ac:chgData name="Davide Genna" userId="c2c31bd2-0d9c-4c1f-bb1e-58a692f2c1e4" providerId="ADAL" clId="{7601FCB9-F199-4523-9A17-AD3F566D91A2}" dt="2026-09-01T11:37:07.186" v="1057" actId="166"/>
          <ac:spMkLst>
            <pc:docMk/>
            <pc:sldMk cId="3370405006" sldId="301"/>
            <ac:spMk id="2" creationId="{99D06ABB-A485-AE8F-A938-6E3C1C4802BB}"/>
          </ac:spMkLst>
        </pc:spChg>
        <pc:spChg chg="mod">
          <ac:chgData name="Davide Genna" userId="c2c31bd2-0d9c-4c1f-bb1e-58a692f2c1e4" providerId="ADAL" clId="{7601FCB9-F199-4523-9A17-AD3F566D91A2}" dt="2026-09-01T06:57:34.870" v="1000" actId="20577"/>
          <ac:spMkLst>
            <pc:docMk/>
            <pc:sldMk cId="3370405006" sldId="301"/>
            <ac:spMk id="20" creationId="{071E00DA-455C-A4E1-378C-76785B105CCA}"/>
          </ac:spMkLst>
        </pc:spChg>
        <pc:spChg chg="mod">
          <ac:chgData name="Davide Genna" userId="c2c31bd2-0d9c-4c1f-bb1e-58a692f2c1e4" providerId="ADAL" clId="{7601FCB9-F199-4523-9A17-AD3F566D91A2}" dt="2026-09-01T06:57:34.870" v="1000" actId="20577"/>
          <ac:spMkLst>
            <pc:docMk/>
            <pc:sldMk cId="3370405006" sldId="301"/>
            <ac:spMk id="28" creationId="{98BD7695-4DC5-F1AF-590A-A8E2FF6789E6}"/>
          </ac:spMkLst>
        </pc:spChg>
        <pc:spChg chg="mod">
          <ac:chgData name="Davide Genna" userId="c2c31bd2-0d9c-4c1f-bb1e-58a692f2c1e4" providerId="ADAL" clId="{7601FCB9-F199-4523-9A17-AD3F566D91A2}" dt="2026-09-01T11:37:21.544" v="1073" actId="20577"/>
          <ac:spMkLst>
            <pc:docMk/>
            <pc:sldMk cId="3370405006" sldId="301"/>
            <ac:spMk id="40" creationId="{2AFEE9EB-FA81-2DA0-3EF2-3A2BF59D4373}"/>
          </ac:spMkLst>
        </pc:spChg>
        <pc:spChg chg="add">
          <ac:chgData name="Davide Genna" userId="c2c31bd2-0d9c-4c1f-bb1e-58a692f2c1e4" providerId="ADAL" clId="{7601FCB9-F199-4523-9A17-AD3F566D91A2}" dt="2026-09-01T11:36:48.621" v="1052" actId="22"/>
          <ac:spMkLst>
            <pc:docMk/>
            <pc:sldMk cId="3370405006" sldId="301"/>
            <ac:spMk id="66" creationId="{B7D50FCC-85E3-67E3-3FD0-02335D4F7445}"/>
          </ac:spMkLst>
        </pc:spChg>
        <pc:spChg chg="del">
          <ac:chgData name="Davide Genna" userId="c2c31bd2-0d9c-4c1f-bb1e-58a692f2c1e4" providerId="ADAL" clId="{7601FCB9-F199-4523-9A17-AD3F566D91A2}" dt="2026-09-01T11:36:48.204" v="1051" actId="478"/>
          <ac:spMkLst>
            <pc:docMk/>
            <pc:sldMk cId="3370405006" sldId="301"/>
            <ac:spMk id="77" creationId="{BBBA7882-D940-464F-65A4-67161121C45E}"/>
          </ac:spMkLst>
        </pc:spChg>
        <pc:grpChg chg="add del mod ord">
          <ac:chgData name="Davide Genna" userId="c2c31bd2-0d9c-4c1f-bb1e-58a692f2c1e4" providerId="ADAL" clId="{7601FCB9-F199-4523-9A17-AD3F566D91A2}" dt="2026-09-01T11:37:07.186" v="1057" actId="166"/>
          <ac:grpSpMkLst>
            <pc:docMk/>
            <pc:sldMk cId="3370405006" sldId="301"/>
            <ac:grpSpMk id="10" creationId="{B273DC28-3013-2650-4107-CCA4BBA563C8}"/>
          </ac:grpSpMkLst>
        </pc:grpChg>
        <pc:picChg chg="del mod">
          <ac:chgData name="Davide Genna" userId="c2c31bd2-0d9c-4c1f-bb1e-58a692f2c1e4" providerId="ADAL" clId="{7601FCB9-F199-4523-9A17-AD3F566D91A2}" dt="2026-09-01T06:55:33.572" v="973" actId="478"/>
          <ac:picMkLst>
            <pc:docMk/>
            <pc:sldMk cId="3370405006" sldId="301"/>
            <ac:picMk id="33" creationId="{485E5F9A-1132-11DE-1F55-14EAC9B5D637}"/>
          </ac:picMkLst>
        </pc:picChg>
        <pc:picChg chg="del mod">
          <ac:chgData name="Davide Genna" userId="c2c31bd2-0d9c-4c1f-bb1e-58a692f2c1e4" providerId="ADAL" clId="{7601FCB9-F199-4523-9A17-AD3F566D91A2}" dt="2026-09-01T06:56:00.229" v="987" actId="478"/>
          <ac:picMkLst>
            <pc:docMk/>
            <pc:sldMk cId="3370405006" sldId="301"/>
            <ac:picMk id="34" creationId="{8F834533-911F-A208-8839-81436289EA5D}"/>
          </ac:picMkLst>
        </pc:picChg>
        <pc:picChg chg="add del">
          <ac:chgData name="Davide Genna" userId="c2c31bd2-0d9c-4c1f-bb1e-58a692f2c1e4" providerId="ADAL" clId="{7601FCB9-F199-4523-9A17-AD3F566D91A2}" dt="2026-09-01T06:55:30.773" v="970" actId="22"/>
          <ac:picMkLst>
            <pc:docMk/>
            <pc:sldMk cId="3370405006" sldId="301"/>
            <ac:picMk id="60" creationId="{E26CAE86-C5F2-1065-05CD-619FB6CFE309}"/>
          </ac:picMkLst>
        </pc:picChg>
        <pc:picChg chg="add mod ord modCrop">
          <ac:chgData name="Davide Genna" userId="c2c31bd2-0d9c-4c1f-bb1e-58a692f2c1e4" providerId="ADAL" clId="{7601FCB9-F199-4523-9A17-AD3F566D91A2}" dt="2026-09-01T11:37:07.186" v="1057" actId="166"/>
          <ac:picMkLst>
            <pc:docMk/>
            <pc:sldMk cId="3370405006" sldId="301"/>
            <ac:picMk id="62" creationId="{5A17ED2E-00C0-AE2B-11E1-3069C902F18E}"/>
          </ac:picMkLst>
        </pc:picChg>
        <pc:picChg chg="add mod ord">
          <ac:chgData name="Davide Genna" userId="c2c31bd2-0d9c-4c1f-bb1e-58a692f2c1e4" providerId="ADAL" clId="{7601FCB9-F199-4523-9A17-AD3F566D91A2}" dt="2026-09-01T11:37:07.186" v="1057" actId="166"/>
          <ac:picMkLst>
            <pc:docMk/>
            <pc:sldMk cId="3370405006" sldId="301"/>
            <ac:picMk id="64" creationId="{FD75BBBC-3478-8A84-B6F5-C394DB9729D8}"/>
          </ac:picMkLst>
        </pc:picChg>
      </pc:sldChg>
      <pc:sldChg chg="addSp modSp add setBg">
        <pc:chgData name="Davide Genna" userId="c2c31bd2-0d9c-4c1f-bb1e-58a692f2c1e4" providerId="ADAL" clId="{7601FCB9-F199-4523-9A17-AD3F566D91A2}" dt="2026-09-01T11:35:43.367" v="1031"/>
        <pc:sldMkLst>
          <pc:docMk/>
          <pc:sldMk cId="1062908299" sldId="302"/>
        </pc:sldMkLst>
        <pc:spChg chg="add mod">
          <ac:chgData name="Davide Genna" userId="c2c31bd2-0d9c-4c1f-bb1e-58a692f2c1e4" providerId="ADAL" clId="{7601FCB9-F199-4523-9A17-AD3F566D91A2}" dt="2026-09-01T11:35:43.367" v="1031"/>
          <ac:spMkLst>
            <pc:docMk/>
            <pc:sldMk cId="1062908299" sldId="302"/>
            <ac:spMk id="2" creationId="{7CB490CF-ADC1-0780-D0BE-AD98C7038BFC}"/>
          </ac:spMkLst>
        </pc:spChg>
        <pc:spChg chg="add mod">
          <ac:chgData name="Davide Genna" userId="c2c31bd2-0d9c-4c1f-bb1e-58a692f2c1e4" providerId="ADAL" clId="{7601FCB9-F199-4523-9A17-AD3F566D91A2}" dt="2026-09-01T11:35:43.367" v="1031"/>
          <ac:spMkLst>
            <pc:docMk/>
            <pc:sldMk cId="1062908299" sldId="302"/>
            <ac:spMk id="18" creationId="{1AFE8C62-FF45-A641-F817-2D12C1AF4CCA}"/>
          </ac:spMkLst>
        </pc:spChg>
        <pc:spChg chg="mod">
          <ac:chgData name="Davide Genna" userId="c2c31bd2-0d9c-4c1f-bb1e-58a692f2c1e4" providerId="ADAL" clId="{7601FCB9-F199-4523-9A17-AD3F566D91A2}" dt="2026-09-01T11:35:43.367" v="1031"/>
          <ac:spMkLst>
            <pc:docMk/>
            <pc:sldMk cId="1062908299" sldId="302"/>
            <ac:spMk id="38" creationId="{FDA71D11-D1EA-67EA-FD6F-6D1DA0997F29}"/>
          </ac:spMkLst>
        </pc:spChg>
        <pc:grpChg chg="add mod">
          <ac:chgData name="Davide Genna" userId="c2c31bd2-0d9c-4c1f-bb1e-58a692f2c1e4" providerId="ADAL" clId="{7601FCB9-F199-4523-9A17-AD3F566D91A2}" dt="2026-09-01T11:35:43.367" v="1031"/>
          <ac:grpSpMkLst>
            <pc:docMk/>
            <pc:sldMk cId="1062908299" sldId="302"/>
            <ac:grpSpMk id="22" creationId="{1124ABE8-143E-8F9D-F010-D7224F61D87B}"/>
          </ac:grpSpMkLst>
        </pc:grpChg>
        <pc:picChg chg="mod">
          <ac:chgData name="Davide Genna" userId="c2c31bd2-0d9c-4c1f-bb1e-58a692f2c1e4" providerId="ADAL" clId="{7601FCB9-F199-4523-9A17-AD3F566D91A2}" dt="2026-09-01T11:35:43.367" v="1031"/>
          <ac:picMkLst>
            <pc:docMk/>
            <pc:sldMk cId="1062908299" sldId="302"/>
            <ac:picMk id="26" creationId="{01D2C5F5-0D01-DC13-53E2-00BB55E03A9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F74B3D-1FD3-4A69-8064-C76E1D00979A}" type="datetimeFigureOut">
              <a:rPr lang="it-IT" smtClean="0"/>
              <a:t>01/09/2026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B8CF5-3C42-4DB6-BE7A-BED6034DF6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307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1B8CF5-3C42-4DB6-BE7A-BED6034DF65F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3141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628C9-15B9-7913-3590-0EAB757BD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0F15AF5-9831-7725-1C31-F2D2EB9DBE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F87DF19-217F-2AAB-5819-3604FF7701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A5F48CC-A8D3-9A21-2AD7-52577B4F09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1B8CF5-3C42-4DB6-BE7A-BED6034DF65F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0478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F6195-30BC-F871-5A62-632BEE687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6F7D83D-51A4-C5C1-0F20-3272EEF8E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DC3A717-39E4-1FC1-9890-974B02976E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67C704A-ECA9-44A7-80D6-8DFC83F959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1B8CF5-3C42-4DB6-BE7A-BED6034DF65F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8704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C951C-B1CB-220F-C477-1B5AF443E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E9A977F-08AC-4F91-DF84-89F4674C6C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48FD9E7-ECFC-395E-72A3-FBF2F43E21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92B40DE-18EF-AE27-FD85-C7A8D39ED6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1B8CF5-3C42-4DB6-BE7A-BED6034DF65F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2503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63F7F7-9DCC-A25F-7C8B-7DD58AB68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5B507E3-427F-9190-7CDD-051A4FE73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751A909-FB47-92C3-A657-1695C72EF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C6B9-DF05-41C7-8ED5-A36BF3DFA87E}" type="datetimeFigureOut">
              <a:rPr lang="it-IT" smtClean="0"/>
              <a:t>01/09/2026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902E6F-8804-E1FB-F9AF-A56915AAE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72891DF-379B-52BD-CC10-FE6E00EC0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659C-021A-47BE-A600-1A31FAC8D0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313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33CB2B-2813-287E-E86C-4BFC94C2D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D3D3929-D578-AD31-1C19-9336482D47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DB1E29-052D-F0E4-DF0A-D129DFB1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C6B9-DF05-41C7-8ED5-A36BF3DFA87E}" type="datetimeFigureOut">
              <a:rPr lang="it-IT" smtClean="0"/>
              <a:t>01/09/2026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9BADFA0-066A-02CD-E708-C2FF61262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73116F-3CBC-C14B-F939-67B3C351B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659C-021A-47BE-A600-1A31FAC8D0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3609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60A383E-C3E8-C450-58ED-FDEC739C30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DC8598-0EB0-B987-BD81-76A5432450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F91205-AE5A-321A-66EC-7379C1366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C6B9-DF05-41C7-8ED5-A36BF3DFA87E}" type="datetimeFigureOut">
              <a:rPr lang="it-IT" smtClean="0"/>
              <a:t>01/09/2026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FAB933-76C7-6EE6-51D8-DBAB5B4EC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A8E138F-BD1A-7D20-2DE9-637BAB437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659C-021A-47BE-A600-1A31FAC8D0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574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7AA023-1A70-2A14-E7E5-FBFEC5A94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445365-BDF4-5C6B-50B4-5AB9B3882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D990AE2-27E2-6CF7-F48B-78B94DD48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C6B9-DF05-41C7-8ED5-A36BF3DFA87E}" type="datetimeFigureOut">
              <a:rPr lang="it-IT" smtClean="0"/>
              <a:t>01/09/2026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DA1A969-C8CC-CE50-8BE1-6B86D3289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4117B8-2890-08B8-7B00-BD83A159B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659C-021A-47BE-A600-1A31FAC8D0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5050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E718FC-3C9C-6A6A-23D1-C2A8795DF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051CC7-E07D-1835-9F37-266868624E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D43F865-0647-DE2D-E6E2-D7C245EC6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C6B9-DF05-41C7-8ED5-A36BF3DFA87E}" type="datetimeFigureOut">
              <a:rPr lang="it-IT" smtClean="0"/>
              <a:t>01/09/2026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70B0FA-05D5-552D-F585-3746BEFE8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51C818-2DC4-745B-BD00-21C345A44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659C-021A-47BE-A600-1A31FAC8D0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45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335198-EA63-4E4F-DBF1-A27695560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E66D65-F25D-160B-F4BC-1D9FF9DA68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C43D630-0D89-5AEC-BDAD-A5D4DA0DAE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6DF006-C9C0-D53D-C572-C161D5F85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C6B9-DF05-41C7-8ED5-A36BF3DFA87E}" type="datetimeFigureOut">
              <a:rPr lang="it-IT" smtClean="0"/>
              <a:t>01/09/2026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C6D3A8-1DAA-A652-7C3D-A18A7D6B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7C9E989-011E-D5F7-BE21-21621B323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659C-021A-47BE-A600-1A31FAC8D0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553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42350B-DBA3-6596-EF92-B46659B7D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533C0C2-DE87-7B5A-272A-5EF4F3059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5455EA1-5B55-1D61-C964-E4C360287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FEEDD26-B0A3-EBD8-4B27-6BAB85EC7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E2E6CC8-7110-874F-468F-A17F400E33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AB46B4E-5DB9-75F4-FF52-D0961270B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C6B9-DF05-41C7-8ED5-A36BF3DFA87E}" type="datetimeFigureOut">
              <a:rPr lang="it-IT" smtClean="0"/>
              <a:t>01/09/2026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2DC81F0-2930-2C2C-463D-E1085727C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E8F0DDD-0ADA-4CBB-52A8-F4E95D60B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659C-021A-47BE-A600-1A31FAC8D0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6396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1EE846-FED7-F827-3E38-6167E6CC7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0683140-63A0-587D-B132-39F6C6178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C6B9-DF05-41C7-8ED5-A36BF3DFA87E}" type="datetimeFigureOut">
              <a:rPr lang="it-IT" smtClean="0"/>
              <a:t>01/09/2026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2E2277E-060C-4F1E-39F2-76C9A274F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666AB1D-0C20-793B-81F9-4DE5DD01E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659C-021A-47BE-A600-1A31FAC8D0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5802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29A1C34-7D71-8E69-5BFD-52337D8F6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C6B9-DF05-41C7-8ED5-A36BF3DFA87E}" type="datetimeFigureOut">
              <a:rPr lang="it-IT" smtClean="0"/>
              <a:t>01/09/2026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B75714F-E7C8-386E-359A-02D01EF9E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43E5E66-9AA7-1CB2-039F-E52F7042A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659C-021A-47BE-A600-1A31FAC8D0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596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C426AE-8687-7F1C-6608-603263562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6284FB-717B-D985-6729-677C3D208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95C60FF-E099-B163-6216-A6481F4A8E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386A51E-65E7-1298-EB0B-448AE5A55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C6B9-DF05-41C7-8ED5-A36BF3DFA87E}" type="datetimeFigureOut">
              <a:rPr lang="it-IT" smtClean="0"/>
              <a:t>01/09/2026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D3FC6A-AB04-8C43-BAA6-B7C8688C8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FD64120-4D38-42AD-FF66-5454C4B42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659C-021A-47BE-A600-1A31FAC8D0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082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D21C51-2AAB-E49A-E15F-C56942762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15B6010-4463-CA11-29DA-28542E2343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259CC9E-6F9F-678E-435F-B993D83383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166B933-62A3-D1E3-1E50-EAC8098EE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C6B9-DF05-41C7-8ED5-A36BF3DFA87E}" type="datetimeFigureOut">
              <a:rPr lang="it-IT" smtClean="0"/>
              <a:t>01/09/2026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9BFCCE6-154E-3C32-491F-378717A89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31F9FD6-1F22-8E81-BD50-A7554736F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659C-021A-47BE-A600-1A31FAC8D0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860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654F085-82F7-1DF1-6C00-BD2B59197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C2437E-CF46-3061-8332-A73A69806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B15A185-5DA8-BE25-C51D-20316D675B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A2C6B9-DF05-41C7-8ED5-A36BF3DFA87E}" type="datetimeFigureOut">
              <a:rPr lang="it-IT" smtClean="0"/>
              <a:t>01/09/2026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841A60-AB38-78E0-997A-DFCFC156DB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0CD32A-4DD4-491D-4F9D-04B90FEE0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01659C-021A-47BE-A600-1A31FAC8D0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846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9.png"/><Relationship Id="rId7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30.jpe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42.png"/><Relationship Id="rId3" Type="http://schemas.openxmlformats.org/officeDocument/2006/relationships/image" Target="../media/image1.jpeg"/><Relationship Id="rId7" Type="http://schemas.openxmlformats.org/officeDocument/2006/relationships/image" Target="../media/image48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41.png"/><Relationship Id="rId5" Type="http://schemas.openxmlformats.org/officeDocument/2006/relationships/image" Target="../media/image46.png"/><Relationship Id="rId15" Type="http://schemas.openxmlformats.org/officeDocument/2006/relationships/image" Target="../media/image44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63.png"/><Relationship Id="rId7" Type="http://schemas.openxmlformats.org/officeDocument/2006/relationships/image" Target="../media/image6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64.png"/><Relationship Id="rId9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4.png"/><Relationship Id="rId7" Type="http://schemas.openxmlformats.org/officeDocument/2006/relationships/image" Target="../media/image61.png"/><Relationship Id="rId12" Type="http://schemas.openxmlformats.org/officeDocument/2006/relationships/image" Target="../media/image6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7.png"/><Relationship Id="rId5" Type="http://schemas.openxmlformats.org/officeDocument/2006/relationships/image" Target="../media/image59.png"/><Relationship Id="rId10" Type="http://schemas.openxmlformats.org/officeDocument/2006/relationships/image" Target="../media/image66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42.png"/><Relationship Id="rId3" Type="http://schemas.openxmlformats.org/officeDocument/2006/relationships/image" Target="../media/image1.jpeg"/><Relationship Id="rId7" Type="http://schemas.openxmlformats.org/officeDocument/2006/relationships/image" Target="../media/image48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41.png"/><Relationship Id="rId5" Type="http://schemas.openxmlformats.org/officeDocument/2006/relationships/image" Target="../media/image46.png"/><Relationship Id="rId15" Type="http://schemas.openxmlformats.org/officeDocument/2006/relationships/image" Target="../media/image44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3" Type="http://schemas.openxmlformats.org/officeDocument/2006/relationships/image" Target="../media/image72.png"/><Relationship Id="rId7" Type="http://schemas.openxmlformats.org/officeDocument/2006/relationships/image" Target="../media/image7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5.png"/><Relationship Id="rId10" Type="http://schemas.openxmlformats.org/officeDocument/2006/relationships/image" Target="../media/image26.png"/><Relationship Id="rId4" Type="http://schemas.openxmlformats.org/officeDocument/2006/relationships/image" Target="../media/image24.png"/><Relationship Id="rId9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55.png"/><Relationship Id="rId9" Type="http://schemas.openxmlformats.org/officeDocument/2006/relationships/image" Target="../media/image7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53.png"/><Relationship Id="rId7" Type="http://schemas.openxmlformats.org/officeDocument/2006/relationships/image" Target="../media/image82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480.png"/><Relationship Id="rId10" Type="http://schemas.openxmlformats.org/officeDocument/2006/relationships/image" Target="../media/image85.png"/><Relationship Id="rId9" Type="http://schemas.openxmlformats.org/officeDocument/2006/relationships/image" Target="../media/image8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92.png"/><Relationship Id="rId3" Type="http://schemas.openxmlformats.org/officeDocument/2006/relationships/image" Target="../media/image62.png"/><Relationship Id="rId7" Type="http://schemas.openxmlformats.org/officeDocument/2006/relationships/image" Target="../media/image60.png"/><Relationship Id="rId12" Type="http://schemas.openxmlformats.org/officeDocument/2006/relationships/image" Target="../media/image91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0.png"/><Relationship Id="rId11" Type="http://schemas.openxmlformats.org/officeDocument/2006/relationships/image" Target="../media/image90.png"/><Relationship Id="rId5" Type="http://schemas.openxmlformats.org/officeDocument/2006/relationships/image" Target="../media/image54.png"/><Relationship Id="rId10" Type="http://schemas.openxmlformats.org/officeDocument/2006/relationships/image" Target="../media/image89.png"/><Relationship Id="rId4" Type="http://schemas.openxmlformats.org/officeDocument/2006/relationships/image" Target="../media/image53.png"/><Relationship Id="rId9" Type="http://schemas.openxmlformats.org/officeDocument/2006/relationships/image" Target="../media/image8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00.png"/><Relationship Id="rId3" Type="http://schemas.openxmlformats.org/officeDocument/2006/relationships/image" Target="../media/image921.png"/><Relationship Id="rId7" Type="http://schemas.openxmlformats.org/officeDocument/2006/relationships/image" Target="../media/image94.svg"/><Relationship Id="rId12" Type="http://schemas.openxmlformats.org/officeDocument/2006/relationships/image" Target="../media/image99.png"/><Relationship Id="rId2" Type="http://schemas.openxmlformats.org/officeDocument/2006/relationships/image" Target="../media/image1.jpeg"/><Relationship Id="rId16" Type="http://schemas.openxmlformats.org/officeDocument/2006/relationships/image" Target="../media/image9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svg"/><Relationship Id="rId11" Type="http://schemas.openxmlformats.org/officeDocument/2006/relationships/image" Target="../media/image98.png"/><Relationship Id="rId5" Type="http://schemas.openxmlformats.org/officeDocument/2006/relationships/image" Target="../media/image93.png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4" Type="http://schemas.openxmlformats.org/officeDocument/2006/relationships/image" Target="../media/image920.png"/><Relationship Id="rId9" Type="http://schemas.openxmlformats.org/officeDocument/2006/relationships/image" Target="../media/image9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96.png"/><Relationship Id="rId3" Type="http://schemas.openxmlformats.org/officeDocument/2006/relationships/image" Target="../media/image100.png"/><Relationship Id="rId7" Type="http://schemas.openxmlformats.org/officeDocument/2006/relationships/image" Target="../media/image97.png"/><Relationship Id="rId12" Type="http://schemas.openxmlformats.org/officeDocument/2006/relationships/image" Target="../media/image104.png"/><Relationship Id="rId17" Type="http://schemas.openxmlformats.org/officeDocument/2006/relationships/image" Target="../media/image921.png"/><Relationship Id="rId2" Type="http://schemas.openxmlformats.org/officeDocument/2006/relationships/image" Target="../media/image1.jpeg"/><Relationship Id="rId16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02.png"/><Relationship Id="rId5" Type="http://schemas.openxmlformats.org/officeDocument/2006/relationships/image" Target="../media/image95.png"/><Relationship Id="rId15" Type="http://schemas.openxmlformats.org/officeDocument/2006/relationships/image" Target="../media/image107.png"/><Relationship Id="rId10" Type="http://schemas.openxmlformats.org/officeDocument/2006/relationships/image" Target="../media/image103.png"/><Relationship Id="rId4" Type="http://schemas.openxmlformats.org/officeDocument/2006/relationships/image" Target="../media/image26.png"/><Relationship Id="rId9" Type="http://schemas.openxmlformats.org/officeDocument/2006/relationships/image" Target="../media/image99.png"/><Relationship Id="rId14" Type="http://schemas.openxmlformats.org/officeDocument/2006/relationships/image" Target="../media/image10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10.png"/><Relationship Id="rId18" Type="http://schemas.openxmlformats.org/officeDocument/2006/relationships/image" Target="../media/image107.png"/><Relationship Id="rId3" Type="http://schemas.openxmlformats.org/officeDocument/2006/relationships/image" Target="../media/image100.png"/><Relationship Id="rId7" Type="http://schemas.openxmlformats.org/officeDocument/2006/relationships/image" Target="../media/image97.png"/><Relationship Id="rId12" Type="http://schemas.openxmlformats.org/officeDocument/2006/relationships/image" Target="../media/image103.png"/><Relationship Id="rId17" Type="http://schemas.openxmlformats.org/officeDocument/2006/relationships/image" Target="../media/image106.png"/><Relationship Id="rId2" Type="http://schemas.openxmlformats.org/officeDocument/2006/relationships/image" Target="../media/image1.jpeg"/><Relationship Id="rId16" Type="http://schemas.openxmlformats.org/officeDocument/2006/relationships/image" Target="../media/image113.png"/><Relationship Id="rId20" Type="http://schemas.openxmlformats.org/officeDocument/2006/relationships/image" Target="../media/image921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09.png"/><Relationship Id="rId5" Type="http://schemas.openxmlformats.org/officeDocument/2006/relationships/image" Target="../media/image95.png"/><Relationship Id="rId15" Type="http://schemas.openxmlformats.org/officeDocument/2006/relationships/image" Target="../media/image105.png"/><Relationship Id="rId10" Type="http://schemas.openxmlformats.org/officeDocument/2006/relationships/image" Target="../media/image102.png"/><Relationship Id="rId19" Type="http://schemas.openxmlformats.org/officeDocument/2006/relationships/image" Target="../media/image112.png"/><Relationship Id="rId4" Type="http://schemas.openxmlformats.org/officeDocument/2006/relationships/image" Target="../media/image26.png"/><Relationship Id="rId9" Type="http://schemas.openxmlformats.org/officeDocument/2006/relationships/image" Target="../media/image99.png"/><Relationship Id="rId14" Type="http://schemas.openxmlformats.org/officeDocument/2006/relationships/image" Target="../media/image1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microsoft.com/office/2007/relationships/hdphoto" Target="../media/hdphoto1.wdp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microsoft.com/office/2007/relationships/hdphoto" Target="../media/hdphoto1.wdp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emf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ttangolo 62">
            <a:extLst>
              <a:ext uri="{FF2B5EF4-FFF2-40B4-BE49-F238E27FC236}">
                <a16:creationId xmlns:a16="http://schemas.microsoft.com/office/drawing/2014/main" id="{E823C772-E5AB-8E99-5CD1-2004BA22B62F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7" name="Esagono 6">
            <a:extLst>
              <a:ext uri="{FF2B5EF4-FFF2-40B4-BE49-F238E27FC236}">
                <a16:creationId xmlns:a16="http://schemas.microsoft.com/office/drawing/2014/main" id="{830702ED-83CB-6BDD-4C62-3ECF61FF2491}"/>
              </a:ext>
            </a:extLst>
          </p:cNvPr>
          <p:cNvSpPr/>
          <p:nvPr/>
        </p:nvSpPr>
        <p:spPr>
          <a:xfrm>
            <a:off x="11356666" y="-1288748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22" name="Esagono 21">
            <a:extLst>
              <a:ext uri="{FF2B5EF4-FFF2-40B4-BE49-F238E27FC236}">
                <a16:creationId xmlns:a16="http://schemas.microsoft.com/office/drawing/2014/main" id="{106865CB-877C-9739-6B72-7CBE4059E423}"/>
              </a:ext>
            </a:extLst>
          </p:cNvPr>
          <p:cNvSpPr/>
          <p:nvPr/>
        </p:nvSpPr>
        <p:spPr>
          <a:xfrm>
            <a:off x="11356666" y="618044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24" name="Esagono 23">
            <a:extLst>
              <a:ext uri="{FF2B5EF4-FFF2-40B4-BE49-F238E27FC236}">
                <a16:creationId xmlns:a16="http://schemas.microsoft.com/office/drawing/2014/main" id="{3BA10630-0007-F0C9-7042-B66D2272E601}"/>
              </a:ext>
            </a:extLst>
          </p:cNvPr>
          <p:cNvSpPr/>
          <p:nvPr/>
        </p:nvSpPr>
        <p:spPr>
          <a:xfrm>
            <a:off x="11356666" y="2524836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26" name="Esagono 25">
            <a:extLst>
              <a:ext uri="{FF2B5EF4-FFF2-40B4-BE49-F238E27FC236}">
                <a16:creationId xmlns:a16="http://schemas.microsoft.com/office/drawing/2014/main" id="{F5B70112-C8B2-6B3A-500F-8A1809113B90}"/>
              </a:ext>
            </a:extLst>
          </p:cNvPr>
          <p:cNvSpPr/>
          <p:nvPr/>
        </p:nvSpPr>
        <p:spPr>
          <a:xfrm>
            <a:off x="11356666" y="4431628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28" name="Esagono 27">
            <a:extLst>
              <a:ext uri="{FF2B5EF4-FFF2-40B4-BE49-F238E27FC236}">
                <a16:creationId xmlns:a16="http://schemas.microsoft.com/office/drawing/2014/main" id="{8C93FBCB-C614-D2ED-7748-921F523FDC2F}"/>
              </a:ext>
            </a:extLst>
          </p:cNvPr>
          <p:cNvSpPr/>
          <p:nvPr/>
        </p:nvSpPr>
        <p:spPr>
          <a:xfrm>
            <a:off x="9619974" y="-335352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48" name="Esagono 47">
            <a:extLst>
              <a:ext uri="{FF2B5EF4-FFF2-40B4-BE49-F238E27FC236}">
                <a16:creationId xmlns:a16="http://schemas.microsoft.com/office/drawing/2014/main" id="{F2DEFF38-79B0-912B-6041-1F6633FB8D0F}"/>
              </a:ext>
            </a:extLst>
          </p:cNvPr>
          <p:cNvSpPr/>
          <p:nvPr/>
        </p:nvSpPr>
        <p:spPr>
          <a:xfrm>
            <a:off x="9619974" y="1571440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0" name="Esagono 49">
            <a:extLst>
              <a:ext uri="{FF2B5EF4-FFF2-40B4-BE49-F238E27FC236}">
                <a16:creationId xmlns:a16="http://schemas.microsoft.com/office/drawing/2014/main" id="{E9DEC427-A18F-D539-1AA6-C19746659753}"/>
              </a:ext>
            </a:extLst>
          </p:cNvPr>
          <p:cNvSpPr/>
          <p:nvPr/>
        </p:nvSpPr>
        <p:spPr>
          <a:xfrm>
            <a:off x="9619974" y="3478232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2" name="Esagono 51">
            <a:extLst>
              <a:ext uri="{FF2B5EF4-FFF2-40B4-BE49-F238E27FC236}">
                <a16:creationId xmlns:a16="http://schemas.microsoft.com/office/drawing/2014/main" id="{986AB47C-2828-F57E-4553-4D99BAB10624}"/>
              </a:ext>
            </a:extLst>
          </p:cNvPr>
          <p:cNvSpPr/>
          <p:nvPr/>
        </p:nvSpPr>
        <p:spPr>
          <a:xfrm>
            <a:off x="9619974" y="5385024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4" name="Esagono 53">
            <a:extLst>
              <a:ext uri="{FF2B5EF4-FFF2-40B4-BE49-F238E27FC236}">
                <a16:creationId xmlns:a16="http://schemas.microsoft.com/office/drawing/2014/main" id="{8926ECB6-7947-189B-DE75-B40273E38A01}"/>
              </a:ext>
            </a:extLst>
          </p:cNvPr>
          <p:cNvSpPr/>
          <p:nvPr/>
        </p:nvSpPr>
        <p:spPr>
          <a:xfrm>
            <a:off x="7886424" y="618044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6" name="Esagono 55">
            <a:extLst>
              <a:ext uri="{FF2B5EF4-FFF2-40B4-BE49-F238E27FC236}">
                <a16:creationId xmlns:a16="http://schemas.microsoft.com/office/drawing/2014/main" id="{FB397E44-F838-DDC0-5F7B-47F9C05DD797}"/>
              </a:ext>
            </a:extLst>
          </p:cNvPr>
          <p:cNvSpPr/>
          <p:nvPr/>
        </p:nvSpPr>
        <p:spPr>
          <a:xfrm>
            <a:off x="7886424" y="2522762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8" name="Esagono 57">
            <a:extLst>
              <a:ext uri="{FF2B5EF4-FFF2-40B4-BE49-F238E27FC236}">
                <a16:creationId xmlns:a16="http://schemas.microsoft.com/office/drawing/2014/main" id="{85D7632F-4B5A-12C4-0262-371949CBAE94}"/>
              </a:ext>
            </a:extLst>
          </p:cNvPr>
          <p:cNvSpPr/>
          <p:nvPr/>
        </p:nvSpPr>
        <p:spPr>
          <a:xfrm>
            <a:off x="7886424" y="4427480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60" name="Esagono 59">
            <a:extLst>
              <a:ext uri="{FF2B5EF4-FFF2-40B4-BE49-F238E27FC236}">
                <a16:creationId xmlns:a16="http://schemas.microsoft.com/office/drawing/2014/main" id="{F2485556-242E-E844-2A46-15D86BB874FC}"/>
              </a:ext>
            </a:extLst>
          </p:cNvPr>
          <p:cNvSpPr/>
          <p:nvPr/>
        </p:nvSpPr>
        <p:spPr>
          <a:xfrm>
            <a:off x="6149732" y="1565218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62" name="Esagono 61">
            <a:extLst>
              <a:ext uri="{FF2B5EF4-FFF2-40B4-BE49-F238E27FC236}">
                <a16:creationId xmlns:a16="http://schemas.microsoft.com/office/drawing/2014/main" id="{19C5EB54-C7B1-7401-AD90-746B60C3CC1D}"/>
              </a:ext>
            </a:extLst>
          </p:cNvPr>
          <p:cNvSpPr/>
          <p:nvPr/>
        </p:nvSpPr>
        <p:spPr>
          <a:xfrm>
            <a:off x="6149732" y="3469936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5" name="CasellaDiTesto 64">
            <a:extLst>
              <a:ext uri="{FF2B5EF4-FFF2-40B4-BE49-F238E27FC236}">
                <a16:creationId xmlns:a16="http://schemas.microsoft.com/office/drawing/2014/main" id="{1D6AAE1B-791E-B514-62BB-B5BAAED3BC5A}"/>
              </a:ext>
            </a:extLst>
          </p:cNvPr>
          <p:cNvSpPr txBox="1"/>
          <p:nvPr/>
        </p:nvSpPr>
        <p:spPr>
          <a:xfrm>
            <a:off x="657233" y="4713651"/>
            <a:ext cx="41807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Davide Genna</a:t>
            </a:r>
          </a:p>
          <a:p>
            <a:r>
              <a:rPr lang="it-IT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University of Milan, INFN Milan</a:t>
            </a:r>
          </a:p>
        </p:txBody>
      </p:sp>
      <p:pic>
        <p:nvPicPr>
          <p:cNvPr id="67" name="Picture 6" descr="logo_infn">
            <a:extLst>
              <a:ext uri="{FF2B5EF4-FFF2-40B4-BE49-F238E27FC236}">
                <a16:creationId xmlns:a16="http://schemas.microsoft.com/office/drawing/2014/main" id="{982CF300-A92B-9781-A546-D2265C2351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46"/>
          <a:stretch>
            <a:fillRect/>
          </a:stretch>
        </p:blipFill>
        <p:spPr bwMode="auto">
          <a:xfrm>
            <a:off x="2498777" y="909550"/>
            <a:ext cx="1882018" cy="100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6">
            <a:extLst>
              <a:ext uri="{FF2B5EF4-FFF2-40B4-BE49-F238E27FC236}">
                <a16:creationId xmlns:a16="http://schemas.microsoft.com/office/drawing/2014/main" id="{1387A5DE-ED12-87FD-82D6-68C7FE12D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33" y="630064"/>
            <a:ext cx="1514532" cy="151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CasellaDiTesto 70">
            <a:extLst>
              <a:ext uri="{FF2B5EF4-FFF2-40B4-BE49-F238E27FC236}">
                <a16:creationId xmlns:a16="http://schemas.microsoft.com/office/drawing/2014/main" id="{FF4CC3AA-E08E-F563-2FE4-6F2964E8C9FC}"/>
              </a:ext>
            </a:extLst>
          </p:cNvPr>
          <p:cNvSpPr txBox="1"/>
          <p:nvPr/>
        </p:nvSpPr>
        <p:spPr>
          <a:xfrm>
            <a:off x="657233" y="2774659"/>
            <a:ext cx="59911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PROBING THE STRUCTURAL EVOLUTION IN NEON ISOTOPES APPROACHING THE N = 20 ISLAND OF INVERSION</a:t>
            </a:r>
            <a:endParaRPr lang="it-IT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77" name="CasellaDiTesto 76">
            <a:extLst>
              <a:ext uri="{FF2B5EF4-FFF2-40B4-BE49-F238E27FC236}">
                <a16:creationId xmlns:a16="http://schemas.microsoft.com/office/drawing/2014/main" id="{834A622C-BCAC-603D-9E3B-CE4FF087846D}"/>
              </a:ext>
            </a:extLst>
          </p:cNvPr>
          <p:cNvSpPr txBox="1"/>
          <p:nvPr/>
        </p:nvSpPr>
        <p:spPr>
          <a:xfrm>
            <a:off x="657233" y="5940513"/>
            <a:ext cx="8355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Zakopane Conference on </a:t>
            </a:r>
            <a:r>
              <a:rPr lang="it-IT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Nuclear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 Physics 2026 – September 2</a:t>
            </a:r>
            <a:r>
              <a:rPr lang="it-IT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nd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0562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57ECC1-9D1E-86E2-DF61-0216995F7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Esagono 146">
            <a:extLst>
              <a:ext uri="{FF2B5EF4-FFF2-40B4-BE49-F238E27FC236}">
                <a16:creationId xmlns:a16="http://schemas.microsoft.com/office/drawing/2014/main" id="{A7156B14-CB83-AA32-D397-F0DFBCC45B03}"/>
              </a:ext>
            </a:extLst>
          </p:cNvPr>
          <p:cNvSpPr/>
          <p:nvPr/>
        </p:nvSpPr>
        <p:spPr>
          <a:xfrm>
            <a:off x="378306" y="4624864"/>
            <a:ext cx="3114193" cy="364643"/>
          </a:xfrm>
          <a:prstGeom prst="hexagon">
            <a:avLst/>
          </a:prstGeom>
          <a:solidFill>
            <a:schemeClr val="bg1"/>
          </a:solidFill>
          <a:ln>
            <a:solidFill>
              <a:srgbClr val="F8E09E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5" name="Esagono 124">
            <a:extLst>
              <a:ext uri="{FF2B5EF4-FFF2-40B4-BE49-F238E27FC236}">
                <a16:creationId xmlns:a16="http://schemas.microsoft.com/office/drawing/2014/main" id="{83A211DF-EA0C-78EC-3606-D6170DFE8479}"/>
              </a:ext>
            </a:extLst>
          </p:cNvPr>
          <p:cNvSpPr/>
          <p:nvPr/>
        </p:nvSpPr>
        <p:spPr>
          <a:xfrm>
            <a:off x="378306" y="2983013"/>
            <a:ext cx="3114193" cy="355138"/>
          </a:xfrm>
          <a:prstGeom prst="hexagon">
            <a:avLst/>
          </a:prstGeom>
          <a:solidFill>
            <a:schemeClr val="bg1"/>
          </a:solidFill>
          <a:ln>
            <a:solidFill>
              <a:srgbClr val="CC664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6" name="CasellaDiTesto 125">
            <a:extLst>
              <a:ext uri="{FF2B5EF4-FFF2-40B4-BE49-F238E27FC236}">
                <a16:creationId xmlns:a16="http://schemas.microsoft.com/office/drawing/2014/main" id="{6930CC3D-8F62-2F82-BE0E-5236FDEE15A8}"/>
              </a:ext>
            </a:extLst>
          </p:cNvPr>
          <p:cNvSpPr txBox="1"/>
          <p:nvPr/>
        </p:nvSpPr>
        <p:spPr>
          <a:xfrm>
            <a:off x="859325" y="2973488"/>
            <a:ext cx="28237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June 2024: </a:t>
            </a:r>
            <a:r>
              <a:rPr lang="it-IT" baseline="30000">
                <a:latin typeface="Bahnschrift" panose="020B0502040204020203" pitchFamily="34" charset="0"/>
              </a:rPr>
              <a:t>26</a:t>
            </a:r>
            <a:r>
              <a:rPr lang="it-IT">
                <a:latin typeface="Bahnschrift" panose="020B0502040204020203" pitchFamily="34" charset="0"/>
              </a:rPr>
              <a:t>Mg + </a:t>
            </a:r>
            <a:r>
              <a:rPr lang="it-IT" baseline="30000">
                <a:latin typeface="Bahnschrift" panose="020B0502040204020203" pitchFamily="34" charset="0"/>
              </a:rPr>
              <a:t>238</a:t>
            </a:r>
            <a:r>
              <a:rPr lang="it-IT">
                <a:latin typeface="Bahnschrift" panose="020B0502040204020203" pitchFamily="34" charset="0"/>
              </a:rPr>
              <a:t>U</a:t>
            </a:r>
          </a:p>
        </p:txBody>
      </p:sp>
      <p:cxnSp>
        <p:nvCxnSpPr>
          <p:cNvPr id="127" name="Connettore 2 39">
            <a:extLst>
              <a:ext uri="{FF2B5EF4-FFF2-40B4-BE49-F238E27FC236}">
                <a16:creationId xmlns:a16="http://schemas.microsoft.com/office/drawing/2014/main" id="{A7346666-D99C-585B-425B-231B5DDBFE28}"/>
              </a:ext>
            </a:extLst>
          </p:cNvPr>
          <p:cNvCxnSpPr>
            <a:cxnSpLocks/>
          </p:cNvCxnSpPr>
          <p:nvPr/>
        </p:nvCxnSpPr>
        <p:spPr>
          <a:xfrm>
            <a:off x="968697" y="4124948"/>
            <a:ext cx="1660203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8" name="CasellaDiTesto 41">
            <a:extLst>
              <a:ext uri="{FF2B5EF4-FFF2-40B4-BE49-F238E27FC236}">
                <a16:creationId xmlns:a16="http://schemas.microsoft.com/office/drawing/2014/main" id="{09E32A29-C32B-5B36-8C91-38408C7688F4}"/>
              </a:ext>
            </a:extLst>
          </p:cNvPr>
          <p:cNvSpPr txBox="1"/>
          <p:nvPr/>
        </p:nvSpPr>
        <p:spPr>
          <a:xfrm>
            <a:off x="2156228" y="3682412"/>
            <a:ext cx="2745202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aseline="30000">
                <a:latin typeface="Bahnschrift" panose="020B0502040204020203" pitchFamily="34" charset="0"/>
              </a:rPr>
              <a:t>238</a:t>
            </a:r>
            <a:r>
              <a:rPr lang="it-IT" sz="1600">
                <a:latin typeface="Bahnschrift" panose="020B0502040204020203" pitchFamily="34" charset="0"/>
              </a:rPr>
              <a:t>U </a:t>
            </a:r>
            <a:r>
              <a:rPr lang="it-IT" sz="1200">
                <a:latin typeface="Bahnschrift" panose="020B0502040204020203" pitchFamily="34" charset="0"/>
              </a:rPr>
              <a:t>1mg/cm</a:t>
            </a:r>
            <a:r>
              <a:rPr lang="it-IT" sz="1200" baseline="30000">
                <a:latin typeface="Bahnschrift" panose="020B0502040204020203" pitchFamily="34" charset="0"/>
              </a:rPr>
              <a:t>2</a:t>
            </a:r>
            <a:r>
              <a:rPr lang="it-IT" sz="1600">
                <a:latin typeface="Bahnschrift" panose="020B0502040204020203" pitchFamily="34" charset="0"/>
              </a:rPr>
              <a:t>+</a:t>
            </a:r>
            <a:r>
              <a:rPr lang="it-IT" sz="1600" baseline="30000">
                <a:latin typeface="Bahnschrift" panose="020B0502040204020203" pitchFamily="34" charset="0"/>
              </a:rPr>
              <a:t>93</a:t>
            </a:r>
            <a:r>
              <a:rPr lang="it-IT" sz="1600">
                <a:latin typeface="Bahnschrift" panose="020B0502040204020203" pitchFamily="34" charset="0"/>
              </a:rPr>
              <a:t>Nb </a:t>
            </a:r>
            <a:r>
              <a:rPr lang="it-IT" sz="1200">
                <a:latin typeface="Bahnschrift" panose="020B0502040204020203" pitchFamily="34" charset="0"/>
              </a:rPr>
              <a:t>5mg/cm</a:t>
            </a:r>
            <a:r>
              <a:rPr lang="it-IT" sz="1200" baseline="30000">
                <a:latin typeface="Bahnschrift" panose="020B0502040204020203" pitchFamily="34" charset="0"/>
              </a:rPr>
              <a:t>2</a:t>
            </a:r>
            <a:endParaRPr lang="it-IT" sz="1600" baseline="30000">
              <a:latin typeface="Bahnschrift" panose="020B0502040204020203" pitchFamily="34" charset="0"/>
            </a:endParaRPr>
          </a:p>
          <a:p>
            <a:endParaRPr lang="it-IT" sz="1600" baseline="30000">
              <a:latin typeface="Bahnschrift" panose="020B0502040204020203" pitchFamily="34" charset="0"/>
            </a:endParaRPr>
          </a:p>
          <a:p>
            <a:endParaRPr lang="it-IT" sz="1600" baseline="30000">
              <a:latin typeface="Bahnschrift" panose="020B0502040204020203" pitchFamily="34" charset="0"/>
            </a:endParaRPr>
          </a:p>
        </p:txBody>
      </p:sp>
      <p:cxnSp>
        <p:nvCxnSpPr>
          <p:cNvPr id="129" name="Connettore 2 42">
            <a:extLst>
              <a:ext uri="{FF2B5EF4-FFF2-40B4-BE49-F238E27FC236}">
                <a16:creationId xmlns:a16="http://schemas.microsoft.com/office/drawing/2014/main" id="{D9AF6BF4-4182-30FE-738E-1BABBC29E27A}"/>
              </a:ext>
            </a:extLst>
          </p:cNvPr>
          <p:cNvCxnSpPr>
            <a:cxnSpLocks/>
          </p:cNvCxnSpPr>
          <p:nvPr/>
        </p:nvCxnSpPr>
        <p:spPr>
          <a:xfrm>
            <a:off x="1841705" y="4122789"/>
            <a:ext cx="418702" cy="368173"/>
          </a:xfrm>
          <a:prstGeom prst="straightConnector1">
            <a:avLst/>
          </a:prstGeom>
          <a:ln w="19050">
            <a:solidFill>
              <a:srgbClr val="0A01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CasellaDiTesto 44">
            <a:extLst>
              <a:ext uri="{FF2B5EF4-FFF2-40B4-BE49-F238E27FC236}">
                <a16:creationId xmlns:a16="http://schemas.microsoft.com/office/drawing/2014/main" id="{519EE22C-46FA-9CCC-86E9-84359FE84AE6}"/>
              </a:ext>
            </a:extLst>
          </p:cNvPr>
          <p:cNvSpPr txBox="1"/>
          <p:nvPr/>
        </p:nvSpPr>
        <p:spPr>
          <a:xfrm>
            <a:off x="877796" y="4113746"/>
            <a:ext cx="10828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200 MeV</a:t>
            </a:r>
          </a:p>
        </p:txBody>
      </p:sp>
      <p:sp>
        <p:nvSpPr>
          <p:cNvPr id="131" name="CasellaDiTesto 49">
            <a:extLst>
              <a:ext uri="{FF2B5EF4-FFF2-40B4-BE49-F238E27FC236}">
                <a16:creationId xmlns:a16="http://schemas.microsoft.com/office/drawing/2014/main" id="{85DA3182-BA99-C12F-56ED-B96B44D0AE2F}"/>
              </a:ext>
            </a:extLst>
          </p:cNvPr>
          <p:cNvSpPr txBox="1"/>
          <p:nvPr/>
        </p:nvSpPr>
        <p:spPr>
          <a:xfrm>
            <a:off x="2144892" y="4107060"/>
            <a:ext cx="512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50°</a:t>
            </a:r>
          </a:p>
        </p:txBody>
      </p:sp>
      <p:sp>
        <p:nvSpPr>
          <p:cNvPr id="132" name="Rettangolo 38">
            <a:extLst>
              <a:ext uri="{FF2B5EF4-FFF2-40B4-BE49-F238E27FC236}">
                <a16:creationId xmlns:a16="http://schemas.microsoft.com/office/drawing/2014/main" id="{9C74209E-1879-AF20-D8B0-E964E4CE4C18}"/>
              </a:ext>
            </a:extLst>
          </p:cNvPr>
          <p:cNvSpPr/>
          <p:nvPr/>
        </p:nvSpPr>
        <p:spPr>
          <a:xfrm>
            <a:off x="1763851" y="3749263"/>
            <a:ext cx="161406" cy="747053"/>
          </a:xfrm>
          <a:prstGeom prst="rect">
            <a:avLst/>
          </a:prstGeom>
          <a:solidFill>
            <a:schemeClr val="tx1">
              <a:lumMod val="85000"/>
              <a:lumOff val="1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Bahnschrift" panose="020B0502040204020203" pitchFamily="34" charset="0"/>
            </a:endParaRPr>
          </a:p>
        </p:txBody>
      </p:sp>
      <p:sp>
        <p:nvSpPr>
          <p:cNvPr id="133" name="CasellaDiTesto 132">
            <a:extLst>
              <a:ext uri="{FF2B5EF4-FFF2-40B4-BE49-F238E27FC236}">
                <a16:creationId xmlns:a16="http://schemas.microsoft.com/office/drawing/2014/main" id="{812B9EB4-D5E3-97ED-109C-16C347FFC9F0}"/>
              </a:ext>
            </a:extLst>
          </p:cNvPr>
          <p:cNvSpPr txBox="1"/>
          <p:nvPr/>
        </p:nvSpPr>
        <p:spPr>
          <a:xfrm>
            <a:off x="877796" y="3795063"/>
            <a:ext cx="6887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aseline="30000">
                <a:latin typeface="Bahnschrift" panose="020B0502040204020203" pitchFamily="34" charset="0"/>
              </a:rPr>
              <a:t>26</a:t>
            </a:r>
            <a:r>
              <a:rPr lang="it-IT" sz="1600">
                <a:latin typeface="Bahnschrift" panose="020B0502040204020203" pitchFamily="34" charset="0"/>
              </a:rPr>
              <a:t>Mg</a:t>
            </a:r>
            <a:endParaRPr lang="it-IT"/>
          </a:p>
        </p:txBody>
      </p:sp>
      <p:sp>
        <p:nvSpPr>
          <p:cNvPr id="134" name="CasellaDiTesto 133">
            <a:extLst>
              <a:ext uri="{FF2B5EF4-FFF2-40B4-BE49-F238E27FC236}">
                <a16:creationId xmlns:a16="http://schemas.microsoft.com/office/drawing/2014/main" id="{9DD8DDEA-695E-48F0-CDF6-F2CB30D4D1EE}"/>
              </a:ext>
            </a:extLst>
          </p:cNvPr>
          <p:cNvSpPr txBox="1"/>
          <p:nvPr/>
        </p:nvSpPr>
        <p:spPr>
          <a:xfrm>
            <a:off x="859325" y="3348219"/>
            <a:ext cx="27492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err="1">
                <a:latin typeface="Bahnschrift" panose="020B0502040204020203" pitchFamily="34" charset="0"/>
              </a:rPr>
              <a:t>Lifetime</a:t>
            </a:r>
            <a:r>
              <a:rPr lang="it-IT" sz="1600">
                <a:latin typeface="Bahnschrift" panose="020B0502040204020203" pitchFamily="34" charset="0"/>
              </a:rPr>
              <a:t> </a:t>
            </a:r>
            <a:r>
              <a:rPr lang="it-IT" sz="1600" err="1">
                <a:latin typeface="Bahnschrift" panose="020B0502040204020203" pitchFamily="34" charset="0"/>
              </a:rPr>
              <a:t>Measurements</a:t>
            </a:r>
            <a:endParaRPr lang="it-IT" sz="1600">
              <a:latin typeface="Bahnschrift" panose="020B0502040204020203" pitchFamily="34" charset="0"/>
            </a:endParaRPr>
          </a:p>
        </p:txBody>
      </p:sp>
      <p:sp>
        <p:nvSpPr>
          <p:cNvPr id="97" name="Esagono 96">
            <a:extLst>
              <a:ext uri="{FF2B5EF4-FFF2-40B4-BE49-F238E27FC236}">
                <a16:creationId xmlns:a16="http://schemas.microsoft.com/office/drawing/2014/main" id="{35600FA4-30C3-E0BD-97DF-AE91C3EDCA6F}"/>
              </a:ext>
            </a:extLst>
          </p:cNvPr>
          <p:cNvSpPr/>
          <p:nvPr/>
        </p:nvSpPr>
        <p:spPr>
          <a:xfrm>
            <a:off x="378306" y="1333447"/>
            <a:ext cx="3114193" cy="356203"/>
          </a:xfrm>
          <a:prstGeom prst="hexagon">
            <a:avLst/>
          </a:prstGeom>
          <a:solidFill>
            <a:schemeClr val="bg1"/>
          </a:solidFill>
          <a:ln>
            <a:solidFill>
              <a:srgbClr val="0F6CA6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Rettangolo 77">
            <a:extLst>
              <a:ext uri="{FF2B5EF4-FFF2-40B4-BE49-F238E27FC236}">
                <a16:creationId xmlns:a16="http://schemas.microsoft.com/office/drawing/2014/main" id="{4305CABF-D9A2-BFDE-AD79-3CBB150E89CB}"/>
              </a:ext>
            </a:extLst>
          </p:cNvPr>
          <p:cNvSpPr/>
          <p:nvPr/>
        </p:nvSpPr>
        <p:spPr>
          <a:xfrm>
            <a:off x="467596" y="-20539"/>
            <a:ext cx="236454" cy="1287305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9716AEC1-0612-7156-9A7B-5CEAC6E39AAF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116B7A45-C239-7578-27B9-382FACE21F11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F8647513-9F5D-C2AD-AFAC-EC63FD998C40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FCEE20BE-5821-6535-7291-50A7BBDC1F7D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0A31D5F0-825D-F55D-2FA4-94133BB3BE27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8F791A63-889E-E362-A251-FA6EB7612A8E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2BF9079A-45F9-843A-1630-03513ED6694F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053F8B89-D74A-EF48-16E6-CF6B4D8A0BD2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3BE46576-7DD7-FBA0-BBE2-2A6852DCCDA7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3F7E74C3-1447-A350-222A-0BBFE38144FE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0723BC19-11EA-ED96-AB54-EE6E2CF7537C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17B52252-BAEB-5318-A13D-8EEC277E7BC8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4C65DA42-6454-67F3-5C19-D9C73B2624BE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D6994F09-A75D-BE0A-3841-EF21C86E6BC0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8" name="Rettangolo 57">
            <a:extLst>
              <a:ext uri="{FF2B5EF4-FFF2-40B4-BE49-F238E27FC236}">
                <a16:creationId xmlns:a16="http://schemas.microsoft.com/office/drawing/2014/main" id="{18552C49-599D-CFE5-0111-995B29B663A3}"/>
              </a:ext>
            </a:extLst>
          </p:cNvPr>
          <p:cNvSpPr/>
          <p:nvPr/>
        </p:nvSpPr>
        <p:spPr>
          <a:xfrm>
            <a:off x="461492" y="6271551"/>
            <a:ext cx="236454" cy="144320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1" name="Rettangolo 60">
            <a:extLst>
              <a:ext uri="{FF2B5EF4-FFF2-40B4-BE49-F238E27FC236}">
                <a16:creationId xmlns:a16="http://schemas.microsoft.com/office/drawing/2014/main" id="{299FA690-9725-C8A2-67F5-BA3E72D6A68F}"/>
              </a:ext>
            </a:extLst>
          </p:cNvPr>
          <p:cNvSpPr/>
          <p:nvPr/>
        </p:nvSpPr>
        <p:spPr>
          <a:xfrm>
            <a:off x="461492" y="6472843"/>
            <a:ext cx="236454" cy="84831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Rettangolo 62">
            <a:extLst>
              <a:ext uri="{FF2B5EF4-FFF2-40B4-BE49-F238E27FC236}">
                <a16:creationId xmlns:a16="http://schemas.microsoft.com/office/drawing/2014/main" id="{1DE4B030-B0C2-696A-FEA1-BC2C2C15DBAE}"/>
              </a:ext>
            </a:extLst>
          </p:cNvPr>
          <p:cNvSpPr/>
          <p:nvPr/>
        </p:nvSpPr>
        <p:spPr>
          <a:xfrm>
            <a:off x="461492" y="6627636"/>
            <a:ext cx="236454" cy="45719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7" name="Esagono 66">
            <a:extLst>
              <a:ext uri="{FF2B5EF4-FFF2-40B4-BE49-F238E27FC236}">
                <a16:creationId xmlns:a16="http://schemas.microsoft.com/office/drawing/2014/main" id="{8E43E27E-6F2C-EDA8-087B-6459C3F3D031}"/>
              </a:ext>
            </a:extLst>
          </p:cNvPr>
          <p:cNvSpPr/>
          <p:nvPr/>
        </p:nvSpPr>
        <p:spPr>
          <a:xfrm>
            <a:off x="377202" y="4627293"/>
            <a:ext cx="413196" cy="356203"/>
          </a:xfrm>
          <a:prstGeom prst="hexagon">
            <a:avLst/>
          </a:prstGeom>
          <a:solidFill>
            <a:srgbClr val="F8E09E"/>
          </a:solidFill>
          <a:ln>
            <a:solidFill>
              <a:srgbClr val="F8E09E"/>
            </a:solidFill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1" name="Esagono 70">
            <a:extLst>
              <a:ext uri="{FF2B5EF4-FFF2-40B4-BE49-F238E27FC236}">
                <a16:creationId xmlns:a16="http://schemas.microsoft.com/office/drawing/2014/main" id="{D79C4877-5A5E-9318-3AC2-783ABF993875}"/>
              </a:ext>
            </a:extLst>
          </p:cNvPr>
          <p:cNvSpPr/>
          <p:nvPr/>
        </p:nvSpPr>
        <p:spPr>
          <a:xfrm>
            <a:off x="378802" y="2981331"/>
            <a:ext cx="413196" cy="356203"/>
          </a:xfrm>
          <a:prstGeom prst="hexagon">
            <a:avLst/>
          </a:prstGeom>
          <a:solidFill>
            <a:srgbClr val="CC6644"/>
          </a:solidFill>
          <a:ln>
            <a:solidFill>
              <a:srgbClr val="CC6644"/>
            </a:solidFill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4" name="Rettangolo 73">
            <a:extLst>
              <a:ext uri="{FF2B5EF4-FFF2-40B4-BE49-F238E27FC236}">
                <a16:creationId xmlns:a16="http://schemas.microsoft.com/office/drawing/2014/main" id="{B0268248-B2CB-A69D-A21C-D4816112E241}"/>
              </a:ext>
            </a:extLst>
          </p:cNvPr>
          <p:cNvSpPr/>
          <p:nvPr/>
        </p:nvSpPr>
        <p:spPr>
          <a:xfrm>
            <a:off x="461492" y="1756331"/>
            <a:ext cx="236454" cy="1161533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6" name="Esagono 75">
            <a:extLst>
              <a:ext uri="{FF2B5EF4-FFF2-40B4-BE49-F238E27FC236}">
                <a16:creationId xmlns:a16="http://schemas.microsoft.com/office/drawing/2014/main" id="{4D8DBF95-910E-8CD4-919F-97FC98777375}"/>
              </a:ext>
            </a:extLst>
          </p:cNvPr>
          <p:cNvSpPr/>
          <p:nvPr/>
        </p:nvSpPr>
        <p:spPr>
          <a:xfrm>
            <a:off x="378307" y="1333447"/>
            <a:ext cx="413196" cy="356203"/>
          </a:xfrm>
          <a:prstGeom prst="hexagon">
            <a:avLst/>
          </a:prstGeom>
          <a:solidFill>
            <a:srgbClr val="0F6CA6"/>
          </a:solidFill>
          <a:ln>
            <a:solidFill>
              <a:srgbClr val="0F6CA6"/>
            </a:solidFill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7" name="Rettangolo 86">
            <a:extLst>
              <a:ext uri="{FF2B5EF4-FFF2-40B4-BE49-F238E27FC236}">
                <a16:creationId xmlns:a16="http://schemas.microsoft.com/office/drawing/2014/main" id="{3D4356DA-2F15-472A-7B46-56F81B35ADE1}"/>
              </a:ext>
            </a:extLst>
          </p:cNvPr>
          <p:cNvSpPr/>
          <p:nvPr/>
        </p:nvSpPr>
        <p:spPr>
          <a:xfrm>
            <a:off x="461492" y="3401001"/>
            <a:ext cx="236454" cy="1161533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1" name="Rettangolo 90">
            <a:extLst>
              <a:ext uri="{FF2B5EF4-FFF2-40B4-BE49-F238E27FC236}">
                <a16:creationId xmlns:a16="http://schemas.microsoft.com/office/drawing/2014/main" id="{40C85124-39A4-5FA6-AB71-75D2081A464E}"/>
              </a:ext>
            </a:extLst>
          </p:cNvPr>
          <p:cNvSpPr/>
          <p:nvPr/>
        </p:nvSpPr>
        <p:spPr>
          <a:xfrm>
            <a:off x="461492" y="5053046"/>
            <a:ext cx="236454" cy="1161533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9" name="CasellaDiTesto 98">
            <a:extLst>
              <a:ext uri="{FF2B5EF4-FFF2-40B4-BE49-F238E27FC236}">
                <a16:creationId xmlns:a16="http://schemas.microsoft.com/office/drawing/2014/main" id="{AEEED999-8D09-6437-FA58-9BE0A042C2A4}"/>
              </a:ext>
            </a:extLst>
          </p:cNvPr>
          <p:cNvSpPr txBox="1"/>
          <p:nvPr/>
        </p:nvSpPr>
        <p:spPr>
          <a:xfrm>
            <a:off x="859325" y="1323922"/>
            <a:ext cx="2823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April 2023: </a:t>
            </a:r>
            <a:r>
              <a:rPr lang="it-IT" baseline="30000">
                <a:latin typeface="Bahnschrift" panose="020B0502040204020203" pitchFamily="34" charset="0"/>
              </a:rPr>
              <a:t>22</a:t>
            </a:r>
            <a:r>
              <a:rPr lang="it-IT">
                <a:latin typeface="Bahnschrift" panose="020B0502040204020203" pitchFamily="34" charset="0"/>
              </a:rPr>
              <a:t>Ne + </a:t>
            </a:r>
            <a:r>
              <a:rPr lang="it-IT" baseline="30000">
                <a:latin typeface="Bahnschrift" panose="020B0502040204020203" pitchFamily="34" charset="0"/>
              </a:rPr>
              <a:t>238</a:t>
            </a:r>
            <a:r>
              <a:rPr lang="it-IT">
                <a:latin typeface="Bahnschrift" panose="020B0502040204020203" pitchFamily="34" charset="0"/>
              </a:rPr>
              <a:t>U</a:t>
            </a:r>
          </a:p>
        </p:txBody>
      </p:sp>
      <p:cxnSp>
        <p:nvCxnSpPr>
          <p:cNvPr id="104" name="Connettore 2 39">
            <a:extLst>
              <a:ext uri="{FF2B5EF4-FFF2-40B4-BE49-F238E27FC236}">
                <a16:creationId xmlns:a16="http://schemas.microsoft.com/office/drawing/2014/main" id="{BBA86A36-E39A-A748-34F8-4CC7ADE3169B}"/>
              </a:ext>
            </a:extLst>
          </p:cNvPr>
          <p:cNvCxnSpPr>
            <a:cxnSpLocks/>
          </p:cNvCxnSpPr>
          <p:nvPr/>
        </p:nvCxnSpPr>
        <p:spPr>
          <a:xfrm>
            <a:off x="968697" y="2475382"/>
            <a:ext cx="1660203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CasellaDiTesto 41">
            <a:extLst>
              <a:ext uri="{FF2B5EF4-FFF2-40B4-BE49-F238E27FC236}">
                <a16:creationId xmlns:a16="http://schemas.microsoft.com/office/drawing/2014/main" id="{4E1EFF85-1572-893E-08B3-34C97A345641}"/>
              </a:ext>
            </a:extLst>
          </p:cNvPr>
          <p:cNvSpPr txBox="1"/>
          <p:nvPr/>
        </p:nvSpPr>
        <p:spPr>
          <a:xfrm>
            <a:off x="1594366" y="2038245"/>
            <a:ext cx="18190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aseline="30000">
                <a:latin typeface="Bahnschrift" panose="020B0502040204020203" pitchFamily="34" charset="0"/>
              </a:rPr>
              <a:t>238</a:t>
            </a:r>
            <a:r>
              <a:rPr lang="it-IT" sz="1600">
                <a:latin typeface="Bahnschrift" panose="020B0502040204020203" pitchFamily="34" charset="0"/>
              </a:rPr>
              <a:t>U </a:t>
            </a:r>
            <a:r>
              <a:rPr lang="it-IT" sz="1200">
                <a:latin typeface="Bahnschrift" panose="020B0502040204020203" pitchFamily="34" charset="0"/>
              </a:rPr>
              <a:t>1mg/cm</a:t>
            </a:r>
            <a:r>
              <a:rPr lang="it-IT" sz="1200" baseline="30000">
                <a:latin typeface="Bahnschrift" panose="020B0502040204020203" pitchFamily="34" charset="0"/>
              </a:rPr>
              <a:t>2</a:t>
            </a:r>
            <a:endParaRPr lang="it-IT" sz="1600" baseline="30000">
              <a:latin typeface="Bahnschrift" panose="020B0502040204020203" pitchFamily="34" charset="0"/>
            </a:endParaRPr>
          </a:p>
        </p:txBody>
      </p:sp>
      <p:cxnSp>
        <p:nvCxnSpPr>
          <p:cNvPr id="107" name="Connettore 2 42">
            <a:extLst>
              <a:ext uri="{FF2B5EF4-FFF2-40B4-BE49-F238E27FC236}">
                <a16:creationId xmlns:a16="http://schemas.microsoft.com/office/drawing/2014/main" id="{C05A82E7-AD75-89DB-3C08-E09F81F60312}"/>
              </a:ext>
            </a:extLst>
          </p:cNvPr>
          <p:cNvCxnSpPr>
            <a:cxnSpLocks/>
          </p:cNvCxnSpPr>
          <p:nvPr/>
        </p:nvCxnSpPr>
        <p:spPr>
          <a:xfrm>
            <a:off x="1841705" y="2473223"/>
            <a:ext cx="418702" cy="368173"/>
          </a:xfrm>
          <a:prstGeom prst="straightConnector1">
            <a:avLst/>
          </a:prstGeom>
          <a:ln w="19050">
            <a:solidFill>
              <a:srgbClr val="0A01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CasellaDiTesto 44">
            <a:extLst>
              <a:ext uri="{FF2B5EF4-FFF2-40B4-BE49-F238E27FC236}">
                <a16:creationId xmlns:a16="http://schemas.microsoft.com/office/drawing/2014/main" id="{31029E8A-C0DC-9BE9-5BEF-09738C629B88}"/>
              </a:ext>
            </a:extLst>
          </p:cNvPr>
          <p:cNvSpPr txBox="1"/>
          <p:nvPr/>
        </p:nvSpPr>
        <p:spPr>
          <a:xfrm>
            <a:off x="877796" y="2464180"/>
            <a:ext cx="10828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160 MeV</a:t>
            </a:r>
          </a:p>
        </p:txBody>
      </p:sp>
      <p:sp>
        <p:nvSpPr>
          <p:cNvPr id="110" name="CasellaDiTesto 49">
            <a:extLst>
              <a:ext uri="{FF2B5EF4-FFF2-40B4-BE49-F238E27FC236}">
                <a16:creationId xmlns:a16="http://schemas.microsoft.com/office/drawing/2014/main" id="{DD5560F4-5898-F50E-6508-78F2595551D0}"/>
              </a:ext>
            </a:extLst>
          </p:cNvPr>
          <p:cNvSpPr txBox="1"/>
          <p:nvPr/>
        </p:nvSpPr>
        <p:spPr>
          <a:xfrm>
            <a:off x="2144892" y="2457494"/>
            <a:ext cx="512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54°</a:t>
            </a:r>
          </a:p>
        </p:txBody>
      </p:sp>
      <p:sp>
        <p:nvSpPr>
          <p:cNvPr id="113" name="Rettangolo 38">
            <a:extLst>
              <a:ext uri="{FF2B5EF4-FFF2-40B4-BE49-F238E27FC236}">
                <a16:creationId xmlns:a16="http://schemas.microsoft.com/office/drawing/2014/main" id="{1CBD4944-E775-33E7-A3B0-DD95C4669517}"/>
              </a:ext>
            </a:extLst>
          </p:cNvPr>
          <p:cNvSpPr/>
          <p:nvPr/>
        </p:nvSpPr>
        <p:spPr>
          <a:xfrm>
            <a:off x="1763851" y="2099697"/>
            <a:ext cx="161406" cy="747053"/>
          </a:xfrm>
          <a:prstGeom prst="rect">
            <a:avLst/>
          </a:prstGeom>
          <a:solidFill>
            <a:schemeClr val="tx1">
              <a:lumMod val="85000"/>
              <a:lumOff val="1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Bahnschrift" panose="020B0502040204020203" pitchFamily="34" charset="0"/>
            </a:endParaRPr>
          </a:p>
        </p:txBody>
      </p:sp>
      <p:sp>
        <p:nvSpPr>
          <p:cNvPr id="117" name="CasellaDiTesto 116">
            <a:extLst>
              <a:ext uri="{FF2B5EF4-FFF2-40B4-BE49-F238E27FC236}">
                <a16:creationId xmlns:a16="http://schemas.microsoft.com/office/drawing/2014/main" id="{63255D2B-7E12-92C3-B4E1-4BC5D7FD3B6A}"/>
              </a:ext>
            </a:extLst>
          </p:cNvPr>
          <p:cNvSpPr txBox="1"/>
          <p:nvPr/>
        </p:nvSpPr>
        <p:spPr>
          <a:xfrm>
            <a:off x="877796" y="2145497"/>
            <a:ext cx="6887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aseline="30000">
                <a:latin typeface="Bahnschrift" panose="020B0502040204020203" pitchFamily="34" charset="0"/>
              </a:rPr>
              <a:t>22</a:t>
            </a:r>
            <a:r>
              <a:rPr lang="it-IT" sz="1600">
                <a:latin typeface="Bahnschrift" panose="020B0502040204020203" pitchFamily="34" charset="0"/>
              </a:rPr>
              <a:t>Ne</a:t>
            </a:r>
            <a:endParaRPr lang="it-IT"/>
          </a:p>
        </p:txBody>
      </p:sp>
      <p:sp>
        <p:nvSpPr>
          <p:cNvPr id="122" name="CasellaDiTesto 121">
            <a:extLst>
              <a:ext uri="{FF2B5EF4-FFF2-40B4-BE49-F238E27FC236}">
                <a16:creationId xmlns:a16="http://schemas.microsoft.com/office/drawing/2014/main" id="{0F316A5C-B9B8-BF3F-A1F5-A3A189CBE800}"/>
              </a:ext>
            </a:extLst>
          </p:cNvPr>
          <p:cNvSpPr txBox="1"/>
          <p:nvPr/>
        </p:nvSpPr>
        <p:spPr>
          <a:xfrm>
            <a:off x="859325" y="1698653"/>
            <a:ext cx="27492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err="1">
                <a:latin typeface="Bahnschrift" panose="020B0502040204020203" pitchFamily="34" charset="0"/>
              </a:rPr>
              <a:t>Spectroscopy</a:t>
            </a:r>
            <a:endParaRPr lang="it-IT" sz="1600">
              <a:latin typeface="Bahnschrift" panose="020B0502040204020203" pitchFamily="34" charset="0"/>
            </a:endParaRPr>
          </a:p>
        </p:txBody>
      </p:sp>
      <p:sp>
        <p:nvSpPr>
          <p:cNvPr id="146" name="Rettangolo 38">
            <a:extLst>
              <a:ext uri="{FF2B5EF4-FFF2-40B4-BE49-F238E27FC236}">
                <a16:creationId xmlns:a16="http://schemas.microsoft.com/office/drawing/2014/main" id="{0E472113-2C40-E5AD-8FB7-A52E85DF8BDD}"/>
              </a:ext>
            </a:extLst>
          </p:cNvPr>
          <p:cNvSpPr/>
          <p:nvPr/>
        </p:nvSpPr>
        <p:spPr>
          <a:xfrm>
            <a:off x="1922408" y="3748103"/>
            <a:ext cx="235526" cy="747053"/>
          </a:xfrm>
          <a:prstGeom prst="rect">
            <a:avLst/>
          </a:prstGeom>
          <a:solidFill>
            <a:schemeClr val="bg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Bahnschrift" panose="020B0502040204020203" pitchFamily="34" charset="0"/>
            </a:endParaRPr>
          </a:p>
        </p:txBody>
      </p:sp>
      <p:sp>
        <p:nvSpPr>
          <p:cNvPr id="148" name="CasellaDiTesto 147">
            <a:extLst>
              <a:ext uri="{FF2B5EF4-FFF2-40B4-BE49-F238E27FC236}">
                <a16:creationId xmlns:a16="http://schemas.microsoft.com/office/drawing/2014/main" id="{9E0BF51E-C266-7588-CD0E-8CD732CE9A89}"/>
              </a:ext>
            </a:extLst>
          </p:cNvPr>
          <p:cNvSpPr txBox="1"/>
          <p:nvPr/>
        </p:nvSpPr>
        <p:spPr>
          <a:xfrm>
            <a:off x="859325" y="4615339"/>
            <a:ext cx="28237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May 2026: </a:t>
            </a:r>
            <a:r>
              <a:rPr lang="it-IT" baseline="30000">
                <a:latin typeface="Bahnschrift" panose="020B0502040204020203" pitchFamily="34" charset="0"/>
              </a:rPr>
              <a:t>22</a:t>
            </a:r>
            <a:r>
              <a:rPr lang="it-IT">
                <a:latin typeface="Bahnschrift" panose="020B0502040204020203" pitchFamily="34" charset="0"/>
              </a:rPr>
              <a:t>Ne + </a:t>
            </a:r>
            <a:r>
              <a:rPr lang="it-IT" baseline="30000">
                <a:latin typeface="Bahnschrift" panose="020B0502040204020203" pitchFamily="34" charset="0"/>
              </a:rPr>
              <a:t>238</a:t>
            </a:r>
            <a:r>
              <a:rPr lang="it-IT">
                <a:latin typeface="Bahnschrift" panose="020B0502040204020203" pitchFamily="34" charset="0"/>
              </a:rPr>
              <a:t>U</a:t>
            </a:r>
          </a:p>
        </p:txBody>
      </p:sp>
      <p:cxnSp>
        <p:nvCxnSpPr>
          <p:cNvPr id="149" name="Connettore 2 39">
            <a:extLst>
              <a:ext uri="{FF2B5EF4-FFF2-40B4-BE49-F238E27FC236}">
                <a16:creationId xmlns:a16="http://schemas.microsoft.com/office/drawing/2014/main" id="{7C43D2B7-9A39-7DEA-A3DD-1FE3361EE141}"/>
              </a:ext>
            </a:extLst>
          </p:cNvPr>
          <p:cNvCxnSpPr>
            <a:cxnSpLocks/>
          </p:cNvCxnSpPr>
          <p:nvPr/>
        </p:nvCxnSpPr>
        <p:spPr>
          <a:xfrm>
            <a:off x="968697" y="5766799"/>
            <a:ext cx="1660203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0" name="CasellaDiTesto 41">
            <a:extLst>
              <a:ext uri="{FF2B5EF4-FFF2-40B4-BE49-F238E27FC236}">
                <a16:creationId xmlns:a16="http://schemas.microsoft.com/office/drawing/2014/main" id="{D3AA3439-14F7-6150-E755-185716B7EAA2}"/>
              </a:ext>
            </a:extLst>
          </p:cNvPr>
          <p:cNvSpPr txBox="1"/>
          <p:nvPr/>
        </p:nvSpPr>
        <p:spPr>
          <a:xfrm>
            <a:off x="2156228" y="5324263"/>
            <a:ext cx="2745202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aseline="30000">
                <a:latin typeface="Bahnschrift" panose="020B0502040204020203" pitchFamily="34" charset="0"/>
              </a:rPr>
              <a:t>238</a:t>
            </a:r>
            <a:r>
              <a:rPr lang="it-IT" sz="1600">
                <a:latin typeface="Bahnschrift" panose="020B0502040204020203" pitchFamily="34" charset="0"/>
              </a:rPr>
              <a:t>U </a:t>
            </a:r>
            <a:r>
              <a:rPr lang="it-IT" sz="1200">
                <a:latin typeface="Bahnschrift" panose="020B0502040204020203" pitchFamily="34" charset="0"/>
              </a:rPr>
              <a:t>1mg/cm</a:t>
            </a:r>
            <a:r>
              <a:rPr lang="it-IT" sz="1200" baseline="30000">
                <a:latin typeface="Bahnschrift" panose="020B0502040204020203" pitchFamily="34" charset="0"/>
              </a:rPr>
              <a:t>2</a:t>
            </a:r>
            <a:r>
              <a:rPr lang="it-IT" sz="1600">
                <a:latin typeface="Bahnschrift" panose="020B0502040204020203" pitchFamily="34" charset="0"/>
              </a:rPr>
              <a:t>+</a:t>
            </a:r>
            <a:r>
              <a:rPr lang="it-IT" sz="1600" baseline="30000">
                <a:latin typeface="Bahnschrift" panose="020B0502040204020203" pitchFamily="34" charset="0"/>
              </a:rPr>
              <a:t>93</a:t>
            </a:r>
            <a:r>
              <a:rPr lang="it-IT" sz="1600">
                <a:latin typeface="Bahnschrift" panose="020B0502040204020203" pitchFamily="34" charset="0"/>
              </a:rPr>
              <a:t>Nb </a:t>
            </a:r>
            <a:r>
              <a:rPr lang="it-IT" sz="1200">
                <a:latin typeface="Bahnschrift" panose="020B0502040204020203" pitchFamily="34" charset="0"/>
              </a:rPr>
              <a:t>5mg/cm</a:t>
            </a:r>
            <a:r>
              <a:rPr lang="it-IT" sz="1200" baseline="30000">
                <a:latin typeface="Bahnschrift" panose="020B0502040204020203" pitchFamily="34" charset="0"/>
              </a:rPr>
              <a:t>2</a:t>
            </a:r>
            <a:endParaRPr lang="it-IT" sz="1600" baseline="30000">
              <a:latin typeface="Bahnschrift" panose="020B0502040204020203" pitchFamily="34" charset="0"/>
            </a:endParaRPr>
          </a:p>
          <a:p>
            <a:endParaRPr lang="it-IT" sz="1600" baseline="30000">
              <a:latin typeface="Bahnschrift" panose="020B0502040204020203" pitchFamily="34" charset="0"/>
            </a:endParaRPr>
          </a:p>
          <a:p>
            <a:endParaRPr lang="it-IT" sz="1600" baseline="30000">
              <a:latin typeface="Bahnschrift" panose="020B0502040204020203" pitchFamily="34" charset="0"/>
            </a:endParaRPr>
          </a:p>
        </p:txBody>
      </p:sp>
      <p:cxnSp>
        <p:nvCxnSpPr>
          <p:cNvPr id="151" name="Connettore 2 42">
            <a:extLst>
              <a:ext uri="{FF2B5EF4-FFF2-40B4-BE49-F238E27FC236}">
                <a16:creationId xmlns:a16="http://schemas.microsoft.com/office/drawing/2014/main" id="{C139518C-5B60-56AF-CD53-558B16BB2241}"/>
              </a:ext>
            </a:extLst>
          </p:cNvPr>
          <p:cNvCxnSpPr>
            <a:cxnSpLocks/>
          </p:cNvCxnSpPr>
          <p:nvPr/>
        </p:nvCxnSpPr>
        <p:spPr>
          <a:xfrm>
            <a:off x="1841705" y="5764640"/>
            <a:ext cx="418702" cy="368173"/>
          </a:xfrm>
          <a:prstGeom prst="straightConnector1">
            <a:avLst/>
          </a:prstGeom>
          <a:ln w="19050">
            <a:solidFill>
              <a:srgbClr val="0A01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CasellaDiTesto 44">
            <a:extLst>
              <a:ext uri="{FF2B5EF4-FFF2-40B4-BE49-F238E27FC236}">
                <a16:creationId xmlns:a16="http://schemas.microsoft.com/office/drawing/2014/main" id="{702068E9-0A36-B5EB-5294-775872BC9D10}"/>
              </a:ext>
            </a:extLst>
          </p:cNvPr>
          <p:cNvSpPr txBox="1"/>
          <p:nvPr/>
        </p:nvSpPr>
        <p:spPr>
          <a:xfrm>
            <a:off x="877796" y="5755597"/>
            <a:ext cx="10828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160 MeV</a:t>
            </a:r>
          </a:p>
        </p:txBody>
      </p:sp>
      <p:sp>
        <p:nvSpPr>
          <p:cNvPr id="153" name="CasellaDiTesto 49">
            <a:extLst>
              <a:ext uri="{FF2B5EF4-FFF2-40B4-BE49-F238E27FC236}">
                <a16:creationId xmlns:a16="http://schemas.microsoft.com/office/drawing/2014/main" id="{80DC90EC-EFD5-8CE2-47DA-A14E81648AE3}"/>
              </a:ext>
            </a:extLst>
          </p:cNvPr>
          <p:cNvSpPr txBox="1"/>
          <p:nvPr/>
        </p:nvSpPr>
        <p:spPr>
          <a:xfrm>
            <a:off x="2144892" y="5748911"/>
            <a:ext cx="512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54°</a:t>
            </a:r>
          </a:p>
        </p:txBody>
      </p:sp>
      <p:sp>
        <p:nvSpPr>
          <p:cNvPr id="154" name="Rettangolo 38">
            <a:extLst>
              <a:ext uri="{FF2B5EF4-FFF2-40B4-BE49-F238E27FC236}">
                <a16:creationId xmlns:a16="http://schemas.microsoft.com/office/drawing/2014/main" id="{3BB85612-AF5B-8BD6-F56E-8EBE025F9983}"/>
              </a:ext>
            </a:extLst>
          </p:cNvPr>
          <p:cNvSpPr/>
          <p:nvPr/>
        </p:nvSpPr>
        <p:spPr>
          <a:xfrm>
            <a:off x="1763851" y="5391114"/>
            <a:ext cx="161406" cy="747053"/>
          </a:xfrm>
          <a:prstGeom prst="rect">
            <a:avLst/>
          </a:prstGeom>
          <a:solidFill>
            <a:schemeClr val="tx1">
              <a:lumMod val="85000"/>
              <a:lumOff val="1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Bahnschrift" panose="020B0502040204020203" pitchFamily="34" charset="0"/>
            </a:endParaRPr>
          </a:p>
        </p:txBody>
      </p:sp>
      <p:sp>
        <p:nvSpPr>
          <p:cNvPr id="155" name="CasellaDiTesto 154">
            <a:extLst>
              <a:ext uri="{FF2B5EF4-FFF2-40B4-BE49-F238E27FC236}">
                <a16:creationId xmlns:a16="http://schemas.microsoft.com/office/drawing/2014/main" id="{97328F13-7232-5C60-2511-EFF5CACD1ACD}"/>
              </a:ext>
            </a:extLst>
          </p:cNvPr>
          <p:cNvSpPr txBox="1"/>
          <p:nvPr/>
        </p:nvSpPr>
        <p:spPr>
          <a:xfrm>
            <a:off x="877796" y="5436914"/>
            <a:ext cx="6887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aseline="30000">
                <a:latin typeface="Bahnschrift" panose="020B0502040204020203" pitchFamily="34" charset="0"/>
              </a:rPr>
              <a:t>22</a:t>
            </a:r>
            <a:r>
              <a:rPr lang="it-IT" sz="1600">
                <a:latin typeface="Bahnschrift" panose="020B0502040204020203" pitchFamily="34" charset="0"/>
              </a:rPr>
              <a:t>Ne</a:t>
            </a:r>
            <a:endParaRPr lang="it-IT"/>
          </a:p>
        </p:txBody>
      </p:sp>
      <p:sp>
        <p:nvSpPr>
          <p:cNvPr id="156" name="CasellaDiTesto 155">
            <a:extLst>
              <a:ext uri="{FF2B5EF4-FFF2-40B4-BE49-F238E27FC236}">
                <a16:creationId xmlns:a16="http://schemas.microsoft.com/office/drawing/2014/main" id="{381BB20F-5418-9327-8AC8-A67D29F41AE6}"/>
              </a:ext>
            </a:extLst>
          </p:cNvPr>
          <p:cNvSpPr txBox="1"/>
          <p:nvPr/>
        </p:nvSpPr>
        <p:spPr>
          <a:xfrm>
            <a:off x="859325" y="4990070"/>
            <a:ext cx="27492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err="1">
                <a:latin typeface="Bahnschrift" panose="020B0502040204020203" pitchFamily="34" charset="0"/>
              </a:rPr>
              <a:t>Lifetime</a:t>
            </a:r>
            <a:r>
              <a:rPr lang="it-IT" sz="1600">
                <a:latin typeface="Bahnschrift" panose="020B0502040204020203" pitchFamily="34" charset="0"/>
              </a:rPr>
              <a:t> </a:t>
            </a:r>
            <a:r>
              <a:rPr lang="it-IT" sz="1600" err="1">
                <a:latin typeface="Bahnschrift" panose="020B0502040204020203" pitchFamily="34" charset="0"/>
              </a:rPr>
              <a:t>Measurements</a:t>
            </a:r>
            <a:endParaRPr lang="it-IT" sz="1600">
              <a:latin typeface="Bahnschrift" panose="020B0502040204020203" pitchFamily="34" charset="0"/>
            </a:endParaRPr>
          </a:p>
        </p:txBody>
      </p:sp>
      <p:sp>
        <p:nvSpPr>
          <p:cNvPr id="157" name="Rettangolo 38">
            <a:extLst>
              <a:ext uri="{FF2B5EF4-FFF2-40B4-BE49-F238E27FC236}">
                <a16:creationId xmlns:a16="http://schemas.microsoft.com/office/drawing/2014/main" id="{9657CB73-51F2-8258-0F68-52443279EC65}"/>
              </a:ext>
            </a:extLst>
          </p:cNvPr>
          <p:cNvSpPr/>
          <p:nvPr/>
        </p:nvSpPr>
        <p:spPr>
          <a:xfrm>
            <a:off x="1922408" y="5389954"/>
            <a:ext cx="235526" cy="747053"/>
          </a:xfrm>
          <a:prstGeom prst="rect">
            <a:avLst/>
          </a:prstGeom>
          <a:solidFill>
            <a:schemeClr val="bg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Bahnschrift" panose="020B0502040204020203" pitchFamily="34" charset="0"/>
            </a:endParaRPr>
          </a:p>
        </p:txBody>
      </p:sp>
      <p:sp>
        <p:nvSpPr>
          <p:cNvPr id="160" name="CasellaDiTesto 159">
            <a:extLst>
              <a:ext uri="{FF2B5EF4-FFF2-40B4-BE49-F238E27FC236}">
                <a16:creationId xmlns:a16="http://schemas.microsoft.com/office/drawing/2014/main" id="{CF8ABBE9-A3DA-4164-F734-2DF58A77BD88}"/>
              </a:ext>
            </a:extLst>
          </p:cNvPr>
          <p:cNvSpPr txBox="1"/>
          <p:nvPr/>
        </p:nvSpPr>
        <p:spPr>
          <a:xfrm>
            <a:off x="2555751" y="4204830"/>
            <a:ext cx="1117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DSAM</a:t>
            </a:r>
          </a:p>
        </p:txBody>
      </p:sp>
      <p:sp>
        <p:nvSpPr>
          <p:cNvPr id="162" name="CasellaDiTesto 161">
            <a:extLst>
              <a:ext uri="{FF2B5EF4-FFF2-40B4-BE49-F238E27FC236}">
                <a16:creationId xmlns:a16="http://schemas.microsoft.com/office/drawing/2014/main" id="{BE2E3169-AF2A-2FD4-3F03-6D25DF8383C7}"/>
              </a:ext>
            </a:extLst>
          </p:cNvPr>
          <p:cNvSpPr txBox="1"/>
          <p:nvPr/>
        </p:nvSpPr>
        <p:spPr>
          <a:xfrm>
            <a:off x="2565271" y="5845247"/>
            <a:ext cx="1117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DSAM</a:t>
            </a: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BE768A80-3119-26D6-F0F1-F2A60C30CD41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F4711E85-5EFF-021C-8010-44E250A26F8B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44E022D5-3262-36EB-FC1C-ED158AB62C2F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301E923E-DF70-CB0B-36FB-B87BC233E871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3B26B233-501A-2E06-E6E2-7EC85B72E025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E5264D15-05D1-3BA0-DF08-706C1D4F4BE6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5FC284A7-7B92-E789-2142-C48E7D9E8BA6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C67462DA-FCDE-3E18-368F-5BB4287B0A7D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2615FC7E-0108-D9A3-AF58-CF3B417EE236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79B9CD31-FC6C-7D1D-545A-C2AFF1DD6AA5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577DD54B-70CB-CD92-A579-39AEF3F1500F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51EF150A-0612-531B-16AD-BD0EA5D8C3FE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E01CBFE0-2FAD-038F-D989-A3031966EAD6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84258D2-01AE-A734-D273-8478D96F463A}"/>
              </a:ext>
            </a:extLst>
          </p:cNvPr>
          <p:cNvSpPr txBox="1"/>
          <p:nvPr/>
        </p:nvSpPr>
        <p:spPr>
          <a:xfrm>
            <a:off x="1737462" y="765215"/>
            <a:ext cx="8717075" cy="64633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latin typeface="Bahnschrift" panose="020B0502040204020203" pitchFamily="34" charset="0"/>
              </a:rPr>
              <a:t>Multi-</a:t>
            </a:r>
            <a:r>
              <a:rPr lang="it-IT" sz="2000" b="1" dirty="0" err="1">
                <a:latin typeface="Bahnschrift" panose="020B0502040204020203" pitchFamily="34" charset="0"/>
              </a:rPr>
              <a:t>nucleon</a:t>
            </a:r>
            <a:r>
              <a:rPr lang="it-IT" sz="2000" b="1" dirty="0">
                <a:latin typeface="Bahnschrift" panose="020B0502040204020203" pitchFamily="34" charset="0"/>
              </a:rPr>
              <a:t> transfer reactions @LNL</a:t>
            </a:r>
          </a:p>
          <a:p>
            <a:pPr algn="ctr"/>
            <a:r>
              <a:rPr lang="it-IT" sz="1600" dirty="0">
                <a:latin typeface="Bahnschrift" panose="020B0502040204020203" pitchFamily="34" charset="0"/>
              </a:rPr>
              <a:t>AGATA-PRISMA with </a:t>
            </a:r>
            <a:r>
              <a:rPr lang="it-IT" sz="1600" baseline="30000" dirty="0">
                <a:latin typeface="Bahnschrift" panose="020B0502040204020203" pitchFamily="34" charset="0"/>
              </a:rPr>
              <a:t>238</a:t>
            </a:r>
            <a:r>
              <a:rPr lang="it-IT" sz="1600" dirty="0">
                <a:latin typeface="Bahnschrift" panose="020B0502040204020203" pitchFamily="34" charset="0"/>
              </a:rPr>
              <a:t>U target</a:t>
            </a:r>
            <a:endParaRPr lang="it-IT" dirty="0">
              <a:latin typeface="Bahnschrift" panose="020B0502040204020203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DCE9130-6B19-F9BA-F8EE-794D8A0EAE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88872" y="3948987"/>
            <a:ext cx="4271407" cy="1682176"/>
          </a:xfrm>
          <a:custGeom>
            <a:avLst/>
            <a:gdLst>
              <a:gd name="csX0" fmla="*/ 0 w 4271407"/>
              <a:gd name="csY0" fmla="*/ 0 h 1682176"/>
              <a:gd name="csX1" fmla="*/ 3558799 w 4271407"/>
              <a:gd name="csY1" fmla="*/ 0 h 1682176"/>
              <a:gd name="csX2" fmla="*/ 3558799 w 4271407"/>
              <a:gd name="csY2" fmla="*/ 492996 h 1682176"/>
              <a:gd name="csX3" fmla="*/ 4271407 w 4271407"/>
              <a:gd name="csY3" fmla="*/ 492996 h 1682176"/>
              <a:gd name="csX4" fmla="*/ 4271407 w 4271407"/>
              <a:gd name="csY4" fmla="*/ 1682176 h 1682176"/>
              <a:gd name="csX5" fmla="*/ 0 w 4271407"/>
              <a:gd name="csY5" fmla="*/ 1682176 h 16821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271407" h="1682176">
                <a:moveTo>
                  <a:pt x="0" y="0"/>
                </a:moveTo>
                <a:lnTo>
                  <a:pt x="3558799" y="0"/>
                </a:lnTo>
                <a:lnTo>
                  <a:pt x="3558799" y="492996"/>
                </a:lnTo>
                <a:lnTo>
                  <a:pt x="4271407" y="492996"/>
                </a:lnTo>
                <a:lnTo>
                  <a:pt x="4271407" y="1682176"/>
                </a:lnTo>
                <a:lnTo>
                  <a:pt x="0" y="1682176"/>
                </a:lnTo>
                <a:close/>
              </a:path>
            </a:pathLst>
          </a:cu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DFBAC91-8E62-8403-3A45-5C2E8C45A7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1538949">
            <a:off x="5112912" y="1738432"/>
            <a:ext cx="3325274" cy="3870827"/>
          </a:xfrm>
          <a:prstGeom prst="rect">
            <a:avLst/>
          </a:prstGeom>
          <a:noFill/>
        </p:spPr>
      </p:pic>
      <p:sp>
        <p:nvSpPr>
          <p:cNvPr id="8" name="Ovale 7">
            <a:extLst>
              <a:ext uri="{FF2B5EF4-FFF2-40B4-BE49-F238E27FC236}">
                <a16:creationId xmlns:a16="http://schemas.microsoft.com/office/drawing/2014/main" id="{2D59AE74-A502-030E-42F8-B89905748A9E}"/>
              </a:ext>
            </a:extLst>
          </p:cNvPr>
          <p:cNvSpPr/>
          <p:nvPr/>
        </p:nvSpPr>
        <p:spPr>
          <a:xfrm rot="1318669">
            <a:off x="4953540" y="2450625"/>
            <a:ext cx="311172" cy="306450"/>
          </a:xfrm>
          <a:prstGeom prst="ellipse">
            <a:avLst/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6BDD4810-4853-E5F4-1735-7DE527158C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449"/>
          <a:stretch>
            <a:fillRect/>
          </a:stretch>
        </p:blipFill>
        <p:spPr>
          <a:xfrm rot="883620">
            <a:off x="3752544" y="1451332"/>
            <a:ext cx="1182242" cy="2050213"/>
          </a:xfrm>
          <a:prstGeom prst="rect">
            <a:avLst/>
          </a:prstGeom>
        </p:spPr>
      </p:pic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4AD317C1-A6C9-347B-5B95-01D622FFF7E0}"/>
              </a:ext>
            </a:extLst>
          </p:cNvPr>
          <p:cNvCxnSpPr>
            <a:cxnSpLocks/>
          </p:cNvCxnSpPr>
          <p:nvPr/>
        </p:nvCxnSpPr>
        <p:spPr>
          <a:xfrm flipV="1">
            <a:off x="4730222" y="1956788"/>
            <a:ext cx="752808" cy="12560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4794E12D-0AE5-3258-677C-B3E89F833492}"/>
              </a:ext>
            </a:extLst>
          </p:cNvPr>
          <p:cNvSpPr txBox="1"/>
          <p:nvPr/>
        </p:nvSpPr>
        <p:spPr>
          <a:xfrm>
            <a:off x="7323213" y="2193383"/>
            <a:ext cx="1380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err="1">
                <a:latin typeface="Bahnschrift" panose="020B0502040204020203" pitchFamily="34" charset="0"/>
              </a:rPr>
              <a:t>Dipole</a:t>
            </a:r>
            <a:endParaRPr lang="it-IT">
              <a:latin typeface="Bahnschrift" panose="020B0502040204020203" pitchFamily="34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C8D0211B-6954-55A0-65DE-073CCB7FACBD}"/>
              </a:ext>
            </a:extLst>
          </p:cNvPr>
          <p:cNvSpPr txBox="1"/>
          <p:nvPr/>
        </p:nvSpPr>
        <p:spPr>
          <a:xfrm>
            <a:off x="5789698" y="3524036"/>
            <a:ext cx="1380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Quadrupole</a:t>
            </a:r>
          </a:p>
        </p:txBody>
      </p: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E4176C36-1073-B02A-FDA2-B042FC0CDEED}"/>
              </a:ext>
            </a:extLst>
          </p:cNvPr>
          <p:cNvCxnSpPr>
            <a:cxnSpLocks/>
          </p:cNvCxnSpPr>
          <p:nvPr/>
        </p:nvCxnSpPr>
        <p:spPr>
          <a:xfrm flipH="1">
            <a:off x="5826967" y="3886948"/>
            <a:ext cx="1299991" cy="655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54761FD9-BD1D-8B7F-2785-A4F0BC874AF8}"/>
              </a:ext>
            </a:extLst>
          </p:cNvPr>
          <p:cNvCxnSpPr>
            <a:cxnSpLocks/>
          </p:cNvCxnSpPr>
          <p:nvPr/>
        </p:nvCxnSpPr>
        <p:spPr>
          <a:xfrm flipH="1">
            <a:off x="7366000" y="2562715"/>
            <a:ext cx="7131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812622C1-2F27-D7DB-B22C-0058459449E8}"/>
              </a:ext>
            </a:extLst>
          </p:cNvPr>
          <p:cNvCxnSpPr>
            <a:cxnSpLocks/>
          </p:cNvCxnSpPr>
          <p:nvPr/>
        </p:nvCxnSpPr>
        <p:spPr>
          <a:xfrm flipH="1">
            <a:off x="7238139" y="2553321"/>
            <a:ext cx="127861" cy="25019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Connettore diritto 27">
            <a:extLst>
              <a:ext uri="{FF2B5EF4-FFF2-40B4-BE49-F238E27FC236}">
                <a16:creationId xmlns:a16="http://schemas.microsoft.com/office/drawing/2014/main" id="{DB346B66-8B49-D087-7DEB-056E4CBBDEB8}"/>
              </a:ext>
            </a:extLst>
          </p:cNvPr>
          <p:cNvCxnSpPr>
            <a:cxnSpLocks/>
          </p:cNvCxnSpPr>
          <p:nvPr/>
        </p:nvCxnSpPr>
        <p:spPr>
          <a:xfrm flipH="1" flipV="1">
            <a:off x="5352896" y="2863928"/>
            <a:ext cx="474071" cy="10294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0E572827-C689-942E-1688-8679F640B014}"/>
              </a:ext>
            </a:extLst>
          </p:cNvPr>
          <p:cNvSpPr txBox="1"/>
          <p:nvPr/>
        </p:nvSpPr>
        <p:spPr>
          <a:xfrm>
            <a:off x="4391295" y="3189024"/>
            <a:ext cx="880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latin typeface="Bahnschrift" panose="020B0502040204020203" pitchFamily="34" charset="0"/>
              </a:rPr>
              <a:t>Beam</a:t>
            </a:r>
            <a:endParaRPr lang="it-IT" dirty="0">
              <a:latin typeface="Bahnschrift" panose="020B0502040204020203" pitchFamily="34" charset="0"/>
            </a:endParaRP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C3F614F5-C5F7-1A35-ECDF-0883B88F0039}"/>
              </a:ext>
            </a:extLst>
          </p:cNvPr>
          <p:cNvSpPr/>
          <p:nvPr/>
        </p:nvSpPr>
        <p:spPr>
          <a:xfrm rot="2158555">
            <a:off x="4936137" y="2598706"/>
            <a:ext cx="319161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5AC7F172-2A43-36A4-3D57-53D25495514A}"/>
              </a:ext>
            </a:extLst>
          </p:cNvPr>
          <p:cNvSpPr/>
          <p:nvPr/>
        </p:nvSpPr>
        <p:spPr>
          <a:xfrm rot="2158555">
            <a:off x="4955123" y="2567120"/>
            <a:ext cx="319161" cy="57431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73969F44-1EB3-97B5-8EC5-50382CC30203}"/>
              </a:ext>
            </a:extLst>
          </p:cNvPr>
          <p:cNvSpPr txBox="1"/>
          <p:nvPr/>
        </p:nvSpPr>
        <p:spPr>
          <a:xfrm>
            <a:off x="4636221" y="5483790"/>
            <a:ext cx="291955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dirty="0" err="1">
                <a:solidFill>
                  <a:srgbClr val="3B4859"/>
                </a:solidFill>
                <a:latin typeface="Bahnschrift" panose="020B0502040204020203" pitchFamily="34" charset="0"/>
              </a:rPr>
              <a:t>European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 </a:t>
            </a:r>
            <a:r>
              <a:rPr lang="it-IT" sz="1050" dirty="0" err="1">
                <a:solidFill>
                  <a:srgbClr val="3B4859"/>
                </a:solidFill>
                <a:latin typeface="Bahnschrift" panose="020B0502040204020203" pitchFamily="34" charset="0"/>
              </a:rPr>
              <a:t>Physical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 Journal Plus 138:709 </a:t>
            </a:r>
            <a:r>
              <a:rPr lang="it-IT" sz="1050" b="1" dirty="0">
                <a:solidFill>
                  <a:srgbClr val="3B4859"/>
                </a:solidFill>
                <a:latin typeface="Bahnschrift" panose="020B0502040204020203" pitchFamily="34" charset="0"/>
              </a:rPr>
              <a:t>2023</a:t>
            </a:r>
          </a:p>
        </p:txBody>
      </p:sp>
      <p:sp>
        <p:nvSpPr>
          <p:cNvPr id="44" name="Rettangolo con due angoli in diagonale ritagliati 43">
            <a:extLst>
              <a:ext uri="{FF2B5EF4-FFF2-40B4-BE49-F238E27FC236}">
                <a16:creationId xmlns:a16="http://schemas.microsoft.com/office/drawing/2014/main" id="{5B4ADC44-EE30-529C-1EBF-9A6DEC1AB46F}"/>
              </a:ext>
            </a:extLst>
          </p:cNvPr>
          <p:cNvSpPr/>
          <p:nvPr/>
        </p:nvSpPr>
        <p:spPr>
          <a:xfrm>
            <a:off x="4012640" y="5748912"/>
            <a:ext cx="4043414" cy="739414"/>
          </a:xfrm>
          <a:prstGeom prst="snip2DiagRect">
            <a:avLst/>
          </a:prstGeom>
          <a:solidFill>
            <a:schemeClr val="bg1"/>
          </a:solidFill>
          <a:ln w="19050">
            <a:solidFill>
              <a:srgbClr val="14594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CasellaDiTesto 47">
                <a:extLst>
                  <a:ext uri="{FF2B5EF4-FFF2-40B4-BE49-F238E27FC236}">
                    <a16:creationId xmlns:a16="http://schemas.microsoft.com/office/drawing/2014/main" id="{85664C6A-0751-DCA2-A4AE-26616A8A2BCA}"/>
                  </a:ext>
                </a:extLst>
              </p:cNvPr>
              <p:cNvSpPr txBox="1"/>
              <p:nvPr/>
            </p:nvSpPr>
            <p:spPr>
              <a:xfrm>
                <a:off x="4007479" y="5755597"/>
                <a:ext cx="4053737" cy="70788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2000" dirty="0">
                    <a:latin typeface="Bahnschrift" panose="020B0502040204020203" pitchFamily="34" charset="0"/>
                  </a:rPr>
                  <a:t>Spectroscopy and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lifetimes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based</a:t>
                </a:r>
                <a:r>
                  <a:rPr lang="it-IT" sz="2000" dirty="0">
                    <a:latin typeface="Bahnschrift" panose="020B0502040204020203" pitchFamily="34" charset="0"/>
                  </a:rPr>
                  <a:t> on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clean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ion</a:t>
                </a:r>
                <a:r>
                  <a:rPr lang="it-IT" sz="2000" dirty="0">
                    <a:latin typeface="Bahnschrift" panose="020B0502040204020203" pitchFamily="34" charset="0"/>
                  </a:rPr>
                  <a:t>-</a:t>
                </a:r>
                <a14:m>
                  <m:oMath xmlns:m="http://schemas.openxmlformats.org/officeDocument/2006/math"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it-IT" sz="2000" dirty="0">
                    <a:latin typeface="Bahnschrift" panose="020B0502040204020203" pitchFamily="34" charset="0"/>
                  </a:rPr>
                  <a:t> coincidences</a:t>
                </a:r>
              </a:p>
            </p:txBody>
          </p:sp>
        </mc:Choice>
        <mc:Fallback xmlns="">
          <p:sp>
            <p:nvSpPr>
              <p:cNvPr id="48" name="CasellaDiTesto 47">
                <a:extLst>
                  <a:ext uri="{FF2B5EF4-FFF2-40B4-BE49-F238E27FC236}">
                    <a16:creationId xmlns:a16="http://schemas.microsoft.com/office/drawing/2014/main" id="{85664C6A-0751-DCA2-A4AE-26616A8A2B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479" y="5755597"/>
                <a:ext cx="4053737" cy="707886"/>
              </a:xfrm>
              <a:prstGeom prst="rect">
                <a:avLst/>
              </a:prstGeom>
              <a:blipFill>
                <a:blip r:embed="rId6"/>
                <a:stretch>
                  <a:fillRect l="-902" t="-5172" r="-2556" b="-1379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4" descr="Index of /download/LOGO_DECLINAZIONI/LNL">
            <a:extLst>
              <a:ext uri="{FF2B5EF4-FFF2-40B4-BE49-F238E27FC236}">
                <a16:creationId xmlns:a16="http://schemas.microsoft.com/office/drawing/2014/main" id="{0D3BEB80-D18F-FA72-86B0-1507E95AE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827" y="191443"/>
            <a:ext cx="1711363" cy="77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Immagine 41" descr="Home">
            <a:extLst>
              <a:ext uri="{FF2B5EF4-FFF2-40B4-BE49-F238E27FC236}">
                <a16:creationId xmlns:a16="http://schemas.microsoft.com/office/drawing/2014/main" id="{30A36E51-2664-94B6-9A3B-53EE25B572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97998" y="142058"/>
            <a:ext cx="603233" cy="815179"/>
          </a:xfrm>
          <a:prstGeom prst="rect">
            <a:avLst/>
          </a:prstGeom>
        </p:spPr>
      </p:pic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386EAC82-5BF7-28C3-27F7-F651B484E633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The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experimental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campaign</a:t>
            </a:r>
            <a:endParaRPr lang="it-IT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C8C1E088-EE77-15E4-F0D7-B69E56B17438}"/>
              </a:ext>
            </a:extLst>
          </p:cNvPr>
          <p:cNvSpPr txBox="1"/>
          <p:nvPr/>
        </p:nvSpPr>
        <p:spPr>
          <a:xfrm>
            <a:off x="6785323" y="1697298"/>
            <a:ext cx="1711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solidFill>
                  <a:srgbClr val="145940"/>
                </a:solidFill>
                <a:latin typeface="Bahnschrift" panose="020B0502040204020203" pitchFamily="34" charset="0"/>
              </a:rPr>
              <a:t>PRISMA</a:t>
            </a:r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73103A44-73C5-B8AD-DC58-FE6AF1F28DD9}"/>
              </a:ext>
            </a:extLst>
          </p:cNvPr>
          <p:cNvSpPr txBox="1"/>
          <p:nvPr/>
        </p:nvSpPr>
        <p:spPr>
          <a:xfrm>
            <a:off x="4725378" y="1399738"/>
            <a:ext cx="1711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solidFill>
                  <a:srgbClr val="145940"/>
                </a:solidFill>
                <a:latin typeface="Bahnschrift" panose="020B0502040204020203" pitchFamily="34" charset="0"/>
              </a:rPr>
              <a:t>AGATA</a:t>
            </a:r>
          </a:p>
        </p:txBody>
      </p:sp>
    </p:spTree>
    <p:extLst>
      <p:ext uri="{BB962C8B-B14F-4D97-AF65-F5344CB8AC3E}">
        <p14:creationId xmlns:p14="http://schemas.microsoft.com/office/powerpoint/2010/main" val="99234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622663-6F02-6763-38AF-0013C0A5A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ttangolo con due angoli in diagonale ritagliati 180">
            <a:extLst>
              <a:ext uri="{FF2B5EF4-FFF2-40B4-BE49-F238E27FC236}">
                <a16:creationId xmlns:a16="http://schemas.microsoft.com/office/drawing/2014/main" id="{EFB4C270-B280-A31C-E555-02D3C6CD9F36}"/>
              </a:ext>
            </a:extLst>
          </p:cNvPr>
          <p:cNvSpPr/>
          <p:nvPr/>
        </p:nvSpPr>
        <p:spPr>
          <a:xfrm>
            <a:off x="8263366" y="1350871"/>
            <a:ext cx="3538949" cy="5137454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7" name="Esagono 146">
            <a:extLst>
              <a:ext uri="{FF2B5EF4-FFF2-40B4-BE49-F238E27FC236}">
                <a16:creationId xmlns:a16="http://schemas.microsoft.com/office/drawing/2014/main" id="{CC3B44C5-E352-87E0-913D-0B400A41EF54}"/>
              </a:ext>
            </a:extLst>
          </p:cNvPr>
          <p:cNvSpPr/>
          <p:nvPr/>
        </p:nvSpPr>
        <p:spPr>
          <a:xfrm>
            <a:off x="378306" y="4624864"/>
            <a:ext cx="3114193" cy="364643"/>
          </a:xfrm>
          <a:prstGeom prst="hexagon">
            <a:avLst/>
          </a:prstGeom>
          <a:solidFill>
            <a:schemeClr val="bg1"/>
          </a:solidFill>
          <a:ln>
            <a:solidFill>
              <a:srgbClr val="F8E09E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5" name="Esagono 124">
            <a:extLst>
              <a:ext uri="{FF2B5EF4-FFF2-40B4-BE49-F238E27FC236}">
                <a16:creationId xmlns:a16="http://schemas.microsoft.com/office/drawing/2014/main" id="{AF9E036E-709E-BC68-654D-18884A095AF8}"/>
              </a:ext>
            </a:extLst>
          </p:cNvPr>
          <p:cNvSpPr/>
          <p:nvPr/>
        </p:nvSpPr>
        <p:spPr>
          <a:xfrm>
            <a:off x="378306" y="2983013"/>
            <a:ext cx="3114193" cy="355138"/>
          </a:xfrm>
          <a:prstGeom prst="hexagon">
            <a:avLst/>
          </a:prstGeom>
          <a:solidFill>
            <a:schemeClr val="bg1"/>
          </a:solidFill>
          <a:ln>
            <a:solidFill>
              <a:srgbClr val="CC664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6" name="CasellaDiTesto 125">
            <a:extLst>
              <a:ext uri="{FF2B5EF4-FFF2-40B4-BE49-F238E27FC236}">
                <a16:creationId xmlns:a16="http://schemas.microsoft.com/office/drawing/2014/main" id="{5D4F8885-5FED-6C72-B6F3-5455EEC0E0A7}"/>
              </a:ext>
            </a:extLst>
          </p:cNvPr>
          <p:cNvSpPr txBox="1"/>
          <p:nvPr/>
        </p:nvSpPr>
        <p:spPr>
          <a:xfrm>
            <a:off x="859325" y="2973488"/>
            <a:ext cx="28237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June 2024: </a:t>
            </a:r>
            <a:r>
              <a:rPr lang="it-IT" baseline="30000">
                <a:latin typeface="Bahnschrift" panose="020B0502040204020203" pitchFamily="34" charset="0"/>
              </a:rPr>
              <a:t>26</a:t>
            </a:r>
            <a:r>
              <a:rPr lang="it-IT">
                <a:latin typeface="Bahnschrift" panose="020B0502040204020203" pitchFamily="34" charset="0"/>
              </a:rPr>
              <a:t>Mg + </a:t>
            </a:r>
            <a:r>
              <a:rPr lang="it-IT" baseline="30000">
                <a:latin typeface="Bahnschrift" panose="020B0502040204020203" pitchFamily="34" charset="0"/>
              </a:rPr>
              <a:t>238</a:t>
            </a:r>
            <a:r>
              <a:rPr lang="it-IT">
                <a:latin typeface="Bahnschrift" panose="020B0502040204020203" pitchFamily="34" charset="0"/>
              </a:rPr>
              <a:t>U</a:t>
            </a:r>
          </a:p>
        </p:txBody>
      </p:sp>
      <p:cxnSp>
        <p:nvCxnSpPr>
          <p:cNvPr id="127" name="Connettore 2 39">
            <a:extLst>
              <a:ext uri="{FF2B5EF4-FFF2-40B4-BE49-F238E27FC236}">
                <a16:creationId xmlns:a16="http://schemas.microsoft.com/office/drawing/2014/main" id="{C0EFD6BE-189E-09B1-92FF-2362BD22F605}"/>
              </a:ext>
            </a:extLst>
          </p:cNvPr>
          <p:cNvCxnSpPr>
            <a:cxnSpLocks/>
          </p:cNvCxnSpPr>
          <p:nvPr/>
        </p:nvCxnSpPr>
        <p:spPr>
          <a:xfrm>
            <a:off x="968697" y="4124948"/>
            <a:ext cx="1660203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8" name="CasellaDiTesto 41">
            <a:extLst>
              <a:ext uri="{FF2B5EF4-FFF2-40B4-BE49-F238E27FC236}">
                <a16:creationId xmlns:a16="http://schemas.microsoft.com/office/drawing/2014/main" id="{91198B36-3947-4E3A-C1ED-6385F722E6AD}"/>
              </a:ext>
            </a:extLst>
          </p:cNvPr>
          <p:cNvSpPr txBox="1"/>
          <p:nvPr/>
        </p:nvSpPr>
        <p:spPr>
          <a:xfrm>
            <a:off x="2156228" y="3682412"/>
            <a:ext cx="2745202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aseline="30000">
                <a:latin typeface="Bahnschrift" panose="020B0502040204020203" pitchFamily="34" charset="0"/>
              </a:rPr>
              <a:t>238</a:t>
            </a:r>
            <a:r>
              <a:rPr lang="it-IT" sz="1600">
                <a:latin typeface="Bahnschrift" panose="020B0502040204020203" pitchFamily="34" charset="0"/>
              </a:rPr>
              <a:t>U </a:t>
            </a:r>
            <a:r>
              <a:rPr lang="it-IT" sz="1200">
                <a:latin typeface="Bahnschrift" panose="020B0502040204020203" pitchFamily="34" charset="0"/>
              </a:rPr>
              <a:t>1mg/cm</a:t>
            </a:r>
            <a:r>
              <a:rPr lang="it-IT" sz="1200" baseline="30000">
                <a:latin typeface="Bahnschrift" panose="020B0502040204020203" pitchFamily="34" charset="0"/>
              </a:rPr>
              <a:t>2</a:t>
            </a:r>
            <a:r>
              <a:rPr lang="it-IT" sz="1600">
                <a:latin typeface="Bahnschrift" panose="020B0502040204020203" pitchFamily="34" charset="0"/>
              </a:rPr>
              <a:t>+</a:t>
            </a:r>
            <a:r>
              <a:rPr lang="it-IT" sz="1600" baseline="30000">
                <a:latin typeface="Bahnschrift" panose="020B0502040204020203" pitchFamily="34" charset="0"/>
              </a:rPr>
              <a:t>93</a:t>
            </a:r>
            <a:r>
              <a:rPr lang="it-IT" sz="1600">
                <a:latin typeface="Bahnschrift" panose="020B0502040204020203" pitchFamily="34" charset="0"/>
              </a:rPr>
              <a:t>Nb </a:t>
            </a:r>
            <a:r>
              <a:rPr lang="it-IT" sz="1200">
                <a:latin typeface="Bahnschrift" panose="020B0502040204020203" pitchFamily="34" charset="0"/>
              </a:rPr>
              <a:t>5mg/cm</a:t>
            </a:r>
            <a:r>
              <a:rPr lang="it-IT" sz="1200" baseline="30000">
                <a:latin typeface="Bahnschrift" panose="020B0502040204020203" pitchFamily="34" charset="0"/>
              </a:rPr>
              <a:t>2</a:t>
            </a:r>
            <a:endParaRPr lang="it-IT" sz="1600" baseline="30000">
              <a:latin typeface="Bahnschrift" panose="020B0502040204020203" pitchFamily="34" charset="0"/>
            </a:endParaRPr>
          </a:p>
          <a:p>
            <a:endParaRPr lang="it-IT" sz="1600" baseline="30000">
              <a:latin typeface="Bahnschrift" panose="020B0502040204020203" pitchFamily="34" charset="0"/>
            </a:endParaRPr>
          </a:p>
          <a:p>
            <a:endParaRPr lang="it-IT" sz="1600" baseline="30000">
              <a:latin typeface="Bahnschrift" panose="020B0502040204020203" pitchFamily="34" charset="0"/>
            </a:endParaRPr>
          </a:p>
        </p:txBody>
      </p:sp>
      <p:cxnSp>
        <p:nvCxnSpPr>
          <p:cNvPr id="129" name="Connettore 2 42">
            <a:extLst>
              <a:ext uri="{FF2B5EF4-FFF2-40B4-BE49-F238E27FC236}">
                <a16:creationId xmlns:a16="http://schemas.microsoft.com/office/drawing/2014/main" id="{4E6309E7-D27B-966C-DD70-86FA51AD1D2D}"/>
              </a:ext>
            </a:extLst>
          </p:cNvPr>
          <p:cNvCxnSpPr>
            <a:cxnSpLocks/>
          </p:cNvCxnSpPr>
          <p:nvPr/>
        </p:nvCxnSpPr>
        <p:spPr>
          <a:xfrm>
            <a:off x="1841705" y="4122789"/>
            <a:ext cx="418702" cy="368173"/>
          </a:xfrm>
          <a:prstGeom prst="straightConnector1">
            <a:avLst/>
          </a:prstGeom>
          <a:ln w="19050">
            <a:solidFill>
              <a:srgbClr val="0A01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CasellaDiTesto 44">
            <a:extLst>
              <a:ext uri="{FF2B5EF4-FFF2-40B4-BE49-F238E27FC236}">
                <a16:creationId xmlns:a16="http://schemas.microsoft.com/office/drawing/2014/main" id="{52EF04F5-E200-609F-97F0-FE955C12B6BE}"/>
              </a:ext>
            </a:extLst>
          </p:cNvPr>
          <p:cNvSpPr txBox="1"/>
          <p:nvPr/>
        </p:nvSpPr>
        <p:spPr>
          <a:xfrm>
            <a:off x="877796" y="4113746"/>
            <a:ext cx="10828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200 MeV</a:t>
            </a:r>
          </a:p>
        </p:txBody>
      </p:sp>
      <p:sp>
        <p:nvSpPr>
          <p:cNvPr id="131" name="CasellaDiTesto 49">
            <a:extLst>
              <a:ext uri="{FF2B5EF4-FFF2-40B4-BE49-F238E27FC236}">
                <a16:creationId xmlns:a16="http://schemas.microsoft.com/office/drawing/2014/main" id="{21F4428C-E526-F190-B856-96F96FD56DE2}"/>
              </a:ext>
            </a:extLst>
          </p:cNvPr>
          <p:cNvSpPr txBox="1"/>
          <p:nvPr/>
        </p:nvSpPr>
        <p:spPr>
          <a:xfrm>
            <a:off x="2144892" y="4107060"/>
            <a:ext cx="512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50°</a:t>
            </a:r>
          </a:p>
        </p:txBody>
      </p:sp>
      <p:sp>
        <p:nvSpPr>
          <p:cNvPr id="132" name="Rettangolo 38">
            <a:extLst>
              <a:ext uri="{FF2B5EF4-FFF2-40B4-BE49-F238E27FC236}">
                <a16:creationId xmlns:a16="http://schemas.microsoft.com/office/drawing/2014/main" id="{2AADC967-A8FA-D8E4-A6B8-3BF8F629FBE7}"/>
              </a:ext>
            </a:extLst>
          </p:cNvPr>
          <p:cNvSpPr/>
          <p:nvPr/>
        </p:nvSpPr>
        <p:spPr>
          <a:xfrm>
            <a:off x="1763851" y="3749263"/>
            <a:ext cx="161406" cy="747053"/>
          </a:xfrm>
          <a:prstGeom prst="rect">
            <a:avLst/>
          </a:prstGeom>
          <a:solidFill>
            <a:schemeClr val="tx1">
              <a:lumMod val="85000"/>
              <a:lumOff val="1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Bahnschrift" panose="020B0502040204020203" pitchFamily="34" charset="0"/>
            </a:endParaRPr>
          </a:p>
        </p:txBody>
      </p:sp>
      <p:sp>
        <p:nvSpPr>
          <p:cNvPr id="133" name="CasellaDiTesto 132">
            <a:extLst>
              <a:ext uri="{FF2B5EF4-FFF2-40B4-BE49-F238E27FC236}">
                <a16:creationId xmlns:a16="http://schemas.microsoft.com/office/drawing/2014/main" id="{5F757DBA-D33B-6FB3-A032-93B136242BA5}"/>
              </a:ext>
            </a:extLst>
          </p:cNvPr>
          <p:cNvSpPr txBox="1"/>
          <p:nvPr/>
        </p:nvSpPr>
        <p:spPr>
          <a:xfrm>
            <a:off x="877796" y="3795063"/>
            <a:ext cx="6887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aseline="30000">
                <a:latin typeface="Bahnschrift" panose="020B0502040204020203" pitchFamily="34" charset="0"/>
              </a:rPr>
              <a:t>26</a:t>
            </a:r>
            <a:r>
              <a:rPr lang="it-IT" sz="1600">
                <a:latin typeface="Bahnschrift" panose="020B0502040204020203" pitchFamily="34" charset="0"/>
              </a:rPr>
              <a:t>Mg</a:t>
            </a:r>
            <a:endParaRPr lang="it-IT"/>
          </a:p>
        </p:txBody>
      </p:sp>
      <p:sp>
        <p:nvSpPr>
          <p:cNvPr id="134" name="CasellaDiTesto 133">
            <a:extLst>
              <a:ext uri="{FF2B5EF4-FFF2-40B4-BE49-F238E27FC236}">
                <a16:creationId xmlns:a16="http://schemas.microsoft.com/office/drawing/2014/main" id="{9EAED831-EF40-DF12-B5EB-3EB2CB1CA7B7}"/>
              </a:ext>
            </a:extLst>
          </p:cNvPr>
          <p:cNvSpPr txBox="1"/>
          <p:nvPr/>
        </p:nvSpPr>
        <p:spPr>
          <a:xfrm>
            <a:off x="859325" y="3348219"/>
            <a:ext cx="27492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err="1">
                <a:latin typeface="Bahnschrift" panose="020B0502040204020203" pitchFamily="34" charset="0"/>
              </a:rPr>
              <a:t>Lifetime</a:t>
            </a:r>
            <a:r>
              <a:rPr lang="it-IT" sz="1600">
                <a:latin typeface="Bahnschrift" panose="020B0502040204020203" pitchFamily="34" charset="0"/>
              </a:rPr>
              <a:t> </a:t>
            </a:r>
            <a:r>
              <a:rPr lang="it-IT" sz="1600" err="1">
                <a:latin typeface="Bahnschrift" panose="020B0502040204020203" pitchFamily="34" charset="0"/>
              </a:rPr>
              <a:t>Measurements</a:t>
            </a:r>
            <a:endParaRPr lang="it-IT" sz="1600">
              <a:latin typeface="Bahnschrift" panose="020B0502040204020203" pitchFamily="34" charset="0"/>
            </a:endParaRPr>
          </a:p>
        </p:txBody>
      </p:sp>
      <p:sp>
        <p:nvSpPr>
          <p:cNvPr id="97" name="Esagono 96">
            <a:extLst>
              <a:ext uri="{FF2B5EF4-FFF2-40B4-BE49-F238E27FC236}">
                <a16:creationId xmlns:a16="http://schemas.microsoft.com/office/drawing/2014/main" id="{6C0185CD-F8FA-2E8F-5ED8-10FFF8F97162}"/>
              </a:ext>
            </a:extLst>
          </p:cNvPr>
          <p:cNvSpPr/>
          <p:nvPr/>
        </p:nvSpPr>
        <p:spPr>
          <a:xfrm>
            <a:off x="378306" y="1333447"/>
            <a:ext cx="3114193" cy="356203"/>
          </a:xfrm>
          <a:prstGeom prst="hexagon">
            <a:avLst/>
          </a:prstGeom>
          <a:solidFill>
            <a:schemeClr val="bg1"/>
          </a:solidFill>
          <a:ln>
            <a:solidFill>
              <a:srgbClr val="0F6CA6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Rettangolo 77">
            <a:extLst>
              <a:ext uri="{FF2B5EF4-FFF2-40B4-BE49-F238E27FC236}">
                <a16:creationId xmlns:a16="http://schemas.microsoft.com/office/drawing/2014/main" id="{092DF633-A2C0-0CAF-F704-4F60812FFB3C}"/>
              </a:ext>
            </a:extLst>
          </p:cNvPr>
          <p:cNvSpPr/>
          <p:nvPr/>
        </p:nvSpPr>
        <p:spPr>
          <a:xfrm>
            <a:off x="467596" y="-20539"/>
            <a:ext cx="236454" cy="1287305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85CB32DC-A406-69E5-DD51-35C337ACEE7E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45A20FD4-6714-B210-115B-D23F66BAC079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2E769F5D-BEC6-4CDF-2817-AA9EF1A2BE0D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0F272DAD-845F-6DCD-7397-249681127ABE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AC934378-A282-D58D-55E6-656BD2741BCD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9B0EB883-8AE1-5D4F-D046-CF9770A14A7D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7D060BC7-627E-FD4B-1014-F31B8C0C4FC5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F1443A9D-3234-CE73-A7C7-2B55850ACE03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B6CF79E7-246B-9093-328A-E11821164B4D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E907E3D0-95AB-19B4-0EB8-867DDF8AE9C8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DB2485DB-E1F6-F4C3-CD44-59F31D5A2F5D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4B715B0C-8161-872A-A677-BE52A5CADFC1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37904565-6A42-2995-9A32-DC7E253A96CE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D6218772-EAF2-1FEA-2BFE-A91C2B1EA415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8" name="Rettangolo 57">
            <a:extLst>
              <a:ext uri="{FF2B5EF4-FFF2-40B4-BE49-F238E27FC236}">
                <a16:creationId xmlns:a16="http://schemas.microsoft.com/office/drawing/2014/main" id="{70DEB6D1-03CE-7EED-2897-43986C639AB7}"/>
              </a:ext>
            </a:extLst>
          </p:cNvPr>
          <p:cNvSpPr/>
          <p:nvPr/>
        </p:nvSpPr>
        <p:spPr>
          <a:xfrm>
            <a:off x="461492" y="6271551"/>
            <a:ext cx="236454" cy="144320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1" name="Rettangolo 60">
            <a:extLst>
              <a:ext uri="{FF2B5EF4-FFF2-40B4-BE49-F238E27FC236}">
                <a16:creationId xmlns:a16="http://schemas.microsoft.com/office/drawing/2014/main" id="{70C0E7B4-B403-4816-D89F-1D4D30920A58}"/>
              </a:ext>
            </a:extLst>
          </p:cNvPr>
          <p:cNvSpPr/>
          <p:nvPr/>
        </p:nvSpPr>
        <p:spPr>
          <a:xfrm>
            <a:off x="461492" y="6472843"/>
            <a:ext cx="236454" cy="84831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Rettangolo 62">
            <a:extLst>
              <a:ext uri="{FF2B5EF4-FFF2-40B4-BE49-F238E27FC236}">
                <a16:creationId xmlns:a16="http://schemas.microsoft.com/office/drawing/2014/main" id="{C74199F6-5BE3-5C9E-67FB-FD6B4E9D57C7}"/>
              </a:ext>
            </a:extLst>
          </p:cNvPr>
          <p:cNvSpPr/>
          <p:nvPr/>
        </p:nvSpPr>
        <p:spPr>
          <a:xfrm>
            <a:off x="461492" y="6627636"/>
            <a:ext cx="236454" cy="45719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7" name="Esagono 66">
            <a:extLst>
              <a:ext uri="{FF2B5EF4-FFF2-40B4-BE49-F238E27FC236}">
                <a16:creationId xmlns:a16="http://schemas.microsoft.com/office/drawing/2014/main" id="{FD0D4B00-0BC4-F9C1-D5C8-FC679BF1D97D}"/>
              </a:ext>
            </a:extLst>
          </p:cNvPr>
          <p:cNvSpPr/>
          <p:nvPr/>
        </p:nvSpPr>
        <p:spPr>
          <a:xfrm>
            <a:off x="377202" y="4627293"/>
            <a:ext cx="413196" cy="356203"/>
          </a:xfrm>
          <a:prstGeom prst="hexagon">
            <a:avLst/>
          </a:prstGeom>
          <a:solidFill>
            <a:srgbClr val="F8E09E"/>
          </a:solidFill>
          <a:ln>
            <a:solidFill>
              <a:srgbClr val="F8E09E"/>
            </a:solidFill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1" name="Esagono 70">
            <a:extLst>
              <a:ext uri="{FF2B5EF4-FFF2-40B4-BE49-F238E27FC236}">
                <a16:creationId xmlns:a16="http://schemas.microsoft.com/office/drawing/2014/main" id="{3BDFCF8F-7B5A-B5B2-219C-11319E7195FB}"/>
              </a:ext>
            </a:extLst>
          </p:cNvPr>
          <p:cNvSpPr/>
          <p:nvPr/>
        </p:nvSpPr>
        <p:spPr>
          <a:xfrm>
            <a:off x="378802" y="2981331"/>
            <a:ext cx="413196" cy="356203"/>
          </a:xfrm>
          <a:prstGeom prst="hexagon">
            <a:avLst/>
          </a:prstGeom>
          <a:solidFill>
            <a:srgbClr val="CC6644"/>
          </a:solidFill>
          <a:ln>
            <a:solidFill>
              <a:srgbClr val="CC6644"/>
            </a:solidFill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4" name="Rettangolo 73">
            <a:extLst>
              <a:ext uri="{FF2B5EF4-FFF2-40B4-BE49-F238E27FC236}">
                <a16:creationId xmlns:a16="http://schemas.microsoft.com/office/drawing/2014/main" id="{4D80AA7E-3749-D292-33F4-50A7FD78899B}"/>
              </a:ext>
            </a:extLst>
          </p:cNvPr>
          <p:cNvSpPr/>
          <p:nvPr/>
        </p:nvSpPr>
        <p:spPr>
          <a:xfrm>
            <a:off x="461492" y="1756331"/>
            <a:ext cx="236454" cy="1161533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6" name="Esagono 75">
            <a:extLst>
              <a:ext uri="{FF2B5EF4-FFF2-40B4-BE49-F238E27FC236}">
                <a16:creationId xmlns:a16="http://schemas.microsoft.com/office/drawing/2014/main" id="{9B2FE5A5-82BA-4250-903E-94CCB6408957}"/>
              </a:ext>
            </a:extLst>
          </p:cNvPr>
          <p:cNvSpPr/>
          <p:nvPr/>
        </p:nvSpPr>
        <p:spPr>
          <a:xfrm>
            <a:off x="378307" y="1333447"/>
            <a:ext cx="413196" cy="356203"/>
          </a:xfrm>
          <a:prstGeom prst="hexagon">
            <a:avLst/>
          </a:prstGeom>
          <a:solidFill>
            <a:srgbClr val="0F6CA6"/>
          </a:solidFill>
          <a:ln>
            <a:solidFill>
              <a:srgbClr val="0F6CA6"/>
            </a:solidFill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7" name="Rettangolo 86">
            <a:extLst>
              <a:ext uri="{FF2B5EF4-FFF2-40B4-BE49-F238E27FC236}">
                <a16:creationId xmlns:a16="http://schemas.microsoft.com/office/drawing/2014/main" id="{6E1009DE-166F-E822-66FC-26D982CE3101}"/>
              </a:ext>
            </a:extLst>
          </p:cNvPr>
          <p:cNvSpPr/>
          <p:nvPr/>
        </p:nvSpPr>
        <p:spPr>
          <a:xfrm>
            <a:off x="461492" y="3401001"/>
            <a:ext cx="236454" cy="1161533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1" name="Rettangolo 90">
            <a:extLst>
              <a:ext uri="{FF2B5EF4-FFF2-40B4-BE49-F238E27FC236}">
                <a16:creationId xmlns:a16="http://schemas.microsoft.com/office/drawing/2014/main" id="{E04F7C25-D0E0-10D9-FD44-331F183D57B9}"/>
              </a:ext>
            </a:extLst>
          </p:cNvPr>
          <p:cNvSpPr/>
          <p:nvPr/>
        </p:nvSpPr>
        <p:spPr>
          <a:xfrm>
            <a:off x="461492" y="5053046"/>
            <a:ext cx="236454" cy="1161533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9" name="CasellaDiTesto 98">
            <a:extLst>
              <a:ext uri="{FF2B5EF4-FFF2-40B4-BE49-F238E27FC236}">
                <a16:creationId xmlns:a16="http://schemas.microsoft.com/office/drawing/2014/main" id="{67927FA8-884D-7A5C-4A8A-10E619C4A302}"/>
              </a:ext>
            </a:extLst>
          </p:cNvPr>
          <p:cNvSpPr txBox="1"/>
          <p:nvPr/>
        </p:nvSpPr>
        <p:spPr>
          <a:xfrm>
            <a:off x="859325" y="1323922"/>
            <a:ext cx="2823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April 2023: </a:t>
            </a:r>
            <a:r>
              <a:rPr lang="it-IT" baseline="30000">
                <a:latin typeface="Bahnschrift" panose="020B0502040204020203" pitchFamily="34" charset="0"/>
              </a:rPr>
              <a:t>22</a:t>
            </a:r>
            <a:r>
              <a:rPr lang="it-IT">
                <a:latin typeface="Bahnschrift" panose="020B0502040204020203" pitchFamily="34" charset="0"/>
              </a:rPr>
              <a:t>Ne + </a:t>
            </a:r>
            <a:r>
              <a:rPr lang="it-IT" baseline="30000">
                <a:latin typeface="Bahnschrift" panose="020B0502040204020203" pitchFamily="34" charset="0"/>
              </a:rPr>
              <a:t>238</a:t>
            </a:r>
            <a:r>
              <a:rPr lang="it-IT">
                <a:latin typeface="Bahnschrift" panose="020B0502040204020203" pitchFamily="34" charset="0"/>
              </a:rPr>
              <a:t>U</a:t>
            </a:r>
          </a:p>
        </p:txBody>
      </p:sp>
      <p:cxnSp>
        <p:nvCxnSpPr>
          <p:cNvPr id="104" name="Connettore 2 39">
            <a:extLst>
              <a:ext uri="{FF2B5EF4-FFF2-40B4-BE49-F238E27FC236}">
                <a16:creationId xmlns:a16="http://schemas.microsoft.com/office/drawing/2014/main" id="{0FDF190E-979A-3DE8-406B-95CF2180E33E}"/>
              </a:ext>
            </a:extLst>
          </p:cNvPr>
          <p:cNvCxnSpPr>
            <a:cxnSpLocks/>
          </p:cNvCxnSpPr>
          <p:nvPr/>
        </p:nvCxnSpPr>
        <p:spPr>
          <a:xfrm>
            <a:off x="968697" y="2475382"/>
            <a:ext cx="1660203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CasellaDiTesto 41">
            <a:extLst>
              <a:ext uri="{FF2B5EF4-FFF2-40B4-BE49-F238E27FC236}">
                <a16:creationId xmlns:a16="http://schemas.microsoft.com/office/drawing/2014/main" id="{766A114A-C10A-595D-2DC4-DA24F3DBF4BC}"/>
              </a:ext>
            </a:extLst>
          </p:cNvPr>
          <p:cNvSpPr txBox="1"/>
          <p:nvPr/>
        </p:nvSpPr>
        <p:spPr>
          <a:xfrm>
            <a:off x="1594366" y="2038245"/>
            <a:ext cx="18190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aseline="30000">
                <a:latin typeface="Bahnschrift" panose="020B0502040204020203" pitchFamily="34" charset="0"/>
              </a:rPr>
              <a:t>238</a:t>
            </a:r>
            <a:r>
              <a:rPr lang="it-IT" sz="1600">
                <a:latin typeface="Bahnschrift" panose="020B0502040204020203" pitchFamily="34" charset="0"/>
              </a:rPr>
              <a:t>U </a:t>
            </a:r>
            <a:r>
              <a:rPr lang="it-IT" sz="1200">
                <a:latin typeface="Bahnschrift" panose="020B0502040204020203" pitchFamily="34" charset="0"/>
              </a:rPr>
              <a:t>1mg/cm</a:t>
            </a:r>
            <a:r>
              <a:rPr lang="it-IT" sz="1200" baseline="30000">
                <a:latin typeface="Bahnschrift" panose="020B0502040204020203" pitchFamily="34" charset="0"/>
              </a:rPr>
              <a:t>2</a:t>
            </a:r>
            <a:endParaRPr lang="it-IT" sz="1600" baseline="30000">
              <a:latin typeface="Bahnschrift" panose="020B0502040204020203" pitchFamily="34" charset="0"/>
            </a:endParaRPr>
          </a:p>
        </p:txBody>
      </p:sp>
      <p:cxnSp>
        <p:nvCxnSpPr>
          <p:cNvPr id="107" name="Connettore 2 42">
            <a:extLst>
              <a:ext uri="{FF2B5EF4-FFF2-40B4-BE49-F238E27FC236}">
                <a16:creationId xmlns:a16="http://schemas.microsoft.com/office/drawing/2014/main" id="{711F045C-E417-EED1-D361-F82FC6672EF6}"/>
              </a:ext>
            </a:extLst>
          </p:cNvPr>
          <p:cNvCxnSpPr>
            <a:cxnSpLocks/>
          </p:cNvCxnSpPr>
          <p:nvPr/>
        </p:nvCxnSpPr>
        <p:spPr>
          <a:xfrm>
            <a:off x="1841705" y="2473223"/>
            <a:ext cx="418702" cy="368173"/>
          </a:xfrm>
          <a:prstGeom prst="straightConnector1">
            <a:avLst/>
          </a:prstGeom>
          <a:ln w="19050">
            <a:solidFill>
              <a:srgbClr val="0A01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CasellaDiTesto 44">
            <a:extLst>
              <a:ext uri="{FF2B5EF4-FFF2-40B4-BE49-F238E27FC236}">
                <a16:creationId xmlns:a16="http://schemas.microsoft.com/office/drawing/2014/main" id="{F80C0EFD-34C1-B691-EB58-12CF63987193}"/>
              </a:ext>
            </a:extLst>
          </p:cNvPr>
          <p:cNvSpPr txBox="1"/>
          <p:nvPr/>
        </p:nvSpPr>
        <p:spPr>
          <a:xfrm>
            <a:off x="877796" y="2464180"/>
            <a:ext cx="10828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160 MeV</a:t>
            </a:r>
          </a:p>
        </p:txBody>
      </p:sp>
      <p:sp>
        <p:nvSpPr>
          <p:cNvPr id="110" name="CasellaDiTesto 49">
            <a:extLst>
              <a:ext uri="{FF2B5EF4-FFF2-40B4-BE49-F238E27FC236}">
                <a16:creationId xmlns:a16="http://schemas.microsoft.com/office/drawing/2014/main" id="{620B8B9B-002B-EC8B-B83B-21B75709765F}"/>
              </a:ext>
            </a:extLst>
          </p:cNvPr>
          <p:cNvSpPr txBox="1"/>
          <p:nvPr/>
        </p:nvSpPr>
        <p:spPr>
          <a:xfrm>
            <a:off x="2144892" y="2457494"/>
            <a:ext cx="512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54°</a:t>
            </a:r>
          </a:p>
        </p:txBody>
      </p:sp>
      <p:sp>
        <p:nvSpPr>
          <p:cNvPr id="113" name="Rettangolo 38">
            <a:extLst>
              <a:ext uri="{FF2B5EF4-FFF2-40B4-BE49-F238E27FC236}">
                <a16:creationId xmlns:a16="http://schemas.microsoft.com/office/drawing/2014/main" id="{8149BDEA-1DBC-170E-44DC-E372FC976779}"/>
              </a:ext>
            </a:extLst>
          </p:cNvPr>
          <p:cNvSpPr/>
          <p:nvPr/>
        </p:nvSpPr>
        <p:spPr>
          <a:xfrm>
            <a:off x="1763851" y="2099697"/>
            <a:ext cx="161406" cy="747053"/>
          </a:xfrm>
          <a:prstGeom prst="rect">
            <a:avLst/>
          </a:prstGeom>
          <a:solidFill>
            <a:schemeClr val="tx1">
              <a:lumMod val="85000"/>
              <a:lumOff val="1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Bahnschrift" panose="020B0502040204020203" pitchFamily="34" charset="0"/>
            </a:endParaRPr>
          </a:p>
        </p:txBody>
      </p:sp>
      <p:sp>
        <p:nvSpPr>
          <p:cNvPr id="117" name="CasellaDiTesto 116">
            <a:extLst>
              <a:ext uri="{FF2B5EF4-FFF2-40B4-BE49-F238E27FC236}">
                <a16:creationId xmlns:a16="http://schemas.microsoft.com/office/drawing/2014/main" id="{A2EE986F-1C0C-7C79-0DA8-E59F2E205037}"/>
              </a:ext>
            </a:extLst>
          </p:cNvPr>
          <p:cNvSpPr txBox="1"/>
          <p:nvPr/>
        </p:nvSpPr>
        <p:spPr>
          <a:xfrm>
            <a:off x="877796" y="2145497"/>
            <a:ext cx="6887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aseline="30000">
                <a:latin typeface="Bahnschrift" panose="020B0502040204020203" pitchFamily="34" charset="0"/>
              </a:rPr>
              <a:t>22</a:t>
            </a:r>
            <a:r>
              <a:rPr lang="it-IT" sz="1600">
                <a:latin typeface="Bahnschrift" panose="020B0502040204020203" pitchFamily="34" charset="0"/>
              </a:rPr>
              <a:t>Ne</a:t>
            </a:r>
            <a:endParaRPr lang="it-IT"/>
          </a:p>
        </p:txBody>
      </p:sp>
      <p:sp>
        <p:nvSpPr>
          <p:cNvPr id="122" name="CasellaDiTesto 121">
            <a:extLst>
              <a:ext uri="{FF2B5EF4-FFF2-40B4-BE49-F238E27FC236}">
                <a16:creationId xmlns:a16="http://schemas.microsoft.com/office/drawing/2014/main" id="{A6784C17-2B5A-D872-FB55-589C91B95756}"/>
              </a:ext>
            </a:extLst>
          </p:cNvPr>
          <p:cNvSpPr txBox="1"/>
          <p:nvPr/>
        </p:nvSpPr>
        <p:spPr>
          <a:xfrm>
            <a:off x="859325" y="1698653"/>
            <a:ext cx="27492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err="1">
                <a:latin typeface="Bahnschrift" panose="020B0502040204020203" pitchFamily="34" charset="0"/>
              </a:rPr>
              <a:t>Spectroscopy</a:t>
            </a:r>
            <a:endParaRPr lang="it-IT" sz="1600">
              <a:latin typeface="Bahnschrift" panose="020B0502040204020203" pitchFamily="34" charset="0"/>
            </a:endParaRPr>
          </a:p>
        </p:txBody>
      </p:sp>
      <p:sp>
        <p:nvSpPr>
          <p:cNvPr id="146" name="Rettangolo 38">
            <a:extLst>
              <a:ext uri="{FF2B5EF4-FFF2-40B4-BE49-F238E27FC236}">
                <a16:creationId xmlns:a16="http://schemas.microsoft.com/office/drawing/2014/main" id="{B40EB362-EEF3-E776-69B1-AA13BBB7BB79}"/>
              </a:ext>
            </a:extLst>
          </p:cNvPr>
          <p:cNvSpPr/>
          <p:nvPr/>
        </p:nvSpPr>
        <p:spPr>
          <a:xfrm>
            <a:off x="1922408" y="3748103"/>
            <a:ext cx="235526" cy="747053"/>
          </a:xfrm>
          <a:prstGeom prst="rect">
            <a:avLst/>
          </a:prstGeom>
          <a:solidFill>
            <a:schemeClr val="bg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Bahnschrift" panose="020B0502040204020203" pitchFamily="34" charset="0"/>
            </a:endParaRPr>
          </a:p>
        </p:txBody>
      </p:sp>
      <p:sp>
        <p:nvSpPr>
          <p:cNvPr id="148" name="CasellaDiTesto 147">
            <a:extLst>
              <a:ext uri="{FF2B5EF4-FFF2-40B4-BE49-F238E27FC236}">
                <a16:creationId xmlns:a16="http://schemas.microsoft.com/office/drawing/2014/main" id="{3AF39A1B-4DB3-E50C-0861-FF564303642B}"/>
              </a:ext>
            </a:extLst>
          </p:cNvPr>
          <p:cNvSpPr txBox="1"/>
          <p:nvPr/>
        </p:nvSpPr>
        <p:spPr>
          <a:xfrm>
            <a:off x="859325" y="4615339"/>
            <a:ext cx="28237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May 2026: </a:t>
            </a:r>
            <a:r>
              <a:rPr lang="it-IT" baseline="30000">
                <a:latin typeface="Bahnschrift" panose="020B0502040204020203" pitchFamily="34" charset="0"/>
              </a:rPr>
              <a:t>22</a:t>
            </a:r>
            <a:r>
              <a:rPr lang="it-IT">
                <a:latin typeface="Bahnschrift" panose="020B0502040204020203" pitchFamily="34" charset="0"/>
              </a:rPr>
              <a:t>Ne + </a:t>
            </a:r>
            <a:r>
              <a:rPr lang="it-IT" baseline="30000">
                <a:latin typeface="Bahnschrift" panose="020B0502040204020203" pitchFamily="34" charset="0"/>
              </a:rPr>
              <a:t>238</a:t>
            </a:r>
            <a:r>
              <a:rPr lang="it-IT">
                <a:latin typeface="Bahnschrift" panose="020B0502040204020203" pitchFamily="34" charset="0"/>
              </a:rPr>
              <a:t>U</a:t>
            </a:r>
          </a:p>
        </p:txBody>
      </p:sp>
      <p:cxnSp>
        <p:nvCxnSpPr>
          <p:cNvPr id="149" name="Connettore 2 39">
            <a:extLst>
              <a:ext uri="{FF2B5EF4-FFF2-40B4-BE49-F238E27FC236}">
                <a16:creationId xmlns:a16="http://schemas.microsoft.com/office/drawing/2014/main" id="{F98D7E91-98FA-0AD0-044D-09D47ECA4BD4}"/>
              </a:ext>
            </a:extLst>
          </p:cNvPr>
          <p:cNvCxnSpPr>
            <a:cxnSpLocks/>
          </p:cNvCxnSpPr>
          <p:nvPr/>
        </p:nvCxnSpPr>
        <p:spPr>
          <a:xfrm>
            <a:off x="968697" y="5766799"/>
            <a:ext cx="1660203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0" name="CasellaDiTesto 41">
            <a:extLst>
              <a:ext uri="{FF2B5EF4-FFF2-40B4-BE49-F238E27FC236}">
                <a16:creationId xmlns:a16="http://schemas.microsoft.com/office/drawing/2014/main" id="{6B34BA9D-E026-6904-C4A0-9EEF8CE66444}"/>
              </a:ext>
            </a:extLst>
          </p:cNvPr>
          <p:cNvSpPr txBox="1"/>
          <p:nvPr/>
        </p:nvSpPr>
        <p:spPr>
          <a:xfrm>
            <a:off x="2156228" y="5324263"/>
            <a:ext cx="2745202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aseline="30000">
                <a:latin typeface="Bahnschrift" panose="020B0502040204020203" pitchFamily="34" charset="0"/>
              </a:rPr>
              <a:t>238</a:t>
            </a:r>
            <a:r>
              <a:rPr lang="it-IT" sz="1600">
                <a:latin typeface="Bahnschrift" panose="020B0502040204020203" pitchFamily="34" charset="0"/>
              </a:rPr>
              <a:t>U </a:t>
            </a:r>
            <a:r>
              <a:rPr lang="it-IT" sz="1200">
                <a:latin typeface="Bahnschrift" panose="020B0502040204020203" pitchFamily="34" charset="0"/>
              </a:rPr>
              <a:t>1mg/cm</a:t>
            </a:r>
            <a:r>
              <a:rPr lang="it-IT" sz="1200" baseline="30000">
                <a:latin typeface="Bahnschrift" panose="020B0502040204020203" pitchFamily="34" charset="0"/>
              </a:rPr>
              <a:t>2</a:t>
            </a:r>
            <a:r>
              <a:rPr lang="it-IT" sz="1600">
                <a:latin typeface="Bahnschrift" panose="020B0502040204020203" pitchFamily="34" charset="0"/>
              </a:rPr>
              <a:t>+</a:t>
            </a:r>
            <a:r>
              <a:rPr lang="it-IT" sz="1600" baseline="30000">
                <a:latin typeface="Bahnschrift" panose="020B0502040204020203" pitchFamily="34" charset="0"/>
              </a:rPr>
              <a:t>93</a:t>
            </a:r>
            <a:r>
              <a:rPr lang="it-IT" sz="1600">
                <a:latin typeface="Bahnschrift" panose="020B0502040204020203" pitchFamily="34" charset="0"/>
              </a:rPr>
              <a:t>Nb </a:t>
            </a:r>
            <a:r>
              <a:rPr lang="it-IT" sz="1200">
                <a:latin typeface="Bahnschrift" panose="020B0502040204020203" pitchFamily="34" charset="0"/>
              </a:rPr>
              <a:t>5mg/cm</a:t>
            </a:r>
            <a:r>
              <a:rPr lang="it-IT" sz="1200" baseline="30000">
                <a:latin typeface="Bahnschrift" panose="020B0502040204020203" pitchFamily="34" charset="0"/>
              </a:rPr>
              <a:t>2</a:t>
            </a:r>
            <a:endParaRPr lang="it-IT" sz="1600" baseline="30000">
              <a:latin typeface="Bahnschrift" panose="020B0502040204020203" pitchFamily="34" charset="0"/>
            </a:endParaRPr>
          </a:p>
          <a:p>
            <a:endParaRPr lang="it-IT" sz="1600" baseline="30000">
              <a:latin typeface="Bahnschrift" panose="020B0502040204020203" pitchFamily="34" charset="0"/>
            </a:endParaRPr>
          </a:p>
          <a:p>
            <a:endParaRPr lang="it-IT" sz="1600" baseline="30000">
              <a:latin typeface="Bahnschrift" panose="020B0502040204020203" pitchFamily="34" charset="0"/>
            </a:endParaRPr>
          </a:p>
        </p:txBody>
      </p:sp>
      <p:cxnSp>
        <p:nvCxnSpPr>
          <p:cNvPr id="151" name="Connettore 2 42">
            <a:extLst>
              <a:ext uri="{FF2B5EF4-FFF2-40B4-BE49-F238E27FC236}">
                <a16:creationId xmlns:a16="http://schemas.microsoft.com/office/drawing/2014/main" id="{15568B31-A28C-D0FE-C5EB-86183CAD660C}"/>
              </a:ext>
            </a:extLst>
          </p:cNvPr>
          <p:cNvCxnSpPr>
            <a:cxnSpLocks/>
          </p:cNvCxnSpPr>
          <p:nvPr/>
        </p:nvCxnSpPr>
        <p:spPr>
          <a:xfrm>
            <a:off x="1841705" y="5764640"/>
            <a:ext cx="418702" cy="368173"/>
          </a:xfrm>
          <a:prstGeom prst="straightConnector1">
            <a:avLst/>
          </a:prstGeom>
          <a:ln w="19050">
            <a:solidFill>
              <a:srgbClr val="0A01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CasellaDiTesto 44">
            <a:extLst>
              <a:ext uri="{FF2B5EF4-FFF2-40B4-BE49-F238E27FC236}">
                <a16:creationId xmlns:a16="http://schemas.microsoft.com/office/drawing/2014/main" id="{1DF6A7D6-52F2-D7B2-E7C1-EB2A902617CB}"/>
              </a:ext>
            </a:extLst>
          </p:cNvPr>
          <p:cNvSpPr txBox="1"/>
          <p:nvPr/>
        </p:nvSpPr>
        <p:spPr>
          <a:xfrm>
            <a:off x="877796" y="5755597"/>
            <a:ext cx="10828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160 MeV</a:t>
            </a:r>
          </a:p>
        </p:txBody>
      </p:sp>
      <p:sp>
        <p:nvSpPr>
          <p:cNvPr id="153" name="CasellaDiTesto 49">
            <a:extLst>
              <a:ext uri="{FF2B5EF4-FFF2-40B4-BE49-F238E27FC236}">
                <a16:creationId xmlns:a16="http://schemas.microsoft.com/office/drawing/2014/main" id="{4B9F6102-488C-9E96-7E10-54F5FA4C535F}"/>
              </a:ext>
            </a:extLst>
          </p:cNvPr>
          <p:cNvSpPr txBox="1"/>
          <p:nvPr/>
        </p:nvSpPr>
        <p:spPr>
          <a:xfrm>
            <a:off x="2144892" y="5748911"/>
            <a:ext cx="512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54°</a:t>
            </a:r>
          </a:p>
        </p:txBody>
      </p:sp>
      <p:sp>
        <p:nvSpPr>
          <p:cNvPr id="154" name="Rettangolo 38">
            <a:extLst>
              <a:ext uri="{FF2B5EF4-FFF2-40B4-BE49-F238E27FC236}">
                <a16:creationId xmlns:a16="http://schemas.microsoft.com/office/drawing/2014/main" id="{D121B1C1-DBEF-F0D9-C566-8AB94E2630D4}"/>
              </a:ext>
            </a:extLst>
          </p:cNvPr>
          <p:cNvSpPr/>
          <p:nvPr/>
        </p:nvSpPr>
        <p:spPr>
          <a:xfrm>
            <a:off x="1763851" y="5391114"/>
            <a:ext cx="161406" cy="747053"/>
          </a:xfrm>
          <a:prstGeom prst="rect">
            <a:avLst/>
          </a:prstGeom>
          <a:solidFill>
            <a:schemeClr val="tx1">
              <a:lumMod val="85000"/>
              <a:lumOff val="1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Bahnschrift" panose="020B0502040204020203" pitchFamily="34" charset="0"/>
            </a:endParaRPr>
          </a:p>
        </p:txBody>
      </p:sp>
      <p:sp>
        <p:nvSpPr>
          <p:cNvPr id="155" name="CasellaDiTesto 154">
            <a:extLst>
              <a:ext uri="{FF2B5EF4-FFF2-40B4-BE49-F238E27FC236}">
                <a16:creationId xmlns:a16="http://schemas.microsoft.com/office/drawing/2014/main" id="{6F09B50F-6356-E34B-3175-FADB2F7CFDB4}"/>
              </a:ext>
            </a:extLst>
          </p:cNvPr>
          <p:cNvSpPr txBox="1"/>
          <p:nvPr/>
        </p:nvSpPr>
        <p:spPr>
          <a:xfrm>
            <a:off x="877796" y="5436914"/>
            <a:ext cx="6887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aseline="30000">
                <a:latin typeface="Bahnschrift" panose="020B0502040204020203" pitchFamily="34" charset="0"/>
              </a:rPr>
              <a:t>22</a:t>
            </a:r>
            <a:r>
              <a:rPr lang="it-IT" sz="1600">
                <a:latin typeface="Bahnschrift" panose="020B0502040204020203" pitchFamily="34" charset="0"/>
              </a:rPr>
              <a:t>Ne</a:t>
            </a:r>
            <a:endParaRPr lang="it-IT"/>
          </a:p>
        </p:txBody>
      </p:sp>
      <p:sp>
        <p:nvSpPr>
          <p:cNvPr id="156" name="CasellaDiTesto 155">
            <a:extLst>
              <a:ext uri="{FF2B5EF4-FFF2-40B4-BE49-F238E27FC236}">
                <a16:creationId xmlns:a16="http://schemas.microsoft.com/office/drawing/2014/main" id="{831ED8B4-BF77-A8A5-16A5-E5E8DF2FFF70}"/>
              </a:ext>
            </a:extLst>
          </p:cNvPr>
          <p:cNvSpPr txBox="1"/>
          <p:nvPr/>
        </p:nvSpPr>
        <p:spPr>
          <a:xfrm>
            <a:off x="859325" y="4990070"/>
            <a:ext cx="27492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err="1">
                <a:latin typeface="Bahnschrift" panose="020B0502040204020203" pitchFamily="34" charset="0"/>
              </a:rPr>
              <a:t>Lifetime</a:t>
            </a:r>
            <a:r>
              <a:rPr lang="it-IT" sz="1600">
                <a:latin typeface="Bahnschrift" panose="020B0502040204020203" pitchFamily="34" charset="0"/>
              </a:rPr>
              <a:t> </a:t>
            </a:r>
            <a:r>
              <a:rPr lang="it-IT" sz="1600" err="1">
                <a:latin typeface="Bahnschrift" panose="020B0502040204020203" pitchFamily="34" charset="0"/>
              </a:rPr>
              <a:t>Measurements</a:t>
            </a:r>
            <a:endParaRPr lang="it-IT" sz="1600">
              <a:latin typeface="Bahnschrift" panose="020B0502040204020203" pitchFamily="34" charset="0"/>
            </a:endParaRPr>
          </a:p>
        </p:txBody>
      </p:sp>
      <p:sp>
        <p:nvSpPr>
          <p:cNvPr id="157" name="Rettangolo 38">
            <a:extLst>
              <a:ext uri="{FF2B5EF4-FFF2-40B4-BE49-F238E27FC236}">
                <a16:creationId xmlns:a16="http://schemas.microsoft.com/office/drawing/2014/main" id="{7DF83710-7BBF-0A31-5F23-7B3A82EE546B}"/>
              </a:ext>
            </a:extLst>
          </p:cNvPr>
          <p:cNvSpPr/>
          <p:nvPr/>
        </p:nvSpPr>
        <p:spPr>
          <a:xfrm>
            <a:off x="1922408" y="5389954"/>
            <a:ext cx="235526" cy="747053"/>
          </a:xfrm>
          <a:prstGeom prst="rect">
            <a:avLst/>
          </a:prstGeom>
          <a:solidFill>
            <a:schemeClr val="bg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Bahnschrift" panose="020B0502040204020203" pitchFamily="34" charset="0"/>
            </a:endParaRPr>
          </a:p>
        </p:txBody>
      </p:sp>
      <p:sp>
        <p:nvSpPr>
          <p:cNvPr id="160" name="CasellaDiTesto 159">
            <a:extLst>
              <a:ext uri="{FF2B5EF4-FFF2-40B4-BE49-F238E27FC236}">
                <a16:creationId xmlns:a16="http://schemas.microsoft.com/office/drawing/2014/main" id="{4FC93AA2-7BEA-A68A-D0F1-D257F3336294}"/>
              </a:ext>
            </a:extLst>
          </p:cNvPr>
          <p:cNvSpPr txBox="1"/>
          <p:nvPr/>
        </p:nvSpPr>
        <p:spPr>
          <a:xfrm>
            <a:off x="2555751" y="4204830"/>
            <a:ext cx="1117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DSAM</a:t>
            </a:r>
          </a:p>
        </p:txBody>
      </p:sp>
      <p:sp>
        <p:nvSpPr>
          <p:cNvPr id="162" name="CasellaDiTesto 161">
            <a:extLst>
              <a:ext uri="{FF2B5EF4-FFF2-40B4-BE49-F238E27FC236}">
                <a16:creationId xmlns:a16="http://schemas.microsoft.com/office/drawing/2014/main" id="{5604ADA7-185F-EEA4-6B16-BF971E289EF0}"/>
              </a:ext>
            </a:extLst>
          </p:cNvPr>
          <p:cNvSpPr txBox="1"/>
          <p:nvPr/>
        </p:nvSpPr>
        <p:spPr>
          <a:xfrm>
            <a:off x="2565271" y="5845247"/>
            <a:ext cx="1117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DSAM</a:t>
            </a:r>
          </a:p>
        </p:txBody>
      </p:sp>
      <p:pic>
        <p:nvPicPr>
          <p:cNvPr id="190" name="Immagine 189">
            <a:extLst>
              <a:ext uri="{FF2B5EF4-FFF2-40B4-BE49-F238E27FC236}">
                <a16:creationId xmlns:a16="http://schemas.microsoft.com/office/drawing/2014/main" id="{892B3514-2C9A-7C4D-023B-B8B8D9F4C7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3199"/>
          <a:stretch>
            <a:fillRect/>
          </a:stretch>
        </p:blipFill>
        <p:spPr>
          <a:xfrm>
            <a:off x="8359001" y="1508458"/>
            <a:ext cx="3393491" cy="2189064"/>
          </a:xfrm>
          <a:custGeom>
            <a:avLst/>
            <a:gdLst>
              <a:gd name="csX0" fmla="*/ 0 w 3854081"/>
              <a:gd name="csY0" fmla="*/ 0 h 2486180"/>
              <a:gd name="csX1" fmla="*/ 3655878 w 3854081"/>
              <a:gd name="csY1" fmla="*/ 0 h 2486180"/>
              <a:gd name="csX2" fmla="*/ 3655878 w 3854081"/>
              <a:gd name="csY2" fmla="*/ 38556 h 2486180"/>
              <a:gd name="csX3" fmla="*/ 3614164 w 3854081"/>
              <a:gd name="csY3" fmla="*/ 38556 h 2486180"/>
              <a:gd name="csX4" fmla="*/ 3614164 w 3854081"/>
              <a:gd name="csY4" fmla="*/ 2267678 h 2486180"/>
              <a:gd name="csX5" fmla="*/ 3655878 w 3854081"/>
              <a:gd name="csY5" fmla="*/ 2267678 h 2486180"/>
              <a:gd name="csX6" fmla="*/ 3655878 w 3854081"/>
              <a:gd name="csY6" fmla="*/ 2270102 h 2486180"/>
              <a:gd name="csX7" fmla="*/ 3854081 w 3854081"/>
              <a:gd name="csY7" fmla="*/ 2270102 h 2486180"/>
              <a:gd name="csX8" fmla="*/ 3854081 w 3854081"/>
              <a:gd name="csY8" fmla="*/ 2486180 h 2486180"/>
              <a:gd name="csX9" fmla="*/ 0 w 3854081"/>
              <a:gd name="csY9" fmla="*/ 2486180 h 24861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3854081" h="2486180">
                <a:moveTo>
                  <a:pt x="0" y="0"/>
                </a:moveTo>
                <a:lnTo>
                  <a:pt x="3655878" y="0"/>
                </a:lnTo>
                <a:lnTo>
                  <a:pt x="3655878" y="38556"/>
                </a:lnTo>
                <a:lnTo>
                  <a:pt x="3614164" y="38556"/>
                </a:lnTo>
                <a:lnTo>
                  <a:pt x="3614164" y="2267678"/>
                </a:lnTo>
                <a:lnTo>
                  <a:pt x="3655878" y="2267678"/>
                </a:lnTo>
                <a:lnTo>
                  <a:pt x="3655878" y="2270102"/>
                </a:lnTo>
                <a:lnTo>
                  <a:pt x="3854081" y="2270102"/>
                </a:lnTo>
                <a:lnTo>
                  <a:pt x="3854081" y="2486180"/>
                </a:lnTo>
                <a:lnTo>
                  <a:pt x="0" y="2486180"/>
                </a:lnTo>
                <a:close/>
              </a:path>
            </a:pathLst>
          </a:custGeom>
        </p:spPr>
      </p:pic>
      <p:pic>
        <p:nvPicPr>
          <p:cNvPr id="218" name="Immagine 217">
            <a:extLst>
              <a:ext uri="{FF2B5EF4-FFF2-40B4-BE49-F238E27FC236}">
                <a16:creationId xmlns:a16="http://schemas.microsoft.com/office/drawing/2014/main" id="{19A44B2E-9652-A05F-2AB9-5C75F2EF58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r="95960" b="41864"/>
          <a:stretch>
            <a:fillRect/>
          </a:stretch>
        </p:blipFill>
        <p:spPr>
          <a:xfrm rot="5400000">
            <a:off x="10466477" y="3155853"/>
            <a:ext cx="241363" cy="1272618"/>
          </a:xfrm>
          <a:custGeom>
            <a:avLst/>
            <a:gdLst>
              <a:gd name="csX0" fmla="*/ 0 w 241363"/>
              <a:gd name="csY0" fmla="*/ 1272618 h 1272618"/>
              <a:gd name="csX1" fmla="*/ 0 w 241363"/>
              <a:gd name="csY1" fmla="*/ 0 h 1272618"/>
              <a:gd name="csX2" fmla="*/ 241363 w 241363"/>
              <a:gd name="csY2" fmla="*/ 0 h 1272618"/>
              <a:gd name="csX3" fmla="*/ 241363 w 241363"/>
              <a:gd name="csY3" fmla="*/ 1272618 h 12726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41363" h="1272618">
                <a:moveTo>
                  <a:pt x="0" y="1272618"/>
                </a:moveTo>
                <a:lnTo>
                  <a:pt x="0" y="0"/>
                </a:lnTo>
                <a:lnTo>
                  <a:pt x="241363" y="0"/>
                </a:lnTo>
                <a:lnTo>
                  <a:pt x="241363" y="1272618"/>
                </a:lnTo>
                <a:close/>
              </a:path>
            </a:pathLst>
          </a:custGeom>
        </p:spPr>
      </p:pic>
      <p:sp>
        <p:nvSpPr>
          <p:cNvPr id="224" name="TextBox 21">
            <a:extLst>
              <a:ext uri="{FF2B5EF4-FFF2-40B4-BE49-F238E27FC236}">
                <a16:creationId xmlns:a16="http://schemas.microsoft.com/office/drawing/2014/main" id="{95906634-B145-3E08-34F6-7413E0DE4108}"/>
              </a:ext>
            </a:extLst>
          </p:cNvPr>
          <p:cNvSpPr txBox="1"/>
          <p:nvPr/>
        </p:nvSpPr>
        <p:spPr>
          <a:xfrm rot="16200000">
            <a:off x="8058826" y="4767838"/>
            <a:ext cx="873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Counts</a:t>
            </a:r>
          </a:p>
        </p:txBody>
      </p:sp>
      <p:pic>
        <p:nvPicPr>
          <p:cNvPr id="208" name="Immagine 207" descr="Immagine che contiene testo, diagramma, linea, Carattere&#10;&#10;Il contenuto generato dall'IA potrebbe non essere corretto.">
            <a:extLst>
              <a:ext uri="{FF2B5EF4-FFF2-40B4-BE49-F238E27FC236}">
                <a16:creationId xmlns:a16="http://schemas.microsoft.com/office/drawing/2014/main" id="{9BAAFB5F-9FAA-E6FB-3DF5-696B3B8DC1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02" b="21562"/>
          <a:stretch>
            <a:fillRect/>
          </a:stretch>
        </p:blipFill>
        <p:spPr>
          <a:xfrm>
            <a:off x="8698232" y="3944695"/>
            <a:ext cx="3013941" cy="2062483"/>
          </a:xfrm>
          <a:custGeom>
            <a:avLst/>
            <a:gdLst>
              <a:gd name="csX0" fmla="*/ 0 w 3013941"/>
              <a:gd name="csY0" fmla="*/ 0 h 2062483"/>
              <a:gd name="csX1" fmla="*/ 223964 w 3013941"/>
              <a:gd name="csY1" fmla="*/ 0 h 2062483"/>
              <a:gd name="csX2" fmla="*/ 223964 w 3013941"/>
              <a:gd name="csY2" fmla="*/ 50646 h 2062483"/>
              <a:gd name="csX3" fmla="*/ 3013941 w 3013941"/>
              <a:gd name="csY3" fmla="*/ 50646 h 2062483"/>
              <a:gd name="csX4" fmla="*/ 3013941 w 3013941"/>
              <a:gd name="csY4" fmla="*/ 2062483 h 2062483"/>
              <a:gd name="csX5" fmla="*/ 219549 w 3013941"/>
              <a:gd name="csY5" fmla="*/ 2062483 h 2062483"/>
              <a:gd name="csX6" fmla="*/ 219549 w 3013941"/>
              <a:gd name="csY6" fmla="*/ 1971995 h 2062483"/>
              <a:gd name="csX7" fmla="*/ 0 w 3013941"/>
              <a:gd name="csY7" fmla="*/ 1971995 h 20624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013941" h="2062483">
                <a:moveTo>
                  <a:pt x="0" y="0"/>
                </a:moveTo>
                <a:lnTo>
                  <a:pt x="223964" y="0"/>
                </a:lnTo>
                <a:lnTo>
                  <a:pt x="223964" y="50646"/>
                </a:lnTo>
                <a:lnTo>
                  <a:pt x="3013941" y="50646"/>
                </a:lnTo>
                <a:lnTo>
                  <a:pt x="3013941" y="2062483"/>
                </a:lnTo>
                <a:lnTo>
                  <a:pt x="219549" y="2062483"/>
                </a:lnTo>
                <a:lnTo>
                  <a:pt x="219549" y="1971995"/>
                </a:lnTo>
                <a:lnTo>
                  <a:pt x="0" y="1971995"/>
                </a:lnTo>
                <a:close/>
              </a:path>
            </a:pathLst>
          </a:custGeom>
        </p:spPr>
      </p:pic>
      <p:pic>
        <p:nvPicPr>
          <p:cNvPr id="212" name="Immagine 211" descr="Immagine che contiene testo, diagramma, linea, Carattere&#10;&#10;Il contenuto generato dall'IA potrebbe non essere corretto.">
            <a:extLst>
              <a:ext uri="{FF2B5EF4-FFF2-40B4-BE49-F238E27FC236}">
                <a16:creationId xmlns:a16="http://schemas.microsoft.com/office/drawing/2014/main" id="{27622C6F-F1D3-284F-210E-7189085C47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28"/>
          <a:stretch>
            <a:fillRect/>
          </a:stretch>
        </p:blipFill>
        <p:spPr>
          <a:xfrm>
            <a:off x="8699502" y="5942658"/>
            <a:ext cx="3013941" cy="360856"/>
          </a:xfrm>
          <a:custGeom>
            <a:avLst/>
            <a:gdLst>
              <a:gd name="csX0" fmla="*/ 0 w 3013941"/>
              <a:gd name="csY0" fmla="*/ 0 h 360856"/>
              <a:gd name="csX1" fmla="*/ 245778 w 3013941"/>
              <a:gd name="csY1" fmla="*/ 0 h 360856"/>
              <a:gd name="csX2" fmla="*/ 245778 w 3013941"/>
              <a:gd name="csY2" fmla="*/ 73066 h 360856"/>
              <a:gd name="csX3" fmla="*/ 3013941 w 3013941"/>
              <a:gd name="csY3" fmla="*/ 73066 h 360856"/>
              <a:gd name="csX4" fmla="*/ 3013941 w 3013941"/>
              <a:gd name="csY4" fmla="*/ 360856 h 360856"/>
              <a:gd name="csX5" fmla="*/ 0 w 3013941"/>
              <a:gd name="csY5" fmla="*/ 360856 h 3608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013941" h="360856">
                <a:moveTo>
                  <a:pt x="0" y="0"/>
                </a:moveTo>
                <a:lnTo>
                  <a:pt x="245778" y="0"/>
                </a:lnTo>
                <a:lnTo>
                  <a:pt x="245778" y="73066"/>
                </a:lnTo>
                <a:lnTo>
                  <a:pt x="3013941" y="73066"/>
                </a:lnTo>
                <a:lnTo>
                  <a:pt x="3013941" y="360856"/>
                </a:lnTo>
                <a:lnTo>
                  <a:pt x="0" y="360856"/>
                </a:lnTo>
                <a:close/>
              </a:path>
            </a:pathLst>
          </a:custGeom>
        </p:spPr>
      </p:pic>
      <p:pic>
        <p:nvPicPr>
          <p:cNvPr id="220" name="Immagine 219" descr="Immagine che contiene testo, diagramma, linea, Carattere&#10;&#10;Il contenuto generato dall'IA potrebbe non essere corretto.">
            <a:extLst>
              <a:ext uri="{FF2B5EF4-FFF2-40B4-BE49-F238E27FC236}">
                <a16:creationId xmlns:a16="http://schemas.microsoft.com/office/drawing/2014/main" id="{487FAEB8-6087-E574-ACF8-4FAFBBA080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41" t="4744" r="6939" b="87007"/>
          <a:stretch>
            <a:fillRect/>
          </a:stretch>
        </p:blipFill>
        <p:spPr>
          <a:xfrm>
            <a:off x="10350295" y="4059982"/>
            <a:ext cx="1124330" cy="328154"/>
          </a:xfrm>
          <a:prstGeom prst="rect">
            <a:avLst/>
          </a:prstGeom>
        </p:spPr>
      </p:pic>
      <p:sp>
        <p:nvSpPr>
          <p:cNvPr id="226" name="CasellaDiTesto 225">
            <a:extLst>
              <a:ext uri="{FF2B5EF4-FFF2-40B4-BE49-F238E27FC236}">
                <a16:creationId xmlns:a16="http://schemas.microsoft.com/office/drawing/2014/main" id="{30017CFD-69FE-5DE4-49ED-E87763BE002D}"/>
              </a:ext>
            </a:extLst>
          </p:cNvPr>
          <p:cNvSpPr txBox="1"/>
          <p:nvPr/>
        </p:nvSpPr>
        <p:spPr>
          <a:xfrm>
            <a:off x="9559388" y="6127458"/>
            <a:ext cx="1553450" cy="262543"/>
          </a:xfrm>
          <a:custGeom>
            <a:avLst/>
            <a:gdLst>
              <a:gd name="csX0" fmla="*/ 0 w 1553450"/>
              <a:gd name="csY0" fmla="*/ 0 h 262543"/>
              <a:gd name="csX1" fmla="*/ 1553450 w 1553450"/>
              <a:gd name="csY1" fmla="*/ 0 h 262543"/>
              <a:gd name="csX2" fmla="*/ 1553450 w 1553450"/>
              <a:gd name="csY2" fmla="*/ 262543 h 262543"/>
              <a:gd name="csX3" fmla="*/ 0 w 1553450"/>
              <a:gd name="csY3" fmla="*/ 262543 h 262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553450" h="262543">
                <a:moveTo>
                  <a:pt x="0" y="0"/>
                </a:moveTo>
                <a:lnTo>
                  <a:pt x="1553450" y="0"/>
                </a:lnTo>
                <a:lnTo>
                  <a:pt x="1553450" y="262543"/>
                </a:lnTo>
                <a:lnTo>
                  <a:pt x="0" y="26254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Mass number A</a:t>
            </a:r>
          </a:p>
        </p:txBody>
      </p:sp>
      <p:pic>
        <p:nvPicPr>
          <p:cNvPr id="228" name="Immagine 227" descr="Immagine che contiene testo, diagramma, linea, Carattere&#10;&#10;Il contenuto generato dall'IA potrebbe non essere corretto.">
            <a:extLst>
              <a:ext uri="{FF2B5EF4-FFF2-40B4-BE49-F238E27FC236}">
                <a16:creationId xmlns:a16="http://schemas.microsoft.com/office/drawing/2014/main" id="{05BC035B-7C8E-0A7F-922C-2B1D6FF783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8" t="524" r="82979" b="96823"/>
          <a:stretch>
            <a:fillRect/>
          </a:stretch>
        </p:blipFill>
        <p:spPr>
          <a:xfrm>
            <a:off x="8919015" y="3844279"/>
            <a:ext cx="349250" cy="150638"/>
          </a:xfrm>
          <a:prstGeom prst="rect">
            <a:avLst/>
          </a:prstGeom>
        </p:spPr>
      </p:pic>
      <p:sp>
        <p:nvSpPr>
          <p:cNvPr id="230" name="CasellaDiTesto 229">
            <a:extLst>
              <a:ext uri="{FF2B5EF4-FFF2-40B4-BE49-F238E27FC236}">
                <a16:creationId xmlns:a16="http://schemas.microsoft.com/office/drawing/2014/main" id="{E93895F9-B34C-1147-3663-6C5C4C30A406}"/>
              </a:ext>
            </a:extLst>
          </p:cNvPr>
          <p:cNvSpPr txBox="1"/>
          <p:nvPr/>
        </p:nvSpPr>
        <p:spPr>
          <a:xfrm>
            <a:off x="10335367" y="4337073"/>
            <a:ext cx="6766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solidFill>
                  <a:srgbClr val="2423D8"/>
                </a:solidFill>
                <a:latin typeface="Bahnschrift" panose="020B0502040204020203" pitchFamily="34" charset="0"/>
              </a:rPr>
              <a:t>x 10</a:t>
            </a:r>
          </a:p>
        </p:txBody>
      </p:sp>
      <p:sp>
        <p:nvSpPr>
          <p:cNvPr id="232" name="CasellaDiTesto 231">
            <a:extLst>
              <a:ext uri="{FF2B5EF4-FFF2-40B4-BE49-F238E27FC236}">
                <a16:creationId xmlns:a16="http://schemas.microsoft.com/office/drawing/2014/main" id="{32A90A13-20A4-8F2D-6A38-2559DB7130F4}"/>
              </a:ext>
            </a:extLst>
          </p:cNvPr>
          <p:cNvSpPr txBox="1"/>
          <p:nvPr/>
        </p:nvSpPr>
        <p:spPr>
          <a:xfrm>
            <a:off x="10497340" y="5005310"/>
            <a:ext cx="6766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solidFill>
                  <a:srgbClr val="2423D8"/>
                </a:solidFill>
                <a:latin typeface="Bahnschrift" panose="020B0502040204020203" pitchFamily="34" charset="0"/>
              </a:rPr>
              <a:t>x 4</a:t>
            </a:r>
          </a:p>
        </p:txBody>
      </p:sp>
      <p:sp>
        <p:nvSpPr>
          <p:cNvPr id="234" name="CasellaDiTesto 233">
            <a:extLst>
              <a:ext uri="{FF2B5EF4-FFF2-40B4-BE49-F238E27FC236}">
                <a16:creationId xmlns:a16="http://schemas.microsoft.com/office/drawing/2014/main" id="{F9E73AD6-B3DB-F1E0-5E4F-3985EC578ABF}"/>
              </a:ext>
            </a:extLst>
          </p:cNvPr>
          <p:cNvSpPr txBox="1"/>
          <p:nvPr/>
        </p:nvSpPr>
        <p:spPr>
          <a:xfrm>
            <a:off x="10884966" y="5672927"/>
            <a:ext cx="6766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solidFill>
                  <a:srgbClr val="2423D8"/>
                </a:solidFill>
                <a:latin typeface="Bahnschrift" panose="020B0502040204020203" pitchFamily="34" charset="0"/>
              </a:rPr>
              <a:t>x 2.5</a:t>
            </a: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0D9AB293-A3B6-4270-55C6-6F7C019070A6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DB7A00CE-9CE0-D22E-F1F2-6AB0754E8F41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1241CA7F-F3CA-F337-F7F5-F26B1E65A759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2D8A3835-09E0-580F-3F89-925929E2AFB7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0A36E285-1D1C-42F2-65DB-553258BA8987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DC9E6137-05F9-5345-4B70-4698F0A309AD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E28E3789-2B45-0A07-3E70-D452F28B2C44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463F67C6-B6F5-5C84-8611-4C92B6843D38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EE03CDDD-448C-1B9C-959C-9E7FA33F2B15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BC5BF908-F0E4-DD74-25F3-80A2DF24F9C9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CBF5D4C3-EDE1-36A0-14CD-242535A6B44D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85CCDD46-191B-4A4E-8DBC-9F896C558261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E1F06F2B-EF8B-3828-2975-3F3D7AC5828A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E90E968-015C-6462-CBAF-87DC7A69A440}"/>
              </a:ext>
            </a:extLst>
          </p:cNvPr>
          <p:cNvSpPr txBox="1"/>
          <p:nvPr/>
        </p:nvSpPr>
        <p:spPr>
          <a:xfrm>
            <a:off x="1737462" y="765215"/>
            <a:ext cx="8717075" cy="64633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latin typeface="Bahnschrift" panose="020B0502040204020203" pitchFamily="34" charset="0"/>
              </a:rPr>
              <a:t>Multi-</a:t>
            </a:r>
            <a:r>
              <a:rPr lang="it-IT" sz="2000" b="1" dirty="0" err="1">
                <a:latin typeface="Bahnschrift" panose="020B0502040204020203" pitchFamily="34" charset="0"/>
              </a:rPr>
              <a:t>nucleon</a:t>
            </a:r>
            <a:r>
              <a:rPr lang="it-IT" sz="2000" b="1" dirty="0">
                <a:latin typeface="Bahnschrift" panose="020B0502040204020203" pitchFamily="34" charset="0"/>
              </a:rPr>
              <a:t> transfer reactions @LNL</a:t>
            </a:r>
          </a:p>
          <a:p>
            <a:pPr algn="ctr"/>
            <a:r>
              <a:rPr lang="it-IT" sz="1600" dirty="0">
                <a:latin typeface="Bahnschrift" panose="020B0502040204020203" pitchFamily="34" charset="0"/>
              </a:rPr>
              <a:t>AGATA-PRISMA with </a:t>
            </a:r>
            <a:r>
              <a:rPr lang="it-IT" sz="1600" baseline="30000" dirty="0">
                <a:latin typeface="Bahnschrift" panose="020B0502040204020203" pitchFamily="34" charset="0"/>
              </a:rPr>
              <a:t>238</a:t>
            </a:r>
            <a:r>
              <a:rPr lang="it-IT" sz="1600" dirty="0">
                <a:latin typeface="Bahnschrift" panose="020B0502040204020203" pitchFamily="34" charset="0"/>
              </a:rPr>
              <a:t>U target</a:t>
            </a:r>
            <a:endParaRPr lang="it-IT" dirty="0">
              <a:latin typeface="Bahnschrift" panose="020B0502040204020203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3CFDEE8-0773-C585-1944-95C5B29D386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988872" y="3948987"/>
            <a:ext cx="4271407" cy="1682176"/>
          </a:xfrm>
          <a:custGeom>
            <a:avLst/>
            <a:gdLst>
              <a:gd name="csX0" fmla="*/ 0 w 4271407"/>
              <a:gd name="csY0" fmla="*/ 0 h 1682176"/>
              <a:gd name="csX1" fmla="*/ 3558799 w 4271407"/>
              <a:gd name="csY1" fmla="*/ 0 h 1682176"/>
              <a:gd name="csX2" fmla="*/ 3558799 w 4271407"/>
              <a:gd name="csY2" fmla="*/ 492996 h 1682176"/>
              <a:gd name="csX3" fmla="*/ 4271407 w 4271407"/>
              <a:gd name="csY3" fmla="*/ 492996 h 1682176"/>
              <a:gd name="csX4" fmla="*/ 4271407 w 4271407"/>
              <a:gd name="csY4" fmla="*/ 1682176 h 1682176"/>
              <a:gd name="csX5" fmla="*/ 0 w 4271407"/>
              <a:gd name="csY5" fmla="*/ 1682176 h 16821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271407" h="1682176">
                <a:moveTo>
                  <a:pt x="0" y="0"/>
                </a:moveTo>
                <a:lnTo>
                  <a:pt x="3558799" y="0"/>
                </a:lnTo>
                <a:lnTo>
                  <a:pt x="3558799" y="492996"/>
                </a:lnTo>
                <a:lnTo>
                  <a:pt x="4271407" y="492996"/>
                </a:lnTo>
                <a:lnTo>
                  <a:pt x="4271407" y="1682176"/>
                </a:lnTo>
                <a:lnTo>
                  <a:pt x="0" y="1682176"/>
                </a:lnTo>
                <a:close/>
              </a:path>
            </a:pathLst>
          </a:cu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2845C27-F9FA-8512-87E2-E05434961D7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21538949">
            <a:off x="5112912" y="1738432"/>
            <a:ext cx="3325274" cy="3870827"/>
          </a:xfrm>
          <a:prstGeom prst="rect">
            <a:avLst/>
          </a:prstGeom>
          <a:noFill/>
        </p:spPr>
      </p:pic>
      <p:sp>
        <p:nvSpPr>
          <p:cNvPr id="8" name="Ovale 7">
            <a:extLst>
              <a:ext uri="{FF2B5EF4-FFF2-40B4-BE49-F238E27FC236}">
                <a16:creationId xmlns:a16="http://schemas.microsoft.com/office/drawing/2014/main" id="{CB8F6D9E-37B9-02CC-558F-5F6EE5478B96}"/>
              </a:ext>
            </a:extLst>
          </p:cNvPr>
          <p:cNvSpPr/>
          <p:nvPr/>
        </p:nvSpPr>
        <p:spPr>
          <a:xfrm rot="1318669">
            <a:off x="4953540" y="2450625"/>
            <a:ext cx="311172" cy="306450"/>
          </a:xfrm>
          <a:prstGeom prst="ellipse">
            <a:avLst/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A83853C-E993-FC77-F42C-55E3C612C5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449"/>
          <a:stretch>
            <a:fillRect/>
          </a:stretch>
        </p:blipFill>
        <p:spPr>
          <a:xfrm rot="883620">
            <a:off x="3752544" y="1451332"/>
            <a:ext cx="1182242" cy="2050213"/>
          </a:xfrm>
          <a:prstGeom prst="rect">
            <a:avLst/>
          </a:prstGeom>
        </p:spPr>
      </p:pic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306238A3-028B-85DA-9773-4719AE8DCF46}"/>
              </a:ext>
            </a:extLst>
          </p:cNvPr>
          <p:cNvCxnSpPr>
            <a:cxnSpLocks/>
          </p:cNvCxnSpPr>
          <p:nvPr/>
        </p:nvCxnSpPr>
        <p:spPr>
          <a:xfrm flipV="1">
            <a:off x="4730222" y="1956788"/>
            <a:ext cx="752808" cy="12560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251400F-CB9F-52BB-8775-F5E06EB7818C}"/>
              </a:ext>
            </a:extLst>
          </p:cNvPr>
          <p:cNvSpPr txBox="1"/>
          <p:nvPr/>
        </p:nvSpPr>
        <p:spPr>
          <a:xfrm>
            <a:off x="7323213" y="2193383"/>
            <a:ext cx="1380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err="1">
                <a:latin typeface="Bahnschrift" panose="020B0502040204020203" pitchFamily="34" charset="0"/>
              </a:rPr>
              <a:t>Dipole</a:t>
            </a:r>
            <a:endParaRPr lang="it-IT">
              <a:latin typeface="Bahnschrift" panose="020B0502040204020203" pitchFamily="34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C9955A30-897E-CF2B-DF1B-B519678403CF}"/>
              </a:ext>
            </a:extLst>
          </p:cNvPr>
          <p:cNvSpPr txBox="1"/>
          <p:nvPr/>
        </p:nvSpPr>
        <p:spPr>
          <a:xfrm>
            <a:off x="5789698" y="3524036"/>
            <a:ext cx="1380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Quadrupole</a:t>
            </a:r>
          </a:p>
        </p:txBody>
      </p: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4AC2E23A-A030-4856-7530-F9E67CB95768}"/>
              </a:ext>
            </a:extLst>
          </p:cNvPr>
          <p:cNvCxnSpPr>
            <a:cxnSpLocks/>
          </p:cNvCxnSpPr>
          <p:nvPr/>
        </p:nvCxnSpPr>
        <p:spPr>
          <a:xfrm flipH="1">
            <a:off x="5826967" y="3886948"/>
            <a:ext cx="1299991" cy="655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B0CADDF3-B4C9-B34A-8473-9A9A21D2A5BB}"/>
              </a:ext>
            </a:extLst>
          </p:cNvPr>
          <p:cNvCxnSpPr>
            <a:cxnSpLocks/>
          </p:cNvCxnSpPr>
          <p:nvPr/>
        </p:nvCxnSpPr>
        <p:spPr>
          <a:xfrm flipH="1">
            <a:off x="7366000" y="2562715"/>
            <a:ext cx="7131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3586C9CA-B7A2-2CBD-592C-5016B9E461D3}"/>
              </a:ext>
            </a:extLst>
          </p:cNvPr>
          <p:cNvCxnSpPr>
            <a:cxnSpLocks/>
          </p:cNvCxnSpPr>
          <p:nvPr/>
        </p:nvCxnSpPr>
        <p:spPr>
          <a:xfrm flipH="1">
            <a:off x="7238139" y="2553321"/>
            <a:ext cx="127861" cy="25019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Connettore diritto 27">
            <a:extLst>
              <a:ext uri="{FF2B5EF4-FFF2-40B4-BE49-F238E27FC236}">
                <a16:creationId xmlns:a16="http://schemas.microsoft.com/office/drawing/2014/main" id="{2019C130-AEFF-A8EA-F843-81C2E797A20A}"/>
              </a:ext>
            </a:extLst>
          </p:cNvPr>
          <p:cNvCxnSpPr>
            <a:cxnSpLocks/>
          </p:cNvCxnSpPr>
          <p:nvPr/>
        </p:nvCxnSpPr>
        <p:spPr>
          <a:xfrm flipH="1" flipV="1">
            <a:off x="5352896" y="2863928"/>
            <a:ext cx="474071" cy="10294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324D3170-F36C-3F19-BE2E-41328967ED4E}"/>
              </a:ext>
            </a:extLst>
          </p:cNvPr>
          <p:cNvSpPr txBox="1"/>
          <p:nvPr/>
        </p:nvSpPr>
        <p:spPr>
          <a:xfrm>
            <a:off x="4391295" y="3189024"/>
            <a:ext cx="880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latin typeface="Bahnschrift" panose="020B0502040204020203" pitchFamily="34" charset="0"/>
              </a:rPr>
              <a:t>Beam</a:t>
            </a:r>
            <a:endParaRPr lang="it-IT" dirty="0">
              <a:latin typeface="Bahnschrift" panose="020B0502040204020203" pitchFamily="34" charset="0"/>
            </a:endParaRP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559FAC26-8923-44DB-B569-83B793CD5A8A}"/>
              </a:ext>
            </a:extLst>
          </p:cNvPr>
          <p:cNvSpPr/>
          <p:nvPr/>
        </p:nvSpPr>
        <p:spPr>
          <a:xfrm rot="2158555">
            <a:off x="4936137" y="2598706"/>
            <a:ext cx="319161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5C78767F-BE54-5551-F8FD-309C70527E53}"/>
              </a:ext>
            </a:extLst>
          </p:cNvPr>
          <p:cNvSpPr/>
          <p:nvPr/>
        </p:nvSpPr>
        <p:spPr>
          <a:xfrm rot="2158555">
            <a:off x="4955123" y="2567120"/>
            <a:ext cx="319161" cy="57431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3A32D434-EA8C-7CD6-DD0D-B2130FE75D5C}"/>
              </a:ext>
            </a:extLst>
          </p:cNvPr>
          <p:cNvSpPr txBox="1"/>
          <p:nvPr/>
        </p:nvSpPr>
        <p:spPr>
          <a:xfrm>
            <a:off x="4636221" y="5483790"/>
            <a:ext cx="291955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dirty="0" err="1">
                <a:solidFill>
                  <a:srgbClr val="3B4859"/>
                </a:solidFill>
                <a:latin typeface="Bahnschrift" panose="020B0502040204020203" pitchFamily="34" charset="0"/>
              </a:rPr>
              <a:t>European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 </a:t>
            </a:r>
            <a:r>
              <a:rPr lang="it-IT" sz="1050" dirty="0" err="1">
                <a:solidFill>
                  <a:srgbClr val="3B4859"/>
                </a:solidFill>
                <a:latin typeface="Bahnschrift" panose="020B0502040204020203" pitchFamily="34" charset="0"/>
              </a:rPr>
              <a:t>Physical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 Journal Plus 138:709 </a:t>
            </a:r>
            <a:r>
              <a:rPr lang="it-IT" sz="1050" b="1" dirty="0">
                <a:solidFill>
                  <a:srgbClr val="3B4859"/>
                </a:solidFill>
                <a:latin typeface="Bahnschrift" panose="020B0502040204020203" pitchFamily="34" charset="0"/>
              </a:rPr>
              <a:t>2023</a:t>
            </a:r>
          </a:p>
        </p:txBody>
      </p:sp>
      <p:sp>
        <p:nvSpPr>
          <p:cNvPr id="44" name="Rettangolo con due angoli in diagonale ritagliati 43">
            <a:extLst>
              <a:ext uri="{FF2B5EF4-FFF2-40B4-BE49-F238E27FC236}">
                <a16:creationId xmlns:a16="http://schemas.microsoft.com/office/drawing/2014/main" id="{D6188718-AA61-AEDD-B5F0-69AED7B02B80}"/>
              </a:ext>
            </a:extLst>
          </p:cNvPr>
          <p:cNvSpPr/>
          <p:nvPr/>
        </p:nvSpPr>
        <p:spPr>
          <a:xfrm>
            <a:off x="4012640" y="5748912"/>
            <a:ext cx="4043414" cy="739414"/>
          </a:xfrm>
          <a:prstGeom prst="snip2DiagRect">
            <a:avLst/>
          </a:prstGeom>
          <a:solidFill>
            <a:schemeClr val="bg1"/>
          </a:solidFill>
          <a:ln w="19050">
            <a:solidFill>
              <a:srgbClr val="14594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CasellaDiTesto 47">
                <a:extLst>
                  <a:ext uri="{FF2B5EF4-FFF2-40B4-BE49-F238E27FC236}">
                    <a16:creationId xmlns:a16="http://schemas.microsoft.com/office/drawing/2014/main" id="{D6886048-446D-3104-F297-E2DD622E90CE}"/>
                  </a:ext>
                </a:extLst>
              </p:cNvPr>
              <p:cNvSpPr txBox="1"/>
              <p:nvPr/>
            </p:nvSpPr>
            <p:spPr>
              <a:xfrm>
                <a:off x="4007479" y="5755597"/>
                <a:ext cx="4053737" cy="70788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2000" dirty="0">
                    <a:latin typeface="Bahnschrift" panose="020B0502040204020203" pitchFamily="34" charset="0"/>
                  </a:rPr>
                  <a:t>Spectroscopy and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lifetimes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based</a:t>
                </a:r>
                <a:r>
                  <a:rPr lang="it-IT" sz="2000" dirty="0">
                    <a:latin typeface="Bahnschrift" panose="020B0502040204020203" pitchFamily="34" charset="0"/>
                  </a:rPr>
                  <a:t> on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clean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ion</a:t>
                </a:r>
                <a:r>
                  <a:rPr lang="it-IT" sz="2000" dirty="0">
                    <a:latin typeface="Bahnschrift" panose="020B0502040204020203" pitchFamily="34" charset="0"/>
                  </a:rPr>
                  <a:t>-</a:t>
                </a:r>
                <a14:m>
                  <m:oMath xmlns:m="http://schemas.openxmlformats.org/officeDocument/2006/math"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it-IT" sz="2000" dirty="0">
                    <a:latin typeface="Bahnschrift" panose="020B0502040204020203" pitchFamily="34" charset="0"/>
                  </a:rPr>
                  <a:t> coincidences</a:t>
                </a:r>
              </a:p>
            </p:txBody>
          </p:sp>
        </mc:Choice>
        <mc:Fallback xmlns="">
          <p:sp>
            <p:nvSpPr>
              <p:cNvPr id="48" name="CasellaDiTesto 47">
                <a:extLst>
                  <a:ext uri="{FF2B5EF4-FFF2-40B4-BE49-F238E27FC236}">
                    <a16:creationId xmlns:a16="http://schemas.microsoft.com/office/drawing/2014/main" id="{D6886048-446D-3104-F297-E2DD622E9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479" y="5755597"/>
                <a:ext cx="4053737" cy="707886"/>
              </a:xfrm>
              <a:prstGeom prst="rect">
                <a:avLst/>
              </a:prstGeom>
              <a:blipFill>
                <a:blip r:embed="rId8"/>
                <a:stretch>
                  <a:fillRect l="-902" t="-5172" r="-2556" b="-1379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4" descr="Index of /download/LOGO_DECLINAZIONI/LNL">
            <a:extLst>
              <a:ext uri="{FF2B5EF4-FFF2-40B4-BE49-F238E27FC236}">
                <a16:creationId xmlns:a16="http://schemas.microsoft.com/office/drawing/2014/main" id="{88254274-D03F-7DBC-D830-BC0BBB17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827" y="191443"/>
            <a:ext cx="1711363" cy="77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7" name="Immagine 226" descr="Home">
            <a:extLst>
              <a:ext uri="{FF2B5EF4-FFF2-40B4-BE49-F238E27FC236}">
                <a16:creationId xmlns:a16="http://schemas.microsoft.com/office/drawing/2014/main" id="{4A73FF9F-4D05-D1A9-E854-37BCE5A353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97998" y="142058"/>
            <a:ext cx="603233" cy="815179"/>
          </a:xfrm>
          <a:prstGeom prst="rect">
            <a:avLst/>
          </a:prstGeom>
        </p:spPr>
      </p:pic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98481E14-3819-0D62-AE45-8F7F9D181C14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The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experimental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campaign</a:t>
            </a:r>
            <a:endParaRPr lang="it-IT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46849BDF-77C4-40CE-AE80-F1FEA99718C2}"/>
              </a:ext>
            </a:extLst>
          </p:cNvPr>
          <p:cNvSpPr txBox="1"/>
          <p:nvPr/>
        </p:nvSpPr>
        <p:spPr>
          <a:xfrm>
            <a:off x="6785323" y="1697298"/>
            <a:ext cx="1711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solidFill>
                  <a:srgbClr val="145940"/>
                </a:solidFill>
                <a:latin typeface="Bahnschrift" panose="020B0502040204020203" pitchFamily="34" charset="0"/>
              </a:rPr>
              <a:t>PRISMA</a:t>
            </a:r>
          </a:p>
        </p:txBody>
      </p: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2DB4EFA7-7551-FDAA-D31E-012D0EFAF299}"/>
              </a:ext>
            </a:extLst>
          </p:cNvPr>
          <p:cNvSpPr txBox="1"/>
          <p:nvPr/>
        </p:nvSpPr>
        <p:spPr>
          <a:xfrm>
            <a:off x="4725378" y="1399738"/>
            <a:ext cx="1711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solidFill>
                  <a:srgbClr val="145940"/>
                </a:solidFill>
                <a:latin typeface="Bahnschrift" panose="020B0502040204020203" pitchFamily="34" charset="0"/>
              </a:rPr>
              <a:t>AGATA</a:t>
            </a:r>
          </a:p>
        </p:txBody>
      </p:sp>
    </p:spTree>
    <p:extLst>
      <p:ext uri="{BB962C8B-B14F-4D97-AF65-F5344CB8AC3E}">
        <p14:creationId xmlns:p14="http://schemas.microsoft.com/office/powerpoint/2010/main" val="2992024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4321CC-262B-1CF3-0957-023678E50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tangolo con due angoli in diagonale ritagliati 33">
            <a:extLst>
              <a:ext uri="{FF2B5EF4-FFF2-40B4-BE49-F238E27FC236}">
                <a16:creationId xmlns:a16="http://schemas.microsoft.com/office/drawing/2014/main" id="{D31EB6A3-A4CC-6AE7-591C-EE34DD08BB57}"/>
              </a:ext>
            </a:extLst>
          </p:cNvPr>
          <p:cNvSpPr/>
          <p:nvPr/>
        </p:nvSpPr>
        <p:spPr>
          <a:xfrm>
            <a:off x="371052" y="893665"/>
            <a:ext cx="11394850" cy="5741008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Parallelogramma 2">
            <a:extLst>
              <a:ext uri="{FF2B5EF4-FFF2-40B4-BE49-F238E27FC236}">
                <a16:creationId xmlns:a16="http://schemas.microsoft.com/office/drawing/2014/main" id="{9384313F-A857-F788-F6DA-1F3ECBEB20F5}"/>
              </a:ext>
            </a:extLst>
          </p:cNvPr>
          <p:cNvSpPr/>
          <p:nvPr/>
        </p:nvSpPr>
        <p:spPr>
          <a:xfrm>
            <a:off x="2591477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0F6C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48756E56-A6E8-D21F-7C39-D6E4EA81ACF0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CBAB032C-13B8-964F-A0F8-6EA89763B685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err="1">
                <a:solidFill>
                  <a:schemeClr val="bg1"/>
                </a:solidFill>
                <a:latin typeface="Bahnschrift" panose="020B0502040204020203" pitchFamily="34" charset="0"/>
              </a:rPr>
              <a:t>Results</a:t>
            </a:r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: 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Ne</a:t>
            </a:r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it-IT" sz="3200" b="1" err="1">
                <a:solidFill>
                  <a:schemeClr val="bg1"/>
                </a:solidFill>
                <a:latin typeface="Bahnschrift" panose="020B0502040204020203" pitchFamily="34" charset="0"/>
              </a:rPr>
              <a:t>level</a:t>
            </a:r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it-IT" sz="3200" b="1" err="1">
                <a:solidFill>
                  <a:schemeClr val="bg1"/>
                </a:solidFill>
                <a:latin typeface="Bahnschrift" panose="020B0502040204020203" pitchFamily="34" charset="0"/>
              </a:rPr>
              <a:t>schemes</a:t>
            </a:r>
            <a:endParaRPr lang="it-IT" sz="3200" b="1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3A5FA18-AE1C-1963-D355-E38A7CC30E61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err="1">
                <a:solidFill>
                  <a:schemeClr val="bg1"/>
                </a:solidFill>
                <a:latin typeface="Bahnschrift" panose="020B0502040204020203" pitchFamily="34" charset="0"/>
              </a:rPr>
              <a:t>Spectroscopy</a:t>
            </a:r>
            <a:endParaRPr lang="it-IT" sz="3200" b="1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pic>
        <p:nvPicPr>
          <p:cNvPr id="8" name="Immagine 7" descr="Immagine che contiene testo, diagramma, linea, Parallelo&#10;&#10;Il contenuto generato dall'IA potrebbe non essere corretto.">
            <a:extLst>
              <a:ext uri="{FF2B5EF4-FFF2-40B4-BE49-F238E27FC236}">
                <a16:creationId xmlns:a16="http://schemas.microsoft.com/office/drawing/2014/main" id="{DE0CF1CA-FBB1-D456-F612-370D732EE7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3" b="4342"/>
          <a:stretch>
            <a:fillRect/>
          </a:stretch>
        </p:blipFill>
        <p:spPr>
          <a:xfrm>
            <a:off x="518836" y="946202"/>
            <a:ext cx="5013436" cy="5597414"/>
          </a:xfrm>
          <a:prstGeom prst="rect">
            <a:avLst/>
          </a:prstGeom>
        </p:spPr>
      </p:pic>
      <p:pic>
        <p:nvPicPr>
          <p:cNvPr id="22" name="Picture 12" descr="A graph showing the energy&#10;&#10;AI-generated content may be incorrect.">
            <a:extLst>
              <a:ext uri="{FF2B5EF4-FFF2-40B4-BE49-F238E27FC236}">
                <a16:creationId xmlns:a16="http://schemas.microsoft.com/office/drawing/2014/main" id="{D3844AC4-88AC-4CC3-ACA2-BD997BC33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93" y="1046226"/>
            <a:ext cx="5764164" cy="3122641"/>
          </a:xfrm>
          <a:prstGeom prst="rect">
            <a:avLst/>
          </a:prstGeom>
        </p:spPr>
      </p:pic>
      <p:sp>
        <p:nvSpPr>
          <p:cNvPr id="26" name="Rectangle 49">
            <a:extLst>
              <a:ext uri="{FF2B5EF4-FFF2-40B4-BE49-F238E27FC236}">
                <a16:creationId xmlns:a16="http://schemas.microsoft.com/office/drawing/2014/main" id="{66FBAAC9-CF2B-7F10-C207-14533A228080}"/>
              </a:ext>
            </a:extLst>
          </p:cNvPr>
          <p:cNvSpPr/>
          <p:nvPr/>
        </p:nvSpPr>
        <p:spPr>
          <a:xfrm>
            <a:off x="5750593" y="4157867"/>
            <a:ext cx="33849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>
                <a:latin typeface="Bahnschrift" panose="020B0502040204020203" pitchFamily="34" charset="0"/>
                <a:ea typeface="Palatino" pitchFamily="2" charset="77"/>
              </a:rPr>
              <a:t>3</a:t>
            </a:r>
            <a:r>
              <a:rPr lang="en-US" dirty="0">
                <a:latin typeface="Bahnschrift" panose="020B0502040204020203" pitchFamily="34" charset="0"/>
                <a:ea typeface="Palatino" pitchFamily="2" charset="77"/>
              </a:rPr>
              <a:t> new levels added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Bahnschrift" panose="020B0502040204020203" pitchFamily="34" charset="0"/>
              <a:ea typeface="Palatino" pitchFamily="2" charset="77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7</a:t>
            </a:r>
            <a:r>
              <a:rPr lang="en-US" dirty="0"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 (+</a:t>
            </a:r>
            <a:r>
              <a:rPr lang="en-US" b="1" dirty="0"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6</a:t>
            </a:r>
            <a:r>
              <a:rPr lang="en-US" dirty="0"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 uncertain) new observed transitions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Bahnschrift" panose="020B0502040204020203" pitchFamily="34" charset="0"/>
              <a:ea typeface="Palatino" pitchFamily="2" charset="77"/>
              <a:cs typeface="Palatino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First transition candidate originating from </a:t>
            </a:r>
            <a:r>
              <a:rPr lang="en-US" b="1" dirty="0">
                <a:solidFill>
                  <a:srgbClr val="145940"/>
                </a:solidFill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(5/2,7/2</a:t>
            </a:r>
            <a:r>
              <a:rPr lang="en-US" b="1" baseline="30000" dirty="0">
                <a:solidFill>
                  <a:srgbClr val="145940"/>
                </a:solidFill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-</a:t>
            </a:r>
            <a:r>
              <a:rPr lang="en-US" b="1" dirty="0">
                <a:solidFill>
                  <a:srgbClr val="145940"/>
                </a:solidFill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) state</a:t>
            </a:r>
          </a:p>
        </p:txBody>
      </p:sp>
      <p:pic>
        <p:nvPicPr>
          <p:cNvPr id="30" name="Picture 16" descr="A black screen with colorful lines&#10;&#10;AI-generated content may be incorrect.">
            <a:extLst>
              <a:ext uri="{FF2B5EF4-FFF2-40B4-BE49-F238E27FC236}">
                <a16:creationId xmlns:a16="http://schemas.microsoft.com/office/drawing/2014/main" id="{E823CA36-B0BD-8630-C7B7-9131E0D6E3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139" y="4158339"/>
            <a:ext cx="2848863" cy="2476334"/>
          </a:xfrm>
          <a:prstGeom prst="rect">
            <a:avLst/>
          </a:prstGeom>
        </p:spPr>
      </p:pic>
      <p:sp>
        <p:nvSpPr>
          <p:cNvPr id="7" name="Esagono 6">
            <a:extLst>
              <a:ext uri="{FF2B5EF4-FFF2-40B4-BE49-F238E27FC236}">
                <a16:creationId xmlns:a16="http://schemas.microsoft.com/office/drawing/2014/main" id="{CC0BC50B-90DC-84C6-B9A8-7527A5BEAB27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2ED1651D-D88F-660E-EDEF-DD457C1C49A4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F059EBF2-056A-4BC2-E47D-8DFD5596A53B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F10B51AC-F049-A659-564F-F61F6859AB19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C53EC674-9C2E-18D8-627E-6BC39731EB43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B0ED607E-B5DE-5637-11EC-9CD7AF630591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F97BC709-5598-6CFA-EACD-E97C9E05A9E7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690A5326-ADB4-DB59-2CFB-C6C23184A0BA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D79137FD-452E-8369-F885-5C5907E258B6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928AD17A-4A4C-260D-BB69-544B72767CB8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AB49C788-5DF1-EC16-0D68-56F256466B5E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07A5197F-BF6F-DE56-36A7-D2C7F96F8AB7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7FC629A5-6BF1-AA4B-F3FE-7240010E8611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62C93897-F602-78BF-CF3A-2BA999F83ACF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244A94ED-9BC0-EE36-4661-4E66AF5E4858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105E4B86-C45D-9BA2-B146-042EC82D6A04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1218B13B-FBBB-A387-E465-450CBF63DA6D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437FEB00-999F-C57C-E962-B80A55E5842F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EC13DD94-BDCB-4DA8-3EF5-C0C0B55A3780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8C6DECCA-E1BA-A43E-6AAF-E17577B3B662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171B7F0C-4D16-76E0-DEC5-CC5B958C6C4D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533DE92E-A4D5-71AD-B64A-508473010F90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F18C08C4-B488-B702-18AD-077C06FAA530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949456C8-5A9B-B929-4989-A08CB46F52B3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D68D222F-DD7C-9997-C06C-9DF2DD4C4E06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815FE909-5626-C9DD-04DD-F6A3CEFA0956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Rettangolo 37">
            <a:extLst>
              <a:ext uri="{FF2B5EF4-FFF2-40B4-BE49-F238E27FC236}">
                <a16:creationId xmlns:a16="http://schemas.microsoft.com/office/drawing/2014/main" id="{DF2075E2-278E-A5EF-AD51-E35F88344F00}"/>
              </a:ext>
            </a:extLst>
          </p:cNvPr>
          <p:cNvSpPr/>
          <p:nvPr/>
        </p:nvSpPr>
        <p:spPr>
          <a:xfrm>
            <a:off x="9110663" y="4196861"/>
            <a:ext cx="555853" cy="2374748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EF2094C0-53AF-72E7-9D8F-34AEF705F191}"/>
              </a:ext>
            </a:extLst>
          </p:cNvPr>
          <p:cNvSpPr txBox="1"/>
          <p:nvPr/>
        </p:nvSpPr>
        <p:spPr>
          <a:xfrm>
            <a:off x="9823868" y="1287634"/>
            <a:ext cx="12324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4000" b="1" baseline="30000">
                <a:solidFill>
                  <a:srgbClr val="145940"/>
                </a:solidFill>
                <a:latin typeface="Bahnschrift" panose="020B0502040204020203" pitchFamily="34" charset="0"/>
              </a:rPr>
              <a:t>23</a:t>
            </a:r>
            <a:r>
              <a:rPr lang="it-IT" sz="4000" b="1">
                <a:solidFill>
                  <a:srgbClr val="145940"/>
                </a:solidFill>
                <a:latin typeface="Bahnschrift" panose="020B0502040204020203" pitchFamily="34" charset="0"/>
              </a:rPr>
              <a:t>Ne</a:t>
            </a:r>
            <a:endParaRPr lang="it-IT" sz="2400" b="1">
              <a:solidFill>
                <a:srgbClr val="145940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806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3BC503-6F16-FE11-6B40-596A72398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tangolo con due angoli in diagonale ritagliati 33">
            <a:extLst>
              <a:ext uri="{FF2B5EF4-FFF2-40B4-BE49-F238E27FC236}">
                <a16:creationId xmlns:a16="http://schemas.microsoft.com/office/drawing/2014/main" id="{0674C968-6DAC-686E-96F8-DA16A929FDBD}"/>
              </a:ext>
            </a:extLst>
          </p:cNvPr>
          <p:cNvSpPr/>
          <p:nvPr/>
        </p:nvSpPr>
        <p:spPr>
          <a:xfrm>
            <a:off x="371052" y="893665"/>
            <a:ext cx="11394850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Parallelogramma 2">
            <a:extLst>
              <a:ext uri="{FF2B5EF4-FFF2-40B4-BE49-F238E27FC236}">
                <a16:creationId xmlns:a16="http://schemas.microsoft.com/office/drawing/2014/main" id="{D00BBF53-72EF-4E4A-351D-250E472F9354}"/>
              </a:ext>
            </a:extLst>
          </p:cNvPr>
          <p:cNvSpPr/>
          <p:nvPr/>
        </p:nvSpPr>
        <p:spPr>
          <a:xfrm>
            <a:off x="2591477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0F6C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D1D90B93-3D1F-8CB0-4A07-8307E2157168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00327A64-566B-B425-6C4E-2089AEC2EE1A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err="1">
                <a:solidFill>
                  <a:schemeClr val="bg1"/>
                </a:solidFill>
                <a:latin typeface="Bahnschrift" panose="020B0502040204020203" pitchFamily="34" charset="0"/>
              </a:rPr>
              <a:t>Results</a:t>
            </a:r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: 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Ne</a:t>
            </a:r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it-IT" sz="3200" b="1" err="1">
                <a:solidFill>
                  <a:schemeClr val="bg1"/>
                </a:solidFill>
                <a:latin typeface="Bahnschrift" panose="020B0502040204020203" pitchFamily="34" charset="0"/>
              </a:rPr>
              <a:t>level</a:t>
            </a:r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it-IT" sz="3200" b="1" err="1">
                <a:solidFill>
                  <a:schemeClr val="bg1"/>
                </a:solidFill>
                <a:latin typeface="Bahnschrift" panose="020B0502040204020203" pitchFamily="34" charset="0"/>
              </a:rPr>
              <a:t>schemes</a:t>
            </a:r>
            <a:endParaRPr lang="it-IT" sz="3200" b="1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34E38FF-7E72-52D0-EA1D-B7F12B3F5345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err="1">
                <a:solidFill>
                  <a:schemeClr val="bg1"/>
                </a:solidFill>
                <a:latin typeface="Bahnschrift" panose="020B0502040204020203" pitchFamily="34" charset="0"/>
              </a:rPr>
              <a:t>Spectroscopy</a:t>
            </a:r>
            <a:endParaRPr lang="it-IT" sz="3200" b="1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26" name="Rectangle 49">
            <a:extLst>
              <a:ext uri="{FF2B5EF4-FFF2-40B4-BE49-F238E27FC236}">
                <a16:creationId xmlns:a16="http://schemas.microsoft.com/office/drawing/2014/main" id="{DDFE33CA-B72E-3D8E-520A-01AF326B77A2}"/>
              </a:ext>
            </a:extLst>
          </p:cNvPr>
          <p:cNvSpPr/>
          <p:nvPr/>
        </p:nvSpPr>
        <p:spPr>
          <a:xfrm>
            <a:off x="5750593" y="4152443"/>
            <a:ext cx="272665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>
                <a:latin typeface="Bahnschrift" panose="020B0502040204020203" pitchFamily="34" charset="0"/>
                <a:ea typeface="Palatino" pitchFamily="2" charset="77"/>
              </a:rPr>
              <a:t>New energy value for (7/2</a:t>
            </a:r>
            <a:r>
              <a:rPr lang="en-US" baseline="30000">
                <a:latin typeface="Bahnschrift" panose="020B0502040204020203" pitchFamily="34" charset="0"/>
                <a:ea typeface="Palatino" pitchFamily="2" charset="77"/>
              </a:rPr>
              <a:t>-</a:t>
            </a:r>
            <a:r>
              <a:rPr lang="en-US">
                <a:latin typeface="Bahnschrift" panose="020B0502040204020203" pitchFamily="34" charset="0"/>
                <a:ea typeface="Palatino" pitchFamily="2" charset="77"/>
              </a:rPr>
              <a:t>) state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>
              <a:latin typeface="Bahnschrift" panose="020B0502040204020203" pitchFamily="34" charset="0"/>
              <a:ea typeface="Palatino" pitchFamily="2" charset="77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Possible candidate originating from </a:t>
            </a:r>
            <a:r>
              <a:rPr lang="en-US" b="1">
                <a:solidFill>
                  <a:srgbClr val="145940"/>
                </a:solidFill>
                <a:latin typeface="Bahnschrift" panose="020B0502040204020203" pitchFamily="34" charset="0"/>
                <a:ea typeface="Palatino" pitchFamily="2" charset="77"/>
              </a:rPr>
              <a:t>(7/2</a:t>
            </a:r>
            <a:r>
              <a:rPr lang="en-US" b="1" baseline="30000">
                <a:solidFill>
                  <a:srgbClr val="145940"/>
                </a:solidFill>
                <a:latin typeface="Bahnschrift" panose="020B0502040204020203" pitchFamily="34" charset="0"/>
                <a:ea typeface="Palatino" pitchFamily="2" charset="77"/>
              </a:rPr>
              <a:t>-</a:t>
            </a:r>
            <a:r>
              <a:rPr lang="en-US" b="1">
                <a:solidFill>
                  <a:srgbClr val="145940"/>
                </a:solidFill>
                <a:latin typeface="Bahnschrift" panose="020B0502040204020203" pitchFamily="34" charset="0"/>
                <a:ea typeface="Palatino" pitchFamily="2" charset="77"/>
              </a:rPr>
              <a:t>) state </a:t>
            </a:r>
            <a:endParaRPr lang="en-US" b="1">
              <a:solidFill>
                <a:srgbClr val="145940"/>
              </a:solidFill>
              <a:latin typeface="Bahnschrift" panose="020B0502040204020203" pitchFamily="34" charset="0"/>
              <a:ea typeface="Palatino" pitchFamily="2" charset="77"/>
              <a:cs typeface="Palatino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>
              <a:latin typeface="Bahnschrift" panose="020B0502040204020203" pitchFamily="34" charset="0"/>
              <a:ea typeface="Palatino" pitchFamily="2" charset="77"/>
              <a:cs typeface="Palatino" charset="0"/>
            </a:endParaRPr>
          </a:p>
        </p:txBody>
      </p:sp>
      <p:pic>
        <p:nvPicPr>
          <p:cNvPr id="4" name="Picture 8" descr="A screenshot of a graph&#10;&#10;AI-generated content may be incorrect.">
            <a:extLst>
              <a:ext uri="{FF2B5EF4-FFF2-40B4-BE49-F238E27FC236}">
                <a16:creationId xmlns:a16="http://schemas.microsoft.com/office/drawing/2014/main" id="{D27205AA-F616-BB26-A4F9-885A60636D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8" b="4320"/>
          <a:stretch>
            <a:fillRect/>
          </a:stretch>
        </p:blipFill>
        <p:spPr>
          <a:xfrm>
            <a:off x="566382" y="946202"/>
            <a:ext cx="4918343" cy="5597415"/>
          </a:xfrm>
          <a:prstGeom prst="rect">
            <a:avLst/>
          </a:prstGeom>
        </p:spPr>
      </p:pic>
      <p:pic>
        <p:nvPicPr>
          <p:cNvPr id="6" name="Picture 5" descr="A close-up of a graph&#10;&#10;AI-generated content may be incorrect.">
            <a:extLst>
              <a:ext uri="{FF2B5EF4-FFF2-40B4-BE49-F238E27FC236}">
                <a16:creationId xmlns:a16="http://schemas.microsoft.com/office/drawing/2014/main" id="{C23D17ED-A019-F971-E62F-9B3F7A79B0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06" b="8754"/>
          <a:stretch>
            <a:fillRect/>
          </a:stretch>
        </p:blipFill>
        <p:spPr>
          <a:xfrm>
            <a:off x="745952" y="966910"/>
            <a:ext cx="4574179" cy="5573861"/>
          </a:xfrm>
          <a:prstGeom prst="rect">
            <a:avLst/>
          </a:prstGeom>
        </p:spPr>
      </p:pic>
      <p:pic>
        <p:nvPicPr>
          <p:cNvPr id="16" name="Picture 12" descr="A graph of a graph showing the energy&#10;&#10;AI-generated content may be incorrect.">
            <a:extLst>
              <a:ext uri="{FF2B5EF4-FFF2-40B4-BE49-F238E27FC236}">
                <a16:creationId xmlns:a16="http://schemas.microsoft.com/office/drawing/2014/main" id="{336C5D0A-8007-FE93-A53C-9E629D5AF8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387" y="1034413"/>
            <a:ext cx="5658803" cy="3176458"/>
          </a:xfrm>
          <a:prstGeom prst="rect">
            <a:avLst/>
          </a:prstGeom>
        </p:spPr>
      </p:pic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A2442E01-259C-1666-2413-AE50503F0CA7}"/>
              </a:ext>
            </a:extLst>
          </p:cNvPr>
          <p:cNvSpPr txBox="1"/>
          <p:nvPr/>
        </p:nvSpPr>
        <p:spPr>
          <a:xfrm>
            <a:off x="9823868" y="1287634"/>
            <a:ext cx="12324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4000" b="1" baseline="30000">
                <a:solidFill>
                  <a:srgbClr val="145940"/>
                </a:solidFill>
                <a:latin typeface="Bahnschrift" panose="020B0502040204020203" pitchFamily="34" charset="0"/>
              </a:rPr>
              <a:t>25</a:t>
            </a:r>
            <a:r>
              <a:rPr lang="it-IT" sz="4000" b="1">
                <a:solidFill>
                  <a:srgbClr val="145940"/>
                </a:solidFill>
                <a:latin typeface="Bahnschrift" panose="020B0502040204020203" pitchFamily="34" charset="0"/>
              </a:rPr>
              <a:t>Ne</a:t>
            </a:r>
            <a:endParaRPr lang="it-IT" sz="2400" b="1">
              <a:solidFill>
                <a:srgbClr val="145940"/>
              </a:solidFill>
              <a:latin typeface="Bahnschrift" panose="020B0502040204020203" pitchFamily="34" charset="0"/>
            </a:endParaRPr>
          </a:p>
        </p:txBody>
      </p:sp>
      <p:pic>
        <p:nvPicPr>
          <p:cNvPr id="38" name="Picture 16" descr="A black screen with colorful lines&#10;&#10;AI-generated content may be incorrect.">
            <a:extLst>
              <a:ext uri="{FF2B5EF4-FFF2-40B4-BE49-F238E27FC236}">
                <a16:creationId xmlns:a16="http://schemas.microsoft.com/office/drawing/2014/main" id="{FFB106AA-B09D-FAAD-6FC0-7DB623C0A6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139" y="4158339"/>
            <a:ext cx="2848863" cy="2476334"/>
          </a:xfrm>
          <a:prstGeom prst="rect">
            <a:avLst/>
          </a:prstGeom>
        </p:spPr>
      </p:pic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E1DD1882-4D41-33D9-AA2E-FD7D68FBCF16}"/>
              </a:ext>
            </a:extLst>
          </p:cNvPr>
          <p:cNvSpPr txBox="1"/>
          <p:nvPr/>
        </p:nvSpPr>
        <p:spPr>
          <a:xfrm>
            <a:off x="5585343" y="5837377"/>
            <a:ext cx="291955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err="1">
                <a:solidFill>
                  <a:srgbClr val="3B4859"/>
                </a:solidFill>
                <a:latin typeface="Bahnschrift" panose="020B0502040204020203" pitchFamily="34" charset="0"/>
              </a:rPr>
              <a:t>Phys</a:t>
            </a:r>
            <a:r>
              <a:rPr lang="it-IT" sz="1050">
                <a:solidFill>
                  <a:srgbClr val="3B4859"/>
                </a:solidFill>
                <a:latin typeface="Bahnschrift" panose="020B0502040204020203" pitchFamily="34" charset="0"/>
              </a:rPr>
              <a:t>. Rev. Lett. 104 192501 </a:t>
            </a:r>
            <a:r>
              <a:rPr lang="it-IT" sz="1050" b="1">
                <a:solidFill>
                  <a:srgbClr val="3B4859"/>
                </a:solidFill>
                <a:latin typeface="Bahnschrift" panose="020B0502040204020203" pitchFamily="34" charset="0"/>
              </a:rPr>
              <a:t>2010</a:t>
            </a: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895AD1B7-EE01-AA48-BFF0-9E0BEFD9B11E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47AEF4F1-076A-8E18-1A79-40F3DD345600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F1D216A1-C67D-A337-12F2-226F405DC343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9D293E81-6E08-819D-913E-901C592FEEB8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52E2A7D1-50F7-ED7E-850F-DAED77BAD15C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DE7DD687-987F-B311-C0C6-4973B721F142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9F24ED6D-76EF-052B-92C1-EF6AAB92A0FD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17700FFF-6825-B51C-0490-336E621A2A5C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E2373B32-85D1-7A9D-DC70-AD7C53FD87D2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662BDA2B-7B75-504A-F40A-B0AC33B2D83F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27AA8B0A-0305-74A7-61C3-EF0BFDD43E74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E50505A5-E58F-6363-F6CF-6E2926FEE6AE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8011B2D2-00C7-254D-400F-25DB3D9FB303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288268E1-A3FD-C5AE-94BA-0CFD17E3F024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333CDD5C-238B-23F3-2A20-2617AD308181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C9A792A9-D676-7383-F836-662C439D052F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6AE86957-E67A-6738-DEF5-729D2EA87702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CC046F78-5C0D-62AE-B0B6-ACE8B50AF89A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7D63BB37-2373-1503-9F01-BF03735CEEEE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5AAEA367-3433-8EDB-4E69-DB6DF4C1704C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3BA0D237-DED5-92D0-0088-F19C5DCD64A7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720D95CA-C96B-C3FF-D532-A7EE6091E195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715A27F3-41F1-F465-3FAB-81BFC1CA0F0E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145CBD21-3862-3571-3B22-00C3D60180A5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38B97D6C-D158-1729-B3C2-297830B39479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BD78A02B-6301-C06D-7CD1-C0D5F1979F00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1F32584-4BA9-0FA5-0BCC-BA763CECF784}"/>
              </a:ext>
            </a:extLst>
          </p:cNvPr>
          <p:cNvSpPr/>
          <p:nvPr/>
        </p:nvSpPr>
        <p:spPr>
          <a:xfrm>
            <a:off x="9679834" y="4196861"/>
            <a:ext cx="555853" cy="2374748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354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7FF4A3-9C43-9685-354B-682E31500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tangolo con due angoli in diagonale ritagliati 33">
            <a:extLst>
              <a:ext uri="{FF2B5EF4-FFF2-40B4-BE49-F238E27FC236}">
                <a16:creationId xmlns:a16="http://schemas.microsoft.com/office/drawing/2014/main" id="{7EF7E166-371D-B1A5-3434-1E2FD3CFECA9}"/>
              </a:ext>
            </a:extLst>
          </p:cNvPr>
          <p:cNvSpPr/>
          <p:nvPr/>
        </p:nvSpPr>
        <p:spPr>
          <a:xfrm>
            <a:off x="371052" y="893665"/>
            <a:ext cx="11394850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Parallelogramma 2">
            <a:extLst>
              <a:ext uri="{FF2B5EF4-FFF2-40B4-BE49-F238E27FC236}">
                <a16:creationId xmlns:a16="http://schemas.microsoft.com/office/drawing/2014/main" id="{A7AF2F56-8046-A1F3-6B9A-093A723C50F3}"/>
              </a:ext>
            </a:extLst>
          </p:cNvPr>
          <p:cNvSpPr/>
          <p:nvPr/>
        </p:nvSpPr>
        <p:spPr>
          <a:xfrm>
            <a:off x="2591477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0F6C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9608E5E2-57C8-7293-47EF-AD2926334A24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5ECD0C52-2966-24F3-46B6-809426CDDC92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Results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: Ne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level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schemes</a:t>
            </a:r>
            <a:endParaRPr lang="it-IT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7CA9F58-F5A3-874D-793E-12CA8C8C2989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err="1">
                <a:solidFill>
                  <a:schemeClr val="bg1"/>
                </a:solidFill>
                <a:latin typeface="Bahnschrift" panose="020B0502040204020203" pitchFamily="34" charset="0"/>
              </a:rPr>
              <a:t>Spectroscopy</a:t>
            </a:r>
            <a:endParaRPr lang="it-IT" sz="3200" b="1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pic>
        <p:nvPicPr>
          <p:cNvPr id="22" name="Picture 12" descr="A graph showing the energy&#10;&#10;AI-generated content may be incorrect.">
            <a:extLst>
              <a:ext uri="{FF2B5EF4-FFF2-40B4-BE49-F238E27FC236}">
                <a16:creationId xmlns:a16="http://schemas.microsoft.com/office/drawing/2014/main" id="{D41CBB79-4C05-ACAF-4BC4-A68CC7BEC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93" y="1046226"/>
            <a:ext cx="5764164" cy="3122641"/>
          </a:xfrm>
          <a:prstGeom prst="rect">
            <a:avLst/>
          </a:prstGeom>
        </p:spPr>
      </p:pic>
      <p:sp>
        <p:nvSpPr>
          <p:cNvPr id="26" name="Rectangle 49">
            <a:extLst>
              <a:ext uri="{FF2B5EF4-FFF2-40B4-BE49-F238E27FC236}">
                <a16:creationId xmlns:a16="http://schemas.microsoft.com/office/drawing/2014/main" id="{31154C84-F24D-F413-98B2-87588E1DAF09}"/>
              </a:ext>
            </a:extLst>
          </p:cNvPr>
          <p:cNvSpPr/>
          <p:nvPr/>
        </p:nvSpPr>
        <p:spPr>
          <a:xfrm>
            <a:off x="5750593" y="4152443"/>
            <a:ext cx="27266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>
                <a:latin typeface="Bahnschrift" panose="020B0502040204020203" pitchFamily="34" charset="0"/>
                <a:ea typeface="Palatino" pitchFamily="2" charset="77"/>
              </a:rPr>
              <a:t>6</a:t>
            </a:r>
            <a:r>
              <a:rPr lang="en-US">
                <a:latin typeface="Bahnschrift" panose="020B0502040204020203" pitchFamily="34" charset="0"/>
                <a:ea typeface="Palatino" pitchFamily="2" charset="77"/>
              </a:rPr>
              <a:t> new levels added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>
              <a:latin typeface="Bahnschrift" panose="020B0502040204020203" pitchFamily="34" charset="0"/>
              <a:ea typeface="Palatino" pitchFamily="2" charset="77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8</a:t>
            </a:r>
            <a:r>
              <a:rPr lang="en-US"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 (+</a:t>
            </a:r>
            <a:r>
              <a:rPr lang="en-US" b="1"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11</a:t>
            </a:r>
            <a:r>
              <a:rPr lang="en-US"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 uncertain) new observed transitions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>
              <a:latin typeface="Bahnschrift" panose="020B0502040204020203" pitchFamily="34" charset="0"/>
              <a:ea typeface="Palatino" pitchFamily="2" charset="77"/>
              <a:cs typeface="Palatino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Focus on low energy doublet structure: </a:t>
            </a:r>
            <a:r>
              <a:rPr lang="en-US" b="1">
                <a:solidFill>
                  <a:srgbClr val="145940"/>
                </a:solidFill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2</a:t>
            </a:r>
            <a:r>
              <a:rPr lang="en-US" b="1" baseline="-25000">
                <a:solidFill>
                  <a:srgbClr val="145940"/>
                </a:solidFill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1</a:t>
            </a:r>
            <a:r>
              <a:rPr lang="en-US" b="1" baseline="30000">
                <a:solidFill>
                  <a:srgbClr val="145940"/>
                </a:solidFill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+</a:t>
            </a:r>
            <a:r>
              <a:rPr lang="en-US" b="1">
                <a:solidFill>
                  <a:srgbClr val="145940"/>
                </a:solidFill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 and 4</a:t>
            </a:r>
            <a:r>
              <a:rPr lang="en-US" b="1" baseline="-25000">
                <a:solidFill>
                  <a:srgbClr val="145940"/>
                </a:solidFill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1</a:t>
            </a:r>
            <a:r>
              <a:rPr lang="en-US" b="1" baseline="30000">
                <a:solidFill>
                  <a:srgbClr val="145940"/>
                </a:solidFill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+</a:t>
            </a:r>
            <a:r>
              <a:rPr lang="en-US" b="1">
                <a:solidFill>
                  <a:srgbClr val="145940"/>
                </a:solidFill>
                <a:latin typeface="Bahnschrift" panose="020B0502040204020203" pitchFamily="34" charset="0"/>
                <a:ea typeface="Palatino" pitchFamily="2" charset="77"/>
                <a:cs typeface="Palatino" charset="0"/>
              </a:rPr>
              <a:t> states</a:t>
            </a:r>
          </a:p>
        </p:txBody>
      </p:sp>
      <p:pic>
        <p:nvPicPr>
          <p:cNvPr id="4" name="Picture 8" descr="A screenshot of a graph&#10;&#10;AI-generated content may be incorrect.">
            <a:extLst>
              <a:ext uri="{FF2B5EF4-FFF2-40B4-BE49-F238E27FC236}">
                <a16:creationId xmlns:a16="http://schemas.microsoft.com/office/drawing/2014/main" id="{6365315A-3BF3-C33E-26F3-99976C28D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8" b="4320"/>
          <a:stretch>
            <a:fillRect/>
          </a:stretch>
        </p:blipFill>
        <p:spPr>
          <a:xfrm>
            <a:off x="566382" y="946202"/>
            <a:ext cx="4918343" cy="5597415"/>
          </a:xfrm>
          <a:prstGeom prst="rect">
            <a:avLst/>
          </a:prstGeom>
        </p:spPr>
      </p:pic>
      <p:pic>
        <p:nvPicPr>
          <p:cNvPr id="12" name="Picture 27" descr="A graph of a graph showing a number of energy&#10;&#10;AI-generated content may be incorrect.">
            <a:extLst>
              <a:ext uri="{FF2B5EF4-FFF2-40B4-BE49-F238E27FC236}">
                <a16:creationId xmlns:a16="http://schemas.microsoft.com/office/drawing/2014/main" id="{8A79A7BD-D1F1-F9F5-DA0F-EC814A441E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026" y="1046226"/>
            <a:ext cx="5764164" cy="3181366"/>
          </a:xfrm>
          <a:prstGeom prst="rect">
            <a:avLst/>
          </a:prstGeom>
        </p:spPr>
      </p:pic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B543416B-2BFC-6DDD-9BA0-6A6CFD35231C}"/>
              </a:ext>
            </a:extLst>
          </p:cNvPr>
          <p:cNvSpPr txBox="1"/>
          <p:nvPr/>
        </p:nvSpPr>
        <p:spPr>
          <a:xfrm>
            <a:off x="9823868" y="1287634"/>
            <a:ext cx="12324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4000" b="1" baseline="30000">
                <a:solidFill>
                  <a:srgbClr val="145940"/>
                </a:solidFill>
                <a:latin typeface="Bahnschrift" panose="020B0502040204020203" pitchFamily="34" charset="0"/>
              </a:rPr>
              <a:t>24</a:t>
            </a:r>
            <a:r>
              <a:rPr lang="it-IT" sz="4000" b="1">
                <a:solidFill>
                  <a:srgbClr val="145940"/>
                </a:solidFill>
                <a:latin typeface="Bahnschrift" panose="020B0502040204020203" pitchFamily="34" charset="0"/>
              </a:rPr>
              <a:t>Ne</a:t>
            </a:r>
            <a:endParaRPr lang="it-IT" sz="2400" b="1">
              <a:solidFill>
                <a:srgbClr val="145940"/>
              </a:solidFill>
              <a:latin typeface="Bahnschrift" panose="020B0502040204020203" pitchFamily="34" charset="0"/>
            </a:endParaRP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3CD6D79E-3800-B3F5-44E0-389CBDB33EEA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BC7719F5-C7D0-0E53-4F8D-6BAAF400BF14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4DBFC2A2-2FE2-ACC0-5F0A-FF47799F8227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0AFDBF4C-BE07-3983-066E-28B39A757697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669ABCCA-BD68-3A85-3311-9DCFE8ED45FA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C664A20F-002A-95AA-C4E1-F6ED49321633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DF3FBCDA-278E-15CB-BEBB-232E196FA06D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3F8F50DA-580A-92E5-2017-5487808612ED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0A545A7B-1360-76A6-FB7A-69862D535270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FBEDC086-F818-6C30-863F-230F46E4AC01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AC3C0C86-48A8-6048-88C6-AB7867AAF272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9CA07607-0E18-C8A6-405F-472CE6BBBF86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EE7FC91A-0E17-E350-9589-4FEDA3E0E039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99B76F91-5A16-DC4D-965A-B689BFFB865F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968BF198-149F-4D31-947D-3225C2DDF510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7DE27137-FC14-D301-7119-3A5EC4E3C6E7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76A0989F-3841-289D-845C-E86B02E937B1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7DA97574-64D5-64F6-6248-8FA5438F4070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BD9EE19A-B435-89F9-8035-A0959BCC2271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41A5969D-158A-85CC-60E2-79A3DCDAA53B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49F31DB5-519A-92DD-3DB3-BBA788E73735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491D18B7-694F-3740-75E9-073050753985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AE2DF278-EBD3-8D0C-15CB-97CB5C52AC8D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22B51585-0272-B98D-430A-110D451A5850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7E07425B-7C30-7EC5-37BA-275D8FF601F4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5FC4D957-7F04-CF97-B3BB-90B495D5FF70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" name="Connettore diritto 11">
            <a:extLst>
              <a:ext uri="{FF2B5EF4-FFF2-40B4-BE49-F238E27FC236}">
                <a16:creationId xmlns:a16="http://schemas.microsoft.com/office/drawing/2014/main" id="{0802E726-6948-2D1E-5B34-0579093003CC}"/>
              </a:ext>
            </a:extLst>
          </p:cNvPr>
          <p:cNvCxnSpPr>
            <a:cxnSpLocks/>
          </p:cNvCxnSpPr>
          <p:nvPr/>
        </p:nvCxnSpPr>
        <p:spPr>
          <a:xfrm>
            <a:off x="8969716" y="6033612"/>
            <a:ext cx="1418369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CasellaDiTesto 15">
            <a:extLst>
              <a:ext uri="{FF2B5EF4-FFF2-40B4-BE49-F238E27FC236}">
                <a16:creationId xmlns:a16="http://schemas.microsoft.com/office/drawing/2014/main" id="{B11A474C-5C9F-6BBA-0C91-2EB1485E9429}"/>
              </a:ext>
            </a:extLst>
          </p:cNvPr>
          <p:cNvSpPr txBox="1"/>
          <p:nvPr/>
        </p:nvSpPr>
        <p:spPr>
          <a:xfrm>
            <a:off x="9300651" y="5538075"/>
            <a:ext cx="827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>
                <a:latin typeface="Bahnschrift" panose="020B0502040204020203" pitchFamily="34" charset="0"/>
              </a:rPr>
              <a:t>1981.6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B2B8F6D-F48E-3655-D3D7-482D659438FE}"/>
              </a:ext>
            </a:extLst>
          </p:cNvPr>
          <p:cNvSpPr txBox="1"/>
          <p:nvPr/>
        </p:nvSpPr>
        <p:spPr>
          <a:xfrm>
            <a:off x="8870239" y="5709341"/>
            <a:ext cx="665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0</a:t>
            </a:r>
            <a:r>
              <a:rPr lang="it-IT" sz="16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16" name="CasellaDiTesto 20">
            <a:extLst>
              <a:ext uri="{FF2B5EF4-FFF2-40B4-BE49-F238E27FC236}">
                <a16:creationId xmlns:a16="http://schemas.microsoft.com/office/drawing/2014/main" id="{659C0C64-A9A4-678D-E01F-F33F2667772A}"/>
              </a:ext>
            </a:extLst>
          </p:cNvPr>
          <p:cNvSpPr txBox="1"/>
          <p:nvPr/>
        </p:nvSpPr>
        <p:spPr>
          <a:xfrm>
            <a:off x="8878079" y="5064410"/>
            <a:ext cx="665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Bahnschrift" panose="020B0502040204020203" pitchFamily="34" charset="0"/>
              </a:rPr>
              <a:t>2</a:t>
            </a:r>
            <a:r>
              <a:rPr lang="it-IT" sz="1600" baseline="30000" dirty="0">
                <a:latin typeface="Bahnschrift" panose="020B0502040204020203" pitchFamily="34" charset="0"/>
              </a:rPr>
              <a:t>+</a:t>
            </a:r>
          </a:p>
        </p:txBody>
      </p:sp>
      <p:cxnSp>
        <p:nvCxnSpPr>
          <p:cNvPr id="30" name="Connettore diritto 21">
            <a:extLst>
              <a:ext uri="{FF2B5EF4-FFF2-40B4-BE49-F238E27FC236}">
                <a16:creationId xmlns:a16="http://schemas.microsoft.com/office/drawing/2014/main" id="{121FFD7C-7A36-2B68-C40D-937A0F5D62B4}"/>
              </a:ext>
            </a:extLst>
          </p:cNvPr>
          <p:cNvCxnSpPr>
            <a:cxnSpLocks/>
          </p:cNvCxnSpPr>
          <p:nvPr/>
        </p:nvCxnSpPr>
        <p:spPr>
          <a:xfrm>
            <a:off x="8969716" y="5380832"/>
            <a:ext cx="1418571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Connettore diritto 22">
            <a:extLst>
              <a:ext uri="{FF2B5EF4-FFF2-40B4-BE49-F238E27FC236}">
                <a16:creationId xmlns:a16="http://schemas.microsoft.com/office/drawing/2014/main" id="{D52B4100-985F-8427-997F-9382063E6164}"/>
              </a:ext>
            </a:extLst>
          </p:cNvPr>
          <p:cNvCxnSpPr>
            <a:cxnSpLocks/>
          </p:cNvCxnSpPr>
          <p:nvPr/>
        </p:nvCxnSpPr>
        <p:spPr>
          <a:xfrm>
            <a:off x="8969716" y="4698859"/>
            <a:ext cx="1418571" cy="0"/>
          </a:xfrm>
          <a:prstGeom prst="line">
            <a:avLst/>
          </a:prstGeom>
          <a:ln w="38100">
            <a:solidFill>
              <a:srgbClr val="14594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CasellaDiTesto 23">
            <a:extLst>
              <a:ext uri="{FF2B5EF4-FFF2-40B4-BE49-F238E27FC236}">
                <a16:creationId xmlns:a16="http://schemas.microsoft.com/office/drawing/2014/main" id="{1E1B4380-9F94-B190-7C4D-62D23C22F1AD}"/>
              </a:ext>
            </a:extLst>
          </p:cNvPr>
          <p:cNvSpPr txBox="1"/>
          <p:nvPr/>
        </p:nvSpPr>
        <p:spPr>
          <a:xfrm>
            <a:off x="9298543" y="4835149"/>
            <a:ext cx="8277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>
                <a:solidFill>
                  <a:srgbClr val="145940"/>
                </a:solidFill>
                <a:latin typeface="Bahnschrift" panose="020B0502040204020203" pitchFamily="34" charset="0"/>
              </a:rPr>
              <a:t>?</a:t>
            </a:r>
          </a:p>
        </p:txBody>
      </p:sp>
      <p:sp>
        <p:nvSpPr>
          <p:cNvPr id="50" name="CasellaDiTesto 15">
            <a:extLst>
              <a:ext uri="{FF2B5EF4-FFF2-40B4-BE49-F238E27FC236}">
                <a16:creationId xmlns:a16="http://schemas.microsoft.com/office/drawing/2014/main" id="{BCA8886E-AE51-0568-8344-60332FCB83C5}"/>
              </a:ext>
            </a:extLst>
          </p:cNvPr>
          <p:cNvSpPr txBox="1"/>
          <p:nvPr/>
        </p:nvSpPr>
        <p:spPr>
          <a:xfrm>
            <a:off x="10396048" y="5173703"/>
            <a:ext cx="827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1981.6</a:t>
            </a:r>
          </a:p>
        </p:txBody>
      </p:sp>
      <p:sp>
        <p:nvSpPr>
          <p:cNvPr id="52" name="CasellaDiTesto 15">
            <a:extLst>
              <a:ext uri="{FF2B5EF4-FFF2-40B4-BE49-F238E27FC236}">
                <a16:creationId xmlns:a16="http://schemas.microsoft.com/office/drawing/2014/main" id="{E1590DB2-465E-BB98-DAFD-CC9DE5BF2337}"/>
              </a:ext>
            </a:extLst>
          </p:cNvPr>
          <p:cNvSpPr txBox="1"/>
          <p:nvPr/>
        </p:nvSpPr>
        <p:spPr>
          <a:xfrm>
            <a:off x="10389974" y="5848364"/>
            <a:ext cx="827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0</a:t>
            </a:r>
          </a:p>
        </p:txBody>
      </p:sp>
      <p:sp>
        <p:nvSpPr>
          <p:cNvPr id="54" name="CasellaDiTesto 15">
            <a:extLst>
              <a:ext uri="{FF2B5EF4-FFF2-40B4-BE49-F238E27FC236}">
                <a16:creationId xmlns:a16="http://schemas.microsoft.com/office/drawing/2014/main" id="{5ABD7CA5-27AD-ED49-2ED4-950353A81811}"/>
              </a:ext>
            </a:extLst>
          </p:cNvPr>
          <p:cNvSpPr txBox="1"/>
          <p:nvPr/>
        </p:nvSpPr>
        <p:spPr>
          <a:xfrm>
            <a:off x="10389973" y="4493891"/>
            <a:ext cx="827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?</a:t>
            </a:r>
          </a:p>
        </p:txBody>
      </p:sp>
      <p:sp>
        <p:nvSpPr>
          <p:cNvPr id="62" name="Freccia a destra 61">
            <a:extLst>
              <a:ext uri="{FF2B5EF4-FFF2-40B4-BE49-F238E27FC236}">
                <a16:creationId xmlns:a16="http://schemas.microsoft.com/office/drawing/2014/main" id="{4CACA066-07EA-7B4D-1FB1-EF27141446B0}"/>
              </a:ext>
            </a:extLst>
          </p:cNvPr>
          <p:cNvSpPr/>
          <p:nvPr/>
        </p:nvSpPr>
        <p:spPr>
          <a:xfrm rot="5400000">
            <a:off x="9395779" y="5500360"/>
            <a:ext cx="637780" cy="380583"/>
          </a:xfrm>
          <a:prstGeom prst="rightArrow">
            <a:avLst>
              <a:gd name="adj1" fmla="val 50000"/>
              <a:gd name="adj2" fmla="val 40543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64" name="Freccia a destra 63">
            <a:extLst>
              <a:ext uri="{FF2B5EF4-FFF2-40B4-BE49-F238E27FC236}">
                <a16:creationId xmlns:a16="http://schemas.microsoft.com/office/drawing/2014/main" id="{5569EE00-5D99-C10C-4E90-AA88701F9310}"/>
              </a:ext>
            </a:extLst>
          </p:cNvPr>
          <p:cNvSpPr/>
          <p:nvPr/>
        </p:nvSpPr>
        <p:spPr>
          <a:xfrm rot="5400000">
            <a:off x="9387218" y="4958323"/>
            <a:ext cx="650368" cy="162161"/>
          </a:xfrm>
          <a:prstGeom prst="rightArrow">
            <a:avLst>
              <a:gd name="adj1" fmla="val 50000"/>
              <a:gd name="adj2" fmla="val 77416"/>
            </a:avLst>
          </a:prstGeom>
          <a:solidFill>
            <a:srgbClr val="14594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b="1"/>
          </a:p>
        </p:txBody>
      </p:sp>
      <p:sp>
        <p:nvSpPr>
          <p:cNvPr id="18" name="CasellaDiTesto 20">
            <a:extLst>
              <a:ext uri="{FF2B5EF4-FFF2-40B4-BE49-F238E27FC236}">
                <a16:creationId xmlns:a16="http://schemas.microsoft.com/office/drawing/2014/main" id="{B552D57D-AB34-0521-5E28-3343E3459155}"/>
              </a:ext>
            </a:extLst>
          </p:cNvPr>
          <p:cNvSpPr txBox="1"/>
          <p:nvPr/>
        </p:nvSpPr>
        <p:spPr>
          <a:xfrm>
            <a:off x="8878079" y="4405555"/>
            <a:ext cx="665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Bahnschrift" panose="020B0502040204020203" pitchFamily="34" charset="0"/>
              </a:rPr>
              <a:t>4</a:t>
            </a:r>
            <a:r>
              <a:rPr lang="it-IT" sz="1600" baseline="30000" dirty="0">
                <a:latin typeface="Bahnschrift" panose="020B0502040204020203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62468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CBD32-A7B2-93D9-39B2-5EE1D38B6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tangolo con due angoli in diagonale ritagliati 33">
            <a:extLst>
              <a:ext uri="{FF2B5EF4-FFF2-40B4-BE49-F238E27FC236}">
                <a16:creationId xmlns:a16="http://schemas.microsoft.com/office/drawing/2014/main" id="{9FA30B09-5CED-529A-38C7-925C33720A89}"/>
              </a:ext>
            </a:extLst>
          </p:cNvPr>
          <p:cNvSpPr/>
          <p:nvPr/>
        </p:nvSpPr>
        <p:spPr>
          <a:xfrm>
            <a:off x="371052" y="893665"/>
            <a:ext cx="5662559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Parallelogramma 2">
            <a:extLst>
              <a:ext uri="{FF2B5EF4-FFF2-40B4-BE49-F238E27FC236}">
                <a16:creationId xmlns:a16="http://schemas.microsoft.com/office/drawing/2014/main" id="{6B508A93-C1AD-9C9F-D1C6-82817E931167}"/>
              </a:ext>
            </a:extLst>
          </p:cNvPr>
          <p:cNvSpPr/>
          <p:nvPr/>
        </p:nvSpPr>
        <p:spPr>
          <a:xfrm>
            <a:off x="2591477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0F6C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AF266395-6BAE-3C38-4317-33EBE467D66C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EF9AC9C7-C4C2-6279-A849-3BEDF47D0F5C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Results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: </a:t>
            </a:r>
            <a:r>
              <a:rPr lang="it-IT" sz="3200" b="1" baseline="30000" dirty="0">
                <a:solidFill>
                  <a:schemeClr val="bg1"/>
                </a:solidFill>
                <a:latin typeface="Bahnschrift" panose="020B0502040204020203" pitchFamily="34" charset="0"/>
              </a:rPr>
              <a:t>24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Ne energy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doublet</a:t>
            </a:r>
            <a:endParaRPr lang="it-IT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8C5262F-E3E9-7038-E5B0-4EE85A487DD8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err="1">
                <a:solidFill>
                  <a:schemeClr val="bg1"/>
                </a:solidFill>
                <a:latin typeface="Bahnschrift" panose="020B0502040204020203" pitchFamily="34" charset="0"/>
              </a:rPr>
              <a:t>Spectroscopy</a:t>
            </a:r>
            <a:endParaRPr lang="it-IT" sz="3200" b="1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C48C2953-693D-238B-3B98-7D83E3F17DE2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FDEBA389-96C6-7566-A149-A030C4E366B4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046EADEF-FEE6-CDF1-3830-3BFEFBE44DD5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C9E421A3-A8DC-B253-8122-3C672907E811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C7949FAB-8B98-4AFC-375B-573E19A3CC81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777451BE-726A-D2A4-1AE7-CC4C68F148CD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AE99F450-8223-8137-42B0-A53678FBF97B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6EEBF46E-C10E-FA00-1AB7-AFC4A0E5FD55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0516D29E-AF82-2EAE-B1D3-6E81FD3A8C68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762D3200-079E-82FF-B75E-9F421B12E5C6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DC949BD4-6BFC-5277-89CF-795B750B8C67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A8D6B254-33F6-6B5E-B37C-AFB5FFDFD31C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D386FDBC-8ACB-208B-64CF-ABB65466ED7B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48">
                <a:extLst>
                  <a:ext uri="{FF2B5EF4-FFF2-40B4-BE49-F238E27FC236}">
                    <a16:creationId xmlns:a16="http://schemas.microsoft.com/office/drawing/2014/main" id="{BE7F2117-A545-9DEA-6CBB-703C89A7CB5D}"/>
                  </a:ext>
                </a:extLst>
              </p:cNvPr>
              <p:cNvSpPr/>
              <p:nvPr/>
            </p:nvSpPr>
            <p:spPr>
              <a:xfrm>
                <a:off x="1230336" y="926907"/>
                <a:ext cx="4074149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  <m:r>
                      <a:rPr lang="it-IT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it-IT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  <m:r>
                      <a:rPr lang="it-IT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GB" sz="2000" b="1">
                    <a:latin typeface="Bahnschrift" panose="020B0502040204020203" pitchFamily="34" charset="0"/>
                    <a:ea typeface="Palatino" pitchFamily="2" charset="77"/>
                    <a:cs typeface="Arial" panose="020B0604020202020204" pitchFamily="34" charset="0"/>
                  </a:rPr>
                  <a:t>Coincidence Matrix</a:t>
                </a:r>
              </a:p>
            </p:txBody>
          </p:sp>
        </mc:Choice>
        <mc:Fallback xmlns="">
          <p:sp>
            <p:nvSpPr>
              <p:cNvPr id="14" name="Rectangle 148">
                <a:extLst>
                  <a:ext uri="{FF2B5EF4-FFF2-40B4-BE49-F238E27FC236}">
                    <a16:creationId xmlns:a16="http://schemas.microsoft.com/office/drawing/2014/main" id="{BE7F2117-A545-9DEA-6CBB-703C89A7CB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336" y="926907"/>
                <a:ext cx="4074149" cy="400110"/>
              </a:xfrm>
              <a:prstGeom prst="rect">
                <a:avLst/>
              </a:prstGeom>
              <a:blipFill>
                <a:blip r:embed="rId2"/>
                <a:stretch>
                  <a:fillRect t="-6061" b="-272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46" descr="A comparison of graphs with numbers&#10;&#10;AI-generated content may be incorrect.">
            <a:extLst>
              <a:ext uri="{FF2B5EF4-FFF2-40B4-BE49-F238E27FC236}">
                <a16:creationId xmlns:a16="http://schemas.microsoft.com/office/drawing/2014/main" id="{C9F1A497-78CF-64A5-A6C6-C9BEE8CC7E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9"/>
          <a:stretch>
            <a:fillRect/>
          </a:stretch>
        </p:blipFill>
        <p:spPr>
          <a:xfrm>
            <a:off x="940512" y="1288857"/>
            <a:ext cx="4763475" cy="5042829"/>
          </a:xfrm>
          <a:prstGeom prst="rect">
            <a:avLst/>
          </a:prstGeom>
        </p:spPr>
      </p:pic>
      <p:sp>
        <p:nvSpPr>
          <p:cNvPr id="32" name="TextBox 21">
            <a:extLst>
              <a:ext uri="{FF2B5EF4-FFF2-40B4-BE49-F238E27FC236}">
                <a16:creationId xmlns:a16="http://schemas.microsoft.com/office/drawing/2014/main" id="{3B140623-1BB4-CC95-8084-9B59BFB198CE}"/>
              </a:ext>
            </a:extLst>
          </p:cNvPr>
          <p:cNvSpPr txBox="1"/>
          <p:nvPr/>
        </p:nvSpPr>
        <p:spPr>
          <a:xfrm rot="16200000">
            <a:off x="-93707" y="3565268"/>
            <a:ext cx="1702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Counts/2 keV</a:t>
            </a:r>
          </a:p>
        </p:txBody>
      </p:sp>
      <p:sp>
        <p:nvSpPr>
          <p:cNvPr id="40" name="TextBox 21">
            <a:extLst>
              <a:ext uri="{FF2B5EF4-FFF2-40B4-BE49-F238E27FC236}">
                <a16:creationId xmlns:a16="http://schemas.microsoft.com/office/drawing/2014/main" id="{8D84D22C-1F04-1430-9D91-B1E83A1F3C66}"/>
              </a:ext>
            </a:extLst>
          </p:cNvPr>
          <p:cNvSpPr txBox="1"/>
          <p:nvPr/>
        </p:nvSpPr>
        <p:spPr>
          <a:xfrm>
            <a:off x="2464864" y="6217821"/>
            <a:ext cx="1702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Energy [keV]</a:t>
            </a: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25209910-F9C6-7875-9840-CC88D2BF4405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DF5D0D67-BE4C-E296-0DEE-9BD2566C4FA7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D4A12E43-AFEC-F942-2625-4D11B2D9774A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B1C6F4B9-890C-B87E-D516-647E5013247D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22E07197-C999-B3E4-2B0B-4F4DE9A827A4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F85C57F7-F47E-D3E3-45B7-B66EDA60180A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12ADF018-0CEB-2403-9D22-EA7A880FA420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48033AF7-5CA4-5F96-E8B9-A58DAA76B6ED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C0974905-1340-E8B8-A178-D275EE8F7B40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C360A0BA-5844-9EF8-419F-8C0D6EFA4C9F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08D40040-320C-4FE2-149B-4494CAD51F86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7340FA3F-4628-693A-73FA-6D64509FDFEF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B341CC3D-B0FC-990F-CFEB-3B1ECE847111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6783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A94477-4DC5-65B6-5530-A893F3CF8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tangolo con due angoli in diagonale ritagliati 33">
            <a:extLst>
              <a:ext uri="{FF2B5EF4-FFF2-40B4-BE49-F238E27FC236}">
                <a16:creationId xmlns:a16="http://schemas.microsoft.com/office/drawing/2014/main" id="{18CAEE9D-DEFE-0508-5A5C-EDC207964D25}"/>
              </a:ext>
            </a:extLst>
          </p:cNvPr>
          <p:cNvSpPr/>
          <p:nvPr/>
        </p:nvSpPr>
        <p:spPr>
          <a:xfrm>
            <a:off x="371052" y="893665"/>
            <a:ext cx="5662559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Parallelogramma 2">
            <a:extLst>
              <a:ext uri="{FF2B5EF4-FFF2-40B4-BE49-F238E27FC236}">
                <a16:creationId xmlns:a16="http://schemas.microsoft.com/office/drawing/2014/main" id="{12784FED-1BD0-D499-93F2-DAB05FF90EC2}"/>
              </a:ext>
            </a:extLst>
          </p:cNvPr>
          <p:cNvSpPr/>
          <p:nvPr/>
        </p:nvSpPr>
        <p:spPr>
          <a:xfrm>
            <a:off x="2591477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0F6C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A3A7B10A-30D5-A5C6-9170-FB6DC7223843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0B09F333-42BA-6AAC-041B-9A2F975A17E7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Results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: </a:t>
            </a:r>
            <a:r>
              <a:rPr lang="it-IT" sz="3200" b="1" baseline="30000" dirty="0">
                <a:solidFill>
                  <a:schemeClr val="bg1"/>
                </a:solidFill>
                <a:latin typeface="Bahnschrift" panose="020B0502040204020203" pitchFamily="34" charset="0"/>
              </a:rPr>
              <a:t>24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Ne energy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doublet</a:t>
            </a:r>
            <a:endParaRPr lang="it-IT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2705690-C0CA-0000-A411-A1313C3AE8FB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err="1">
                <a:solidFill>
                  <a:schemeClr val="bg1"/>
                </a:solidFill>
                <a:latin typeface="Bahnschrift" panose="020B0502040204020203" pitchFamily="34" charset="0"/>
              </a:rPr>
              <a:t>Spectroscopy</a:t>
            </a:r>
            <a:endParaRPr lang="it-IT" sz="3200" b="1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85258016-B128-029C-B29C-9247996E4F98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B51770AA-C878-18C7-E997-26020B22D564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151D73F6-93DE-0570-822D-B407EB1837D3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C3DB231C-B988-FEB6-6C5A-2B58171B839B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715FE749-3206-42B6-0316-E5EF3DBC0288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49BF82E6-A4C1-77AA-73C3-5986A599AF89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ACCA1C7D-9A10-5121-CAA7-151F2401D9E9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F46F5BB1-6CF6-8E22-B484-89669246BE4D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9FF2A6BC-E460-C120-48D9-274E7F6B30E6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47CB764A-219F-3148-4E5D-AFF15394A88C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9CA53568-4D61-03C9-74A9-131574282CF1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3F6CF9AB-2B5E-F1F9-53EB-7024A9CCFE2F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48860D03-2DDC-53C8-A395-B461F9F9D1AA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con due angoli in diagonale ritagliati 7">
            <a:extLst>
              <a:ext uri="{FF2B5EF4-FFF2-40B4-BE49-F238E27FC236}">
                <a16:creationId xmlns:a16="http://schemas.microsoft.com/office/drawing/2014/main" id="{EECEFB81-1C67-42AE-D743-53BDF9E7F2F2}"/>
              </a:ext>
            </a:extLst>
          </p:cNvPr>
          <p:cNvSpPr/>
          <p:nvPr/>
        </p:nvSpPr>
        <p:spPr>
          <a:xfrm>
            <a:off x="6158391" y="893665"/>
            <a:ext cx="5662557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48">
                <a:extLst>
                  <a:ext uri="{FF2B5EF4-FFF2-40B4-BE49-F238E27FC236}">
                    <a16:creationId xmlns:a16="http://schemas.microsoft.com/office/drawing/2014/main" id="{19C154D6-7C68-BD2F-52B6-17B788E16D48}"/>
                  </a:ext>
                </a:extLst>
              </p:cNvPr>
              <p:cNvSpPr/>
              <p:nvPr/>
            </p:nvSpPr>
            <p:spPr>
              <a:xfrm>
                <a:off x="1230336" y="926907"/>
                <a:ext cx="4074149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  <m:r>
                      <a:rPr lang="it-IT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it-IT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  <m:r>
                      <a:rPr lang="it-IT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GB" sz="2000" b="1">
                    <a:latin typeface="Bahnschrift" panose="020B0502040204020203" pitchFamily="34" charset="0"/>
                    <a:ea typeface="Palatino" pitchFamily="2" charset="77"/>
                    <a:cs typeface="Arial" panose="020B0604020202020204" pitchFamily="34" charset="0"/>
                  </a:rPr>
                  <a:t>Coincidence Matrix</a:t>
                </a:r>
              </a:p>
            </p:txBody>
          </p:sp>
        </mc:Choice>
        <mc:Fallback xmlns="">
          <p:sp>
            <p:nvSpPr>
              <p:cNvPr id="14" name="Rectangle 148">
                <a:extLst>
                  <a:ext uri="{FF2B5EF4-FFF2-40B4-BE49-F238E27FC236}">
                    <a16:creationId xmlns:a16="http://schemas.microsoft.com/office/drawing/2014/main" id="{19C154D6-7C68-BD2F-52B6-17B788E16D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336" y="926907"/>
                <a:ext cx="4074149" cy="400110"/>
              </a:xfrm>
              <a:prstGeom prst="rect">
                <a:avLst/>
              </a:prstGeom>
              <a:blipFill>
                <a:blip r:embed="rId3"/>
                <a:stretch>
                  <a:fillRect t="-6061" b="-272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6">
            <a:extLst>
              <a:ext uri="{FF2B5EF4-FFF2-40B4-BE49-F238E27FC236}">
                <a16:creationId xmlns:a16="http://schemas.microsoft.com/office/drawing/2014/main" id="{0B313F59-E86D-7F88-18DF-55E2729346E5}"/>
              </a:ext>
            </a:extLst>
          </p:cNvPr>
          <p:cNvSpPr/>
          <p:nvPr/>
        </p:nvSpPr>
        <p:spPr>
          <a:xfrm>
            <a:off x="6146558" y="928800"/>
            <a:ext cx="5687361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2000" b="1">
                <a:latin typeface="Bahnschrift" panose="020B0502040204020203" pitchFamily="34" charset="0"/>
                <a:ea typeface="Palatino" pitchFamily="2" charset="77"/>
                <a:cs typeface="Arial" panose="020B0604020202020204" pitchFamily="34" charset="0"/>
              </a:rPr>
              <a:t>AGATA Simulations (Geant4)</a:t>
            </a:r>
          </a:p>
        </p:txBody>
      </p:sp>
      <p:pic>
        <p:nvPicPr>
          <p:cNvPr id="28" name="Picture 46" descr="A comparison of graphs with numbers&#10;&#10;AI-generated content may be incorrect.">
            <a:extLst>
              <a:ext uri="{FF2B5EF4-FFF2-40B4-BE49-F238E27FC236}">
                <a16:creationId xmlns:a16="http://schemas.microsoft.com/office/drawing/2014/main" id="{CAE6765B-8509-A4F0-16CD-25BD990723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9"/>
          <a:stretch>
            <a:fillRect/>
          </a:stretch>
        </p:blipFill>
        <p:spPr>
          <a:xfrm>
            <a:off x="940512" y="1288857"/>
            <a:ext cx="4763475" cy="5042829"/>
          </a:xfrm>
          <a:prstGeom prst="rect">
            <a:avLst/>
          </a:prstGeom>
        </p:spPr>
      </p:pic>
      <p:sp>
        <p:nvSpPr>
          <p:cNvPr id="32" name="TextBox 21">
            <a:extLst>
              <a:ext uri="{FF2B5EF4-FFF2-40B4-BE49-F238E27FC236}">
                <a16:creationId xmlns:a16="http://schemas.microsoft.com/office/drawing/2014/main" id="{B99D9743-AC29-C547-F683-898365C6AE28}"/>
              </a:ext>
            </a:extLst>
          </p:cNvPr>
          <p:cNvSpPr txBox="1"/>
          <p:nvPr/>
        </p:nvSpPr>
        <p:spPr>
          <a:xfrm rot="16200000">
            <a:off x="-93707" y="3565268"/>
            <a:ext cx="1702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Counts/2 keV</a:t>
            </a:r>
          </a:p>
        </p:txBody>
      </p:sp>
      <p:sp>
        <p:nvSpPr>
          <p:cNvPr id="40" name="TextBox 21">
            <a:extLst>
              <a:ext uri="{FF2B5EF4-FFF2-40B4-BE49-F238E27FC236}">
                <a16:creationId xmlns:a16="http://schemas.microsoft.com/office/drawing/2014/main" id="{DEC6F09A-8E8D-7A30-A7C2-EF6CA4D4AC01}"/>
              </a:ext>
            </a:extLst>
          </p:cNvPr>
          <p:cNvSpPr txBox="1"/>
          <p:nvPr/>
        </p:nvSpPr>
        <p:spPr>
          <a:xfrm>
            <a:off x="2464864" y="6217821"/>
            <a:ext cx="1702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Energy [keV]</a:t>
            </a:r>
          </a:p>
        </p:txBody>
      </p:sp>
      <p:pic>
        <p:nvPicPr>
          <p:cNvPr id="46" name="Picture 13" descr="A computer generated image of a broken screen&#10;&#10;AI-generated content may be incorrect.">
            <a:extLst>
              <a:ext uri="{FF2B5EF4-FFF2-40B4-BE49-F238E27FC236}">
                <a16:creationId xmlns:a16="http://schemas.microsoft.com/office/drawing/2014/main" id="{1D8C7839-8A3E-3ADA-41B3-B5DD641734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26973" r="2860" b="5918"/>
          <a:stretch>
            <a:fillRect/>
          </a:stretch>
        </p:blipFill>
        <p:spPr>
          <a:xfrm>
            <a:off x="7062483" y="1446758"/>
            <a:ext cx="2135588" cy="139040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0CD4F96-AE8A-25B8-A375-496B0453B6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1000" y="2897628"/>
            <a:ext cx="4959989" cy="3684872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C9B8501E-2D4A-3082-43A6-6F4879840A1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390" t="6756"/>
          <a:stretch>
            <a:fillRect/>
          </a:stretch>
        </p:blipFill>
        <p:spPr>
          <a:xfrm>
            <a:off x="9013965" y="1327017"/>
            <a:ext cx="2195608" cy="1629885"/>
          </a:xfrm>
          <a:custGeom>
            <a:avLst/>
            <a:gdLst>
              <a:gd name="csX0" fmla="*/ 0 w 2825406"/>
              <a:gd name="csY0" fmla="*/ 0 h 2097409"/>
              <a:gd name="csX1" fmla="*/ 2825406 w 2825406"/>
              <a:gd name="csY1" fmla="*/ 0 h 2097409"/>
              <a:gd name="csX2" fmla="*/ 2825406 w 2825406"/>
              <a:gd name="csY2" fmla="*/ 1515556 h 2097409"/>
              <a:gd name="csX3" fmla="*/ 2155075 w 2825406"/>
              <a:gd name="csY3" fmla="*/ 1515556 h 2097409"/>
              <a:gd name="csX4" fmla="*/ 2155075 w 2825406"/>
              <a:gd name="csY4" fmla="*/ 1529442 h 2097409"/>
              <a:gd name="csX5" fmla="*/ 1596751 w 2825406"/>
              <a:gd name="csY5" fmla="*/ 2097409 h 2097409"/>
              <a:gd name="csX6" fmla="*/ 0 w 2825406"/>
              <a:gd name="csY6" fmla="*/ 2097409 h 209740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825406" h="2097409">
                <a:moveTo>
                  <a:pt x="0" y="0"/>
                </a:moveTo>
                <a:lnTo>
                  <a:pt x="2825406" y="0"/>
                </a:lnTo>
                <a:lnTo>
                  <a:pt x="2825406" y="1515556"/>
                </a:lnTo>
                <a:lnTo>
                  <a:pt x="2155075" y="1515556"/>
                </a:lnTo>
                <a:lnTo>
                  <a:pt x="2155075" y="1529442"/>
                </a:lnTo>
                <a:lnTo>
                  <a:pt x="1596751" y="2097409"/>
                </a:lnTo>
                <a:lnTo>
                  <a:pt x="0" y="2097409"/>
                </a:lnTo>
                <a:close/>
              </a:path>
            </a:pathLst>
          </a:custGeom>
        </p:spPr>
      </p:pic>
      <p:sp>
        <p:nvSpPr>
          <p:cNvPr id="36" name="Ovale 35">
            <a:extLst>
              <a:ext uri="{FF2B5EF4-FFF2-40B4-BE49-F238E27FC236}">
                <a16:creationId xmlns:a16="http://schemas.microsoft.com/office/drawing/2014/main" id="{BCA6100C-C11C-E822-8C57-E06248B22ECF}"/>
              </a:ext>
            </a:extLst>
          </p:cNvPr>
          <p:cNvSpPr/>
          <p:nvPr/>
        </p:nvSpPr>
        <p:spPr>
          <a:xfrm>
            <a:off x="8777374" y="4454875"/>
            <a:ext cx="57627" cy="57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2" name="Connettore diritto 41">
            <a:extLst>
              <a:ext uri="{FF2B5EF4-FFF2-40B4-BE49-F238E27FC236}">
                <a16:creationId xmlns:a16="http://schemas.microsoft.com/office/drawing/2014/main" id="{249ABA6D-CE46-5971-9D18-EEFE9B680A0C}"/>
              </a:ext>
            </a:extLst>
          </p:cNvPr>
          <p:cNvCxnSpPr>
            <a:cxnSpLocks/>
          </p:cNvCxnSpPr>
          <p:nvPr/>
        </p:nvCxnSpPr>
        <p:spPr>
          <a:xfrm>
            <a:off x="8806187" y="3569500"/>
            <a:ext cx="0" cy="188595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diritto 53">
            <a:extLst>
              <a:ext uri="{FF2B5EF4-FFF2-40B4-BE49-F238E27FC236}">
                <a16:creationId xmlns:a16="http://schemas.microsoft.com/office/drawing/2014/main" id="{EB7FAF7B-A7EE-3E36-6C24-451EF6BB7038}"/>
              </a:ext>
            </a:extLst>
          </p:cNvPr>
          <p:cNvCxnSpPr>
            <a:cxnSpLocks/>
          </p:cNvCxnSpPr>
          <p:nvPr/>
        </p:nvCxnSpPr>
        <p:spPr>
          <a:xfrm>
            <a:off x="8291513" y="4483675"/>
            <a:ext cx="1009650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Esagono 34">
            <a:extLst>
              <a:ext uri="{FF2B5EF4-FFF2-40B4-BE49-F238E27FC236}">
                <a16:creationId xmlns:a16="http://schemas.microsoft.com/office/drawing/2014/main" id="{2BEAA332-9FC1-2868-F4A9-DB5F3203AF2D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AE9856F5-2284-B64D-CD82-8514C274C958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8F14340E-2145-A7F5-467C-3A904FCBC33C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C0B667F8-F729-6816-7734-80C0DDE46138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6178049F-4BA2-30E7-B247-1A8732FAD0CC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B7C70B96-2409-A953-71EE-06785EC14702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84291C78-B8D0-9D4B-BF13-BC51AE004983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C9DCB135-73CE-DFD4-D2A0-27F09BA02D37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74CFBB06-8DF2-7A9C-DBCA-EB3DB8FCCAF8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6B50F730-C80B-A3F0-7E43-4329C2FC56B9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6C1F6FFA-ECD5-9DDF-E46E-7C08F6B08B6A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27A9DD92-879F-698D-8EE4-30471663C865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D5D891BC-97FE-044E-73E6-AB73F14D02D8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3600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0BED0-7F81-A0EF-8201-D3BB5131E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tangolo con due angoli in diagonale ritagliati 33">
            <a:extLst>
              <a:ext uri="{FF2B5EF4-FFF2-40B4-BE49-F238E27FC236}">
                <a16:creationId xmlns:a16="http://schemas.microsoft.com/office/drawing/2014/main" id="{380642D0-0612-D823-DECB-E82BB55443CA}"/>
              </a:ext>
            </a:extLst>
          </p:cNvPr>
          <p:cNvSpPr/>
          <p:nvPr/>
        </p:nvSpPr>
        <p:spPr>
          <a:xfrm>
            <a:off x="371052" y="893665"/>
            <a:ext cx="5662559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Parallelogramma 2">
            <a:extLst>
              <a:ext uri="{FF2B5EF4-FFF2-40B4-BE49-F238E27FC236}">
                <a16:creationId xmlns:a16="http://schemas.microsoft.com/office/drawing/2014/main" id="{1D1542D1-380A-F53C-A2B3-9AFD1E7F96A1}"/>
              </a:ext>
            </a:extLst>
          </p:cNvPr>
          <p:cNvSpPr/>
          <p:nvPr/>
        </p:nvSpPr>
        <p:spPr>
          <a:xfrm>
            <a:off x="2591477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0F6C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FC0750DD-9D63-63FA-6DE3-9C34952C2BD1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25228AF9-366B-DBE7-3131-AB7FE3E42442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Results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: </a:t>
            </a:r>
            <a:r>
              <a:rPr lang="it-IT" sz="3200" b="1" baseline="30000" dirty="0">
                <a:solidFill>
                  <a:schemeClr val="bg1"/>
                </a:solidFill>
                <a:latin typeface="Bahnschrift" panose="020B0502040204020203" pitchFamily="34" charset="0"/>
              </a:rPr>
              <a:t>24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Ne energy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doublet</a:t>
            </a:r>
            <a:endParaRPr lang="it-IT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4EEFA1F-AFCB-7546-881B-799C95A6AB4F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err="1">
                <a:solidFill>
                  <a:schemeClr val="bg1"/>
                </a:solidFill>
                <a:latin typeface="Bahnschrift" panose="020B0502040204020203" pitchFamily="34" charset="0"/>
              </a:rPr>
              <a:t>Spectroscopy</a:t>
            </a:r>
            <a:endParaRPr lang="it-IT" sz="3200" b="1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8" name="Rettangolo con due angoli in diagonale ritagliati 7">
            <a:extLst>
              <a:ext uri="{FF2B5EF4-FFF2-40B4-BE49-F238E27FC236}">
                <a16:creationId xmlns:a16="http://schemas.microsoft.com/office/drawing/2014/main" id="{AB36A1DD-01E9-1039-00D5-EF5F6C534445}"/>
              </a:ext>
            </a:extLst>
          </p:cNvPr>
          <p:cNvSpPr/>
          <p:nvPr/>
        </p:nvSpPr>
        <p:spPr>
          <a:xfrm>
            <a:off x="6158390" y="893665"/>
            <a:ext cx="5662559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48">
                <a:extLst>
                  <a:ext uri="{FF2B5EF4-FFF2-40B4-BE49-F238E27FC236}">
                    <a16:creationId xmlns:a16="http://schemas.microsoft.com/office/drawing/2014/main" id="{ED8C8B09-044D-AF12-13C6-8FB730F6EFBB}"/>
                  </a:ext>
                </a:extLst>
              </p:cNvPr>
              <p:cNvSpPr/>
              <p:nvPr/>
            </p:nvSpPr>
            <p:spPr>
              <a:xfrm>
                <a:off x="1230336" y="926907"/>
                <a:ext cx="4074149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  <m:r>
                      <a:rPr lang="it-IT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it-IT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  <m:r>
                      <a:rPr lang="it-IT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GB" sz="2000" b="1">
                    <a:latin typeface="Bahnschrift" panose="020B0502040204020203" pitchFamily="34" charset="0"/>
                    <a:ea typeface="Palatino" pitchFamily="2" charset="77"/>
                    <a:cs typeface="Arial" panose="020B0604020202020204" pitchFamily="34" charset="0"/>
                  </a:rPr>
                  <a:t>Coincidence Matrix</a:t>
                </a:r>
              </a:p>
            </p:txBody>
          </p:sp>
        </mc:Choice>
        <mc:Fallback xmlns="">
          <p:sp>
            <p:nvSpPr>
              <p:cNvPr id="14" name="Rectangle 148">
                <a:extLst>
                  <a:ext uri="{FF2B5EF4-FFF2-40B4-BE49-F238E27FC236}">
                    <a16:creationId xmlns:a16="http://schemas.microsoft.com/office/drawing/2014/main" id="{ED8C8B09-044D-AF12-13C6-8FB730F6EF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336" y="926907"/>
                <a:ext cx="4074149" cy="400110"/>
              </a:xfrm>
              <a:prstGeom prst="rect">
                <a:avLst/>
              </a:prstGeom>
              <a:blipFill>
                <a:blip r:embed="rId3"/>
                <a:stretch>
                  <a:fillRect t="-6061" b="-272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6">
            <a:extLst>
              <a:ext uri="{FF2B5EF4-FFF2-40B4-BE49-F238E27FC236}">
                <a16:creationId xmlns:a16="http://schemas.microsoft.com/office/drawing/2014/main" id="{AD67606D-2DFC-D600-72A2-C470D668F743}"/>
              </a:ext>
            </a:extLst>
          </p:cNvPr>
          <p:cNvSpPr/>
          <p:nvPr/>
        </p:nvSpPr>
        <p:spPr>
          <a:xfrm>
            <a:off x="6146558" y="928800"/>
            <a:ext cx="5687361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2000" b="1">
                <a:latin typeface="Bahnschrift" panose="020B0502040204020203" pitchFamily="34" charset="0"/>
                <a:ea typeface="Palatino" pitchFamily="2" charset="77"/>
                <a:cs typeface="Arial" panose="020B0604020202020204" pitchFamily="34" charset="0"/>
              </a:rPr>
              <a:t>AGATA Simulations (Geant4)</a:t>
            </a:r>
          </a:p>
        </p:txBody>
      </p:sp>
      <p:pic>
        <p:nvPicPr>
          <p:cNvPr id="28" name="Picture 46" descr="A comparison of graphs with numbers&#10;&#10;AI-generated content may be incorrect.">
            <a:extLst>
              <a:ext uri="{FF2B5EF4-FFF2-40B4-BE49-F238E27FC236}">
                <a16:creationId xmlns:a16="http://schemas.microsoft.com/office/drawing/2014/main" id="{53F2A127-00BB-CBBB-31D0-63F3829705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9"/>
          <a:stretch>
            <a:fillRect/>
          </a:stretch>
        </p:blipFill>
        <p:spPr>
          <a:xfrm>
            <a:off x="940512" y="1288857"/>
            <a:ext cx="4763475" cy="5042829"/>
          </a:xfrm>
          <a:prstGeom prst="rect">
            <a:avLst/>
          </a:prstGeom>
        </p:spPr>
      </p:pic>
      <p:sp>
        <p:nvSpPr>
          <p:cNvPr id="32" name="TextBox 21">
            <a:extLst>
              <a:ext uri="{FF2B5EF4-FFF2-40B4-BE49-F238E27FC236}">
                <a16:creationId xmlns:a16="http://schemas.microsoft.com/office/drawing/2014/main" id="{DD4DB118-2786-ADC5-0813-833CFF236AA5}"/>
              </a:ext>
            </a:extLst>
          </p:cNvPr>
          <p:cNvSpPr txBox="1"/>
          <p:nvPr/>
        </p:nvSpPr>
        <p:spPr>
          <a:xfrm rot="16200000">
            <a:off x="-93707" y="3565268"/>
            <a:ext cx="1702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Counts/2 keV</a:t>
            </a:r>
          </a:p>
        </p:txBody>
      </p:sp>
      <p:sp>
        <p:nvSpPr>
          <p:cNvPr id="40" name="TextBox 21">
            <a:extLst>
              <a:ext uri="{FF2B5EF4-FFF2-40B4-BE49-F238E27FC236}">
                <a16:creationId xmlns:a16="http://schemas.microsoft.com/office/drawing/2014/main" id="{DA1E4D44-47D7-9537-4AF8-E40CC61D6DC0}"/>
              </a:ext>
            </a:extLst>
          </p:cNvPr>
          <p:cNvSpPr txBox="1"/>
          <p:nvPr/>
        </p:nvSpPr>
        <p:spPr>
          <a:xfrm>
            <a:off x="2464864" y="6217821"/>
            <a:ext cx="1702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Energy [keV]</a:t>
            </a:r>
          </a:p>
        </p:txBody>
      </p:sp>
      <p:pic>
        <p:nvPicPr>
          <p:cNvPr id="46" name="Picture 13" descr="A computer generated image of a broken screen&#10;&#10;AI-generated content may be incorrect.">
            <a:extLst>
              <a:ext uri="{FF2B5EF4-FFF2-40B4-BE49-F238E27FC236}">
                <a16:creationId xmlns:a16="http://schemas.microsoft.com/office/drawing/2014/main" id="{46CAF195-F2FE-C746-5ED9-CB89157BFF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26973" r="2860" b="5918"/>
          <a:stretch>
            <a:fillRect/>
          </a:stretch>
        </p:blipFill>
        <p:spPr>
          <a:xfrm>
            <a:off x="7062483" y="1446758"/>
            <a:ext cx="2135588" cy="139040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BDA5A546-7775-00AB-5C40-2BE3CDA5C7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1000" y="2897628"/>
            <a:ext cx="4959989" cy="3684872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AB53BDC1-B6D3-F824-2EE8-7ECD40DD822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390" t="6756"/>
          <a:stretch>
            <a:fillRect/>
          </a:stretch>
        </p:blipFill>
        <p:spPr>
          <a:xfrm>
            <a:off x="9013965" y="1327017"/>
            <a:ext cx="2195608" cy="1629885"/>
          </a:xfrm>
          <a:custGeom>
            <a:avLst/>
            <a:gdLst>
              <a:gd name="csX0" fmla="*/ 0 w 2825406"/>
              <a:gd name="csY0" fmla="*/ 0 h 2097409"/>
              <a:gd name="csX1" fmla="*/ 2825406 w 2825406"/>
              <a:gd name="csY1" fmla="*/ 0 h 2097409"/>
              <a:gd name="csX2" fmla="*/ 2825406 w 2825406"/>
              <a:gd name="csY2" fmla="*/ 1515556 h 2097409"/>
              <a:gd name="csX3" fmla="*/ 2155075 w 2825406"/>
              <a:gd name="csY3" fmla="*/ 1515556 h 2097409"/>
              <a:gd name="csX4" fmla="*/ 2155075 w 2825406"/>
              <a:gd name="csY4" fmla="*/ 1529442 h 2097409"/>
              <a:gd name="csX5" fmla="*/ 1596751 w 2825406"/>
              <a:gd name="csY5" fmla="*/ 2097409 h 2097409"/>
              <a:gd name="csX6" fmla="*/ 0 w 2825406"/>
              <a:gd name="csY6" fmla="*/ 2097409 h 209740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825406" h="2097409">
                <a:moveTo>
                  <a:pt x="0" y="0"/>
                </a:moveTo>
                <a:lnTo>
                  <a:pt x="2825406" y="0"/>
                </a:lnTo>
                <a:lnTo>
                  <a:pt x="2825406" y="1515556"/>
                </a:lnTo>
                <a:lnTo>
                  <a:pt x="2155075" y="1515556"/>
                </a:lnTo>
                <a:lnTo>
                  <a:pt x="2155075" y="1529442"/>
                </a:lnTo>
                <a:lnTo>
                  <a:pt x="1596751" y="2097409"/>
                </a:lnTo>
                <a:lnTo>
                  <a:pt x="0" y="2097409"/>
                </a:lnTo>
                <a:close/>
              </a:path>
            </a:pathLst>
          </a:custGeom>
        </p:spPr>
      </p:pic>
      <p:sp>
        <p:nvSpPr>
          <p:cNvPr id="36" name="Ovale 35">
            <a:extLst>
              <a:ext uri="{FF2B5EF4-FFF2-40B4-BE49-F238E27FC236}">
                <a16:creationId xmlns:a16="http://schemas.microsoft.com/office/drawing/2014/main" id="{3D7C528A-7762-AA2D-80A4-9E44639E7671}"/>
              </a:ext>
            </a:extLst>
          </p:cNvPr>
          <p:cNvSpPr/>
          <p:nvPr/>
        </p:nvSpPr>
        <p:spPr>
          <a:xfrm>
            <a:off x="8777374" y="4454875"/>
            <a:ext cx="57627" cy="57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2" name="Connettore diritto 41">
            <a:extLst>
              <a:ext uri="{FF2B5EF4-FFF2-40B4-BE49-F238E27FC236}">
                <a16:creationId xmlns:a16="http://schemas.microsoft.com/office/drawing/2014/main" id="{CFCA16BF-8FA2-3241-38F5-E6BDD2191F01}"/>
              </a:ext>
            </a:extLst>
          </p:cNvPr>
          <p:cNvCxnSpPr>
            <a:cxnSpLocks/>
          </p:cNvCxnSpPr>
          <p:nvPr/>
        </p:nvCxnSpPr>
        <p:spPr>
          <a:xfrm>
            <a:off x="8806187" y="3569500"/>
            <a:ext cx="0" cy="188595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diritto 53">
            <a:extLst>
              <a:ext uri="{FF2B5EF4-FFF2-40B4-BE49-F238E27FC236}">
                <a16:creationId xmlns:a16="http://schemas.microsoft.com/office/drawing/2014/main" id="{7637A180-C753-FF4F-0A03-DC2386C54BA5}"/>
              </a:ext>
            </a:extLst>
          </p:cNvPr>
          <p:cNvCxnSpPr>
            <a:cxnSpLocks/>
          </p:cNvCxnSpPr>
          <p:nvPr/>
        </p:nvCxnSpPr>
        <p:spPr>
          <a:xfrm>
            <a:off x="8291513" y="4483675"/>
            <a:ext cx="1009650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ttangolo con due angoli in diagonale ritagliati 15">
            <a:extLst>
              <a:ext uri="{FF2B5EF4-FFF2-40B4-BE49-F238E27FC236}">
                <a16:creationId xmlns:a16="http://schemas.microsoft.com/office/drawing/2014/main" id="{115485E7-E435-7B26-5910-FD6A0D6F916D}"/>
              </a:ext>
            </a:extLst>
          </p:cNvPr>
          <p:cNvSpPr/>
          <p:nvPr/>
        </p:nvSpPr>
        <p:spPr>
          <a:xfrm>
            <a:off x="377538" y="900015"/>
            <a:ext cx="5655190" cy="573696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Rettangolo con due angoli in diagonale ritagliati 21">
            <a:extLst>
              <a:ext uri="{FF2B5EF4-FFF2-40B4-BE49-F238E27FC236}">
                <a16:creationId xmlns:a16="http://schemas.microsoft.com/office/drawing/2014/main" id="{87C5F4BF-24C8-697A-A1B0-E1B418FBFA66}"/>
              </a:ext>
            </a:extLst>
          </p:cNvPr>
          <p:cNvSpPr/>
          <p:nvPr/>
        </p:nvSpPr>
        <p:spPr>
          <a:xfrm>
            <a:off x="6165219" y="900014"/>
            <a:ext cx="5655729" cy="573696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BABD0381-E7D1-1515-C3B1-4C28DF554EAE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5F453C24-E1D8-64AE-DC3D-371A7E852443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8B70447B-3251-EB47-A6EE-7702727919B0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F8BA9B2F-1D6F-C7E4-812C-C4B134186CA8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AE8B0DC0-49D1-229F-F19D-D4EB20AE5D01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1F93A131-048A-37BF-51CC-A0886ACABDB2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01CC3165-C84E-5B2D-C4CF-6889F45A6574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3C55507E-751E-E982-1478-86812EB518A3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E51CEFA5-60E3-FF70-4C37-0F94C3940A19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4D2383D2-482B-2485-5F13-ED9A3BD775D5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84F515D5-A1CB-7350-7A25-64180AFC2028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34764DFF-A0E5-837D-1CC9-95504D3A2890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764A0019-C1EA-B994-FD14-A17F09BD1DD3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BFAB8870-30C0-5CD5-C2C1-5BF25518C473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F74C13A1-F32B-D4EE-4ED1-E7EA8EF3F004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F100E1E2-8E79-E4D7-4863-331276E8DB0F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6BF886CC-9D01-0E76-B8CF-E5EA885E5C5D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B8DDC2D0-D715-68A9-77C2-92D89E43168A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088C2696-475F-8B21-B5AD-99F7C859D5DC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3F4D016E-A9B4-68BD-79EF-5DC31947FC55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084D8254-9484-081D-3A8D-D8DA3683A35D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4777F019-554A-7D62-F676-20A9C0F4E456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59C8D044-8ED5-2369-9BE1-DDF25DF6797E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BA651E60-1A4D-B121-F0C2-6A6CF7003159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87F96824-579C-F287-02CE-2239860B9B97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1270618D-3D73-DF30-E1CA-388143BA08C2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con due angoli in diagonale ritagliati 25">
            <a:extLst>
              <a:ext uri="{FF2B5EF4-FFF2-40B4-BE49-F238E27FC236}">
                <a16:creationId xmlns:a16="http://schemas.microsoft.com/office/drawing/2014/main" id="{78486A39-C977-7354-E3E8-CF5DD31EF4D5}"/>
              </a:ext>
            </a:extLst>
          </p:cNvPr>
          <p:cNvSpPr/>
          <p:nvPr/>
        </p:nvSpPr>
        <p:spPr>
          <a:xfrm>
            <a:off x="4503389" y="2362694"/>
            <a:ext cx="3184662" cy="2819449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8" name="Connettore diritto 11">
            <a:extLst>
              <a:ext uri="{FF2B5EF4-FFF2-40B4-BE49-F238E27FC236}">
                <a16:creationId xmlns:a16="http://schemas.microsoft.com/office/drawing/2014/main" id="{D65F4352-FDF7-336B-EEB1-61E22059E97C}"/>
              </a:ext>
            </a:extLst>
          </p:cNvPr>
          <p:cNvCxnSpPr>
            <a:cxnSpLocks/>
          </p:cNvCxnSpPr>
          <p:nvPr/>
        </p:nvCxnSpPr>
        <p:spPr>
          <a:xfrm>
            <a:off x="5433246" y="4954848"/>
            <a:ext cx="1418369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CasellaDiTesto 15">
            <a:extLst>
              <a:ext uri="{FF2B5EF4-FFF2-40B4-BE49-F238E27FC236}">
                <a16:creationId xmlns:a16="http://schemas.microsoft.com/office/drawing/2014/main" id="{1E1CE9F1-9F2D-D669-352C-E771B4EBB116}"/>
              </a:ext>
            </a:extLst>
          </p:cNvPr>
          <p:cNvSpPr txBox="1"/>
          <p:nvPr/>
        </p:nvSpPr>
        <p:spPr>
          <a:xfrm>
            <a:off x="5764181" y="4459311"/>
            <a:ext cx="827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>
                <a:latin typeface="Bahnschrift" panose="020B0502040204020203" pitchFamily="34" charset="0"/>
              </a:rPr>
              <a:t>1981.6</a:t>
            </a:r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FFDCBDF8-2849-A6FF-705B-43F33AB087C7}"/>
              </a:ext>
            </a:extLst>
          </p:cNvPr>
          <p:cNvSpPr txBox="1"/>
          <p:nvPr/>
        </p:nvSpPr>
        <p:spPr>
          <a:xfrm>
            <a:off x="5333769" y="4630577"/>
            <a:ext cx="665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0</a:t>
            </a:r>
            <a:r>
              <a:rPr lang="it-IT" sz="16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50" name="CasellaDiTesto 20">
            <a:extLst>
              <a:ext uri="{FF2B5EF4-FFF2-40B4-BE49-F238E27FC236}">
                <a16:creationId xmlns:a16="http://schemas.microsoft.com/office/drawing/2014/main" id="{23D11115-BF0E-A73C-17FE-6859BF5B442F}"/>
              </a:ext>
            </a:extLst>
          </p:cNvPr>
          <p:cNvSpPr txBox="1"/>
          <p:nvPr/>
        </p:nvSpPr>
        <p:spPr>
          <a:xfrm>
            <a:off x="5341609" y="3985646"/>
            <a:ext cx="665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2</a:t>
            </a:r>
            <a:r>
              <a:rPr lang="it-IT" sz="1600" baseline="30000">
                <a:latin typeface="Bahnschrift" panose="020B0502040204020203" pitchFamily="34" charset="0"/>
              </a:rPr>
              <a:t>+</a:t>
            </a:r>
          </a:p>
        </p:txBody>
      </p:sp>
      <p:cxnSp>
        <p:nvCxnSpPr>
          <p:cNvPr id="52" name="Connettore diritto 21">
            <a:extLst>
              <a:ext uri="{FF2B5EF4-FFF2-40B4-BE49-F238E27FC236}">
                <a16:creationId xmlns:a16="http://schemas.microsoft.com/office/drawing/2014/main" id="{0F1B2583-6930-C284-6F20-7A496B005E06}"/>
              </a:ext>
            </a:extLst>
          </p:cNvPr>
          <p:cNvCxnSpPr>
            <a:cxnSpLocks/>
          </p:cNvCxnSpPr>
          <p:nvPr/>
        </p:nvCxnSpPr>
        <p:spPr>
          <a:xfrm>
            <a:off x="5433246" y="4302068"/>
            <a:ext cx="1418571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Connettore diritto 22">
            <a:extLst>
              <a:ext uri="{FF2B5EF4-FFF2-40B4-BE49-F238E27FC236}">
                <a16:creationId xmlns:a16="http://schemas.microsoft.com/office/drawing/2014/main" id="{72CAB545-00E9-1112-40A7-2B421517DDA9}"/>
              </a:ext>
            </a:extLst>
          </p:cNvPr>
          <p:cNvCxnSpPr>
            <a:cxnSpLocks/>
          </p:cNvCxnSpPr>
          <p:nvPr/>
        </p:nvCxnSpPr>
        <p:spPr>
          <a:xfrm>
            <a:off x="5433246" y="3620095"/>
            <a:ext cx="1418571" cy="0"/>
          </a:xfrm>
          <a:prstGeom prst="line">
            <a:avLst/>
          </a:prstGeom>
          <a:ln w="38100">
            <a:solidFill>
              <a:srgbClr val="14594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8" name="CasellaDiTesto 23">
            <a:extLst>
              <a:ext uri="{FF2B5EF4-FFF2-40B4-BE49-F238E27FC236}">
                <a16:creationId xmlns:a16="http://schemas.microsoft.com/office/drawing/2014/main" id="{B7FB68DD-09DE-F249-8FC8-3851A0F7DB93}"/>
              </a:ext>
            </a:extLst>
          </p:cNvPr>
          <p:cNvSpPr txBox="1"/>
          <p:nvPr/>
        </p:nvSpPr>
        <p:spPr>
          <a:xfrm>
            <a:off x="5762073" y="3756385"/>
            <a:ext cx="8277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>
                <a:solidFill>
                  <a:srgbClr val="145940"/>
                </a:solidFill>
                <a:latin typeface="Bahnschrift" panose="020B0502040204020203" pitchFamily="34" charset="0"/>
              </a:rPr>
              <a:t>1993.3</a:t>
            </a:r>
          </a:p>
        </p:txBody>
      </p:sp>
      <p:sp>
        <p:nvSpPr>
          <p:cNvPr id="62" name="CasellaDiTesto 26">
            <a:extLst>
              <a:ext uri="{FF2B5EF4-FFF2-40B4-BE49-F238E27FC236}">
                <a16:creationId xmlns:a16="http://schemas.microsoft.com/office/drawing/2014/main" id="{539B77F3-1EFD-F4D6-004A-602F99B3131D}"/>
              </a:ext>
            </a:extLst>
          </p:cNvPr>
          <p:cNvSpPr txBox="1"/>
          <p:nvPr/>
        </p:nvSpPr>
        <p:spPr>
          <a:xfrm>
            <a:off x="5341609" y="3299539"/>
            <a:ext cx="665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4</a:t>
            </a:r>
            <a:r>
              <a:rPr lang="it-IT" sz="16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63" name="CasellaDiTesto 15">
            <a:extLst>
              <a:ext uri="{FF2B5EF4-FFF2-40B4-BE49-F238E27FC236}">
                <a16:creationId xmlns:a16="http://schemas.microsoft.com/office/drawing/2014/main" id="{CFCDEA5E-6CEF-D089-D6AD-3CE77E3A11D1}"/>
              </a:ext>
            </a:extLst>
          </p:cNvPr>
          <p:cNvSpPr txBox="1"/>
          <p:nvPr/>
        </p:nvSpPr>
        <p:spPr>
          <a:xfrm>
            <a:off x="6859578" y="4094939"/>
            <a:ext cx="827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1981.6</a:t>
            </a:r>
          </a:p>
        </p:txBody>
      </p:sp>
      <p:sp>
        <p:nvSpPr>
          <p:cNvPr id="64" name="CasellaDiTesto 15">
            <a:extLst>
              <a:ext uri="{FF2B5EF4-FFF2-40B4-BE49-F238E27FC236}">
                <a16:creationId xmlns:a16="http://schemas.microsoft.com/office/drawing/2014/main" id="{5D3BBC2B-E07C-ABCF-8C06-8B189F742BCF}"/>
              </a:ext>
            </a:extLst>
          </p:cNvPr>
          <p:cNvSpPr txBox="1"/>
          <p:nvPr/>
        </p:nvSpPr>
        <p:spPr>
          <a:xfrm>
            <a:off x="6853504" y="4769600"/>
            <a:ext cx="827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0</a:t>
            </a:r>
          </a:p>
        </p:txBody>
      </p:sp>
      <p:sp>
        <p:nvSpPr>
          <p:cNvPr id="65" name="CasellaDiTesto 15">
            <a:extLst>
              <a:ext uri="{FF2B5EF4-FFF2-40B4-BE49-F238E27FC236}">
                <a16:creationId xmlns:a16="http://schemas.microsoft.com/office/drawing/2014/main" id="{58614F91-0A52-B93E-4FDF-9B36C51447A1}"/>
              </a:ext>
            </a:extLst>
          </p:cNvPr>
          <p:cNvSpPr txBox="1"/>
          <p:nvPr/>
        </p:nvSpPr>
        <p:spPr>
          <a:xfrm>
            <a:off x="6853503" y="3415127"/>
            <a:ext cx="827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Bahnschrift" panose="020B0502040204020203" pitchFamily="34" charset="0"/>
              </a:rPr>
              <a:t>3974.9</a:t>
            </a:r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9307193A-EE0B-20AC-E146-77B7100C98DE}"/>
              </a:ext>
            </a:extLst>
          </p:cNvPr>
          <p:cNvSpPr txBox="1"/>
          <p:nvPr/>
        </p:nvSpPr>
        <p:spPr>
          <a:xfrm>
            <a:off x="4568802" y="4092535"/>
            <a:ext cx="8414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i="1">
                <a:latin typeface="Bahnschrift" panose="020B0502040204020203" pitchFamily="34" charset="0"/>
              </a:rPr>
              <a:t>0.65 </a:t>
            </a:r>
            <a:r>
              <a:rPr lang="it-IT" sz="1600" i="1" err="1">
                <a:latin typeface="Bahnschrift" panose="020B0502040204020203" pitchFamily="34" charset="0"/>
              </a:rPr>
              <a:t>ps</a:t>
            </a:r>
            <a:endParaRPr lang="it-IT" sz="1600" i="1">
              <a:latin typeface="Bahnschrift" panose="020B0502040204020203" pitchFamily="34" charset="0"/>
            </a:endParaRPr>
          </a:p>
        </p:txBody>
      </p:sp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EB7A6958-ADF6-906B-A21D-9AE5E51E673E}"/>
              </a:ext>
            </a:extLst>
          </p:cNvPr>
          <p:cNvSpPr txBox="1"/>
          <p:nvPr/>
        </p:nvSpPr>
        <p:spPr>
          <a:xfrm>
            <a:off x="4595199" y="3415127"/>
            <a:ext cx="8414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145940"/>
                </a:solidFill>
                <a:latin typeface="Bahnschrift" panose="020B0502040204020203" pitchFamily="34" charset="0"/>
              </a:rPr>
              <a:t>?</a:t>
            </a:r>
            <a:r>
              <a:rPr lang="it-IT" sz="1600" b="1" dirty="0">
                <a:latin typeface="Bahnschrift" panose="020B0502040204020203" pitchFamily="34" charset="0"/>
              </a:rPr>
              <a:t> </a:t>
            </a:r>
          </a:p>
        </p:txBody>
      </p:sp>
      <p:sp>
        <p:nvSpPr>
          <p:cNvPr id="72" name="CasellaDiTesto 71">
            <a:extLst>
              <a:ext uri="{FF2B5EF4-FFF2-40B4-BE49-F238E27FC236}">
                <a16:creationId xmlns:a16="http://schemas.microsoft.com/office/drawing/2014/main" id="{F4C62BAE-0924-C896-DE19-F8D887479A0F}"/>
              </a:ext>
            </a:extLst>
          </p:cNvPr>
          <p:cNvSpPr txBox="1"/>
          <p:nvPr/>
        </p:nvSpPr>
        <p:spPr>
          <a:xfrm>
            <a:off x="4579481" y="2371928"/>
            <a:ext cx="30530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Bahnschrift" panose="020B0502040204020203" pitchFamily="34" charset="0"/>
              </a:rPr>
              <a:t>Precise energy measurement for future DSAM lifetime extraction</a:t>
            </a:r>
            <a:endParaRPr lang="it-IT" b="1">
              <a:latin typeface="Bahnschrift" panose="020B0502040204020203" pitchFamily="34" charset="0"/>
            </a:endParaRPr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0D502AC1-D365-A800-5179-A349D443F3E0}"/>
              </a:ext>
            </a:extLst>
          </p:cNvPr>
          <p:cNvSpPr/>
          <p:nvPr/>
        </p:nvSpPr>
        <p:spPr>
          <a:xfrm rot="5400000">
            <a:off x="5859309" y="4421596"/>
            <a:ext cx="637780" cy="380583"/>
          </a:xfrm>
          <a:prstGeom prst="rightArrow">
            <a:avLst>
              <a:gd name="adj1" fmla="val 50000"/>
              <a:gd name="adj2" fmla="val 40543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18" name="Freccia a destra 17">
            <a:extLst>
              <a:ext uri="{FF2B5EF4-FFF2-40B4-BE49-F238E27FC236}">
                <a16:creationId xmlns:a16="http://schemas.microsoft.com/office/drawing/2014/main" id="{62BE9A56-93E2-70C3-8DC0-2A3B9CAF3CB9}"/>
              </a:ext>
            </a:extLst>
          </p:cNvPr>
          <p:cNvSpPr/>
          <p:nvPr/>
        </p:nvSpPr>
        <p:spPr>
          <a:xfrm rot="5400000">
            <a:off x="5850748" y="3879559"/>
            <a:ext cx="650368" cy="162161"/>
          </a:xfrm>
          <a:prstGeom prst="rightArrow">
            <a:avLst>
              <a:gd name="adj1" fmla="val 50000"/>
              <a:gd name="adj2" fmla="val 77416"/>
            </a:avLst>
          </a:prstGeom>
          <a:solidFill>
            <a:srgbClr val="14594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</p:spTree>
    <p:extLst>
      <p:ext uri="{BB962C8B-B14F-4D97-AF65-F5344CB8AC3E}">
        <p14:creationId xmlns:p14="http://schemas.microsoft.com/office/powerpoint/2010/main" val="2147262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C458BA-9702-66ED-A941-0E2FECE5F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Immagine 134">
            <a:extLst>
              <a:ext uri="{FF2B5EF4-FFF2-40B4-BE49-F238E27FC236}">
                <a16:creationId xmlns:a16="http://schemas.microsoft.com/office/drawing/2014/main" id="{F47708C7-EBC1-2E08-C565-9586B7D89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4025" y="3561136"/>
            <a:ext cx="1523150" cy="1230237"/>
          </a:xfrm>
          <a:prstGeom prst="rect">
            <a:avLst/>
          </a:prstGeom>
        </p:spPr>
      </p:pic>
      <p:sp>
        <p:nvSpPr>
          <p:cNvPr id="137" name="Rettangolo 136">
            <a:extLst>
              <a:ext uri="{FF2B5EF4-FFF2-40B4-BE49-F238E27FC236}">
                <a16:creationId xmlns:a16="http://schemas.microsoft.com/office/drawing/2014/main" id="{84DD953E-0D0F-F188-3ADD-A73551B7C434}"/>
              </a:ext>
            </a:extLst>
          </p:cNvPr>
          <p:cNvSpPr/>
          <p:nvPr/>
        </p:nvSpPr>
        <p:spPr>
          <a:xfrm>
            <a:off x="5957006" y="3536440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sp>
        <p:nvSpPr>
          <p:cNvPr id="141" name="Rettangolo 140">
            <a:extLst>
              <a:ext uri="{FF2B5EF4-FFF2-40B4-BE49-F238E27FC236}">
                <a16:creationId xmlns:a16="http://schemas.microsoft.com/office/drawing/2014/main" id="{8079D5EE-4A15-3F88-AC7E-B323F456F36E}"/>
              </a:ext>
            </a:extLst>
          </p:cNvPr>
          <p:cNvSpPr/>
          <p:nvPr/>
        </p:nvSpPr>
        <p:spPr>
          <a:xfrm>
            <a:off x="6621024" y="3536440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341CC5DB-1470-1F01-7A36-B850903B26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4325" y="3520070"/>
            <a:ext cx="1587275" cy="1282030"/>
          </a:xfrm>
          <a:prstGeom prst="rect">
            <a:avLst/>
          </a:prstGeom>
        </p:spPr>
      </p:pic>
      <p:grpSp>
        <p:nvGrpSpPr>
          <p:cNvPr id="203" name="Gruppo 202">
            <a:extLst>
              <a:ext uri="{FF2B5EF4-FFF2-40B4-BE49-F238E27FC236}">
                <a16:creationId xmlns:a16="http://schemas.microsoft.com/office/drawing/2014/main" id="{C435626F-9065-90C8-C56B-201FC0F47CCC}"/>
              </a:ext>
            </a:extLst>
          </p:cNvPr>
          <p:cNvGrpSpPr/>
          <p:nvPr/>
        </p:nvGrpSpPr>
        <p:grpSpPr>
          <a:xfrm>
            <a:off x="5690511" y="3520811"/>
            <a:ext cx="1550178" cy="1303444"/>
            <a:chOff x="7239599" y="2226244"/>
            <a:chExt cx="1550178" cy="1303444"/>
          </a:xfrm>
        </p:grpSpPr>
        <p:sp>
          <p:nvSpPr>
            <p:cNvPr id="205" name="Trapezio 204">
              <a:extLst>
                <a:ext uri="{FF2B5EF4-FFF2-40B4-BE49-F238E27FC236}">
                  <a16:creationId xmlns:a16="http://schemas.microsoft.com/office/drawing/2014/main" id="{B57385D0-F04F-37DA-CA63-20C0AB1A5149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6" name="Trapezio 205">
              <a:extLst>
                <a:ext uri="{FF2B5EF4-FFF2-40B4-BE49-F238E27FC236}">
                  <a16:creationId xmlns:a16="http://schemas.microsoft.com/office/drawing/2014/main" id="{2D0AC650-D3CD-6507-2679-82F3927DE429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7" name="Trapezio 206">
              <a:extLst>
                <a:ext uri="{FF2B5EF4-FFF2-40B4-BE49-F238E27FC236}">
                  <a16:creationId xmlns:a16="http://schemas.microsoft.com/office/drawing/2014/main" id="{08D1A106-A340-A4C9-C8C2-240B9ECE4164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9" name="Trapezio 208">
              <a:extLst>
                <a:ext uri="{FF2B5EF4-FFF2-40B4-BE49-F238E27FC236}">
                  <a16:creationId xmlns:a16="http://schemas.microsoft.com/office/drawing/2014/main" id="{BB3C23CD-B0DE-A926-466F-F43FC89E865D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28" name="Rettangolo 127">
            <a:extLst>
              <a:ext uri="{FF2B5EF4-FFF2-40B4-BE49-F238E27FC236}">
                <a16:creationId xmlns:a16="http://schemas.microsoft.com/office/drawing/2014/main" id="{EFCB4663-5C18-8070-EEC8-A75E1D59B9FE}"/>
              </a:ext>
            </a:extLst>
          </p:cNvPr>
          <p:cNvSpPr/>
          <p:nvPr/>
        </p:nvSpPr>
        <p:spPr>
          <a:xfrm>
            <a:off x="4787554" y="3536440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5DA602E-18B5-B395-556B-C2010F52FFB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924"/>
          <a:stretch>
            <a:fillRect/>
          </a:stretch>
        </p:blipFill>
        <p:spPr>
          <a:xfrm>
            <a:off x="1047600" y="3532885"/>
            <a:ext cx="1548000" cy="12879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6D2EA0E8-B039-F574-E70D-1EF9F29142A7}"/>
              </a:ext>
            </a:extLst>
          </p:cNvPr>
          <p:cNvSpPr/>
          <p:nvPr/>
        </p:nvSpPr>
        <p:spPr>
          <a:xfrm>
            <a:off x="2107075" y="3523625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6EF59C4A-869D-DDEF-74A9-C1B3F7E88F0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196"/>
          <a:stretch>
            <a:fillRect/>
          </a:stretch>
        </p:blipFill>
        <p:spPr>
          <a:xfrm>
            <a:off x="2595600" y="3527307"/>
            <a:ext cx="1548000" cy="1289711"/>
          </a:xfrm>
          <a:prstGeom prst="rect">
            <a:avLst/>
          </a:prstGeom>
          <a:ln>
            <a:noFill/>
          </a:ln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6BC91641-B646-60F2-282C-AC573DE96B61}"/>
              </a:ext>
            </a:extLst>
          </p:cNvPr>
          <p:cNvSpPr/>
          <p:nvPr/>
        </p:nvSpPr>
        <p:spPr>
          <a:xfrm>
            <a:off x="3531480" y="3528255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grpSp>
        <p:nvGrpSpPr>
          <p:cNvPr id="160" name="Gruppo 159">
            <a:extLst>
              <a:ext uri="{FF2B5EF4-FFF2-40B4-BE49-F238E27FC236}">
                <a16:creationId xmlns:a16="http://schemas.microsoft.com/office/drawing/2014/main" id="{A7AB0FD6-CD5D-66BE-146C-6A1F9C770934}"/>
              </a:ext>
            </a:extLst>
          </p:cNvPr>
          <p:cNvGrpSpPr/>
          <p:nvPr/>
        </p:nvGrpSpPr>
        <p:grpSpPr>
          <a:xfrm>
            <a:off x="4142502" y="3522451"/>
            <a:ext cx="1550178" cy="1303444"/>
            <a:chOff x="7239599" y="2226244"/>
            <a:chExt cx="1550178" cy="1303444"/>
          </a:xfrm>
        </p:grpSpPr>
        <p:sp>
          <p:nvSpPr>
            <p:cNvPr id="162" name="Trapezio 161">
              <a:extLst>
                <a:ext uri="{FF2B5EF4-FFF2-40B4-BE49-F238E27FC236}">
                  <a16:creationId xmlns:a16="http://schemas.microsoft.com/office/drawing/2014/main" id="{6557611E-6FE0-0824-0508-F6CB5F0BAB52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4" name="Trapezio 163">
              <a:extLst>
                <a:ext uri="{FF2B5EF4-FFF2-40B4-BE49-F238E27FC236}">
                  <a16:creationId xmlns:a16="http://schemas.microsoft.com/office/drawing/2014/main" id="{62070A72-1509-2DAA-0CBE-16CFAEB69E20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6" name="Trapezio 165">
              <a:extLst>
                <a:ext uri="{FF2B5EF4-FFF2-40B4-BE49-F238E27FC236}">
                  <a16:creationId xmlns:a16="http://schemas.microsoft.com/office/drawing/2014/main" id="{DA3BCD04-84C5-255D-D30A-3B8D08EEF096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8" name="Trapezio 167">
              <a:extLst>
                <a:ext uri="{FF2B5EF4-FFF2-40B4-BE49-F238E27FC236}">
                  <a16:creationId xmlns:a16="http://schemas.microsoft.com/office/drawing/2014/main" id="{9B5740ED-8E4F-2617-A473-44A1F80CCAA8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70" name="Gruppo 169">
            <a:extLst>
              <a:ext uri="{FF2B5EF4-FFF2-40B4-BE49-F238E27FC236}">
                <a16:creationId xmlns:a16="http://schemas.microsoft.com/office/drawing/2014/main" id="{E1BDA96D-0683-2FCB-AB23-CF63D0FE78BF}"/>
              </a:ext>
            </a:extLst>
          </p:cNvPr>
          <p:cNvGrpSpPr/>
          <p:nvPr/>
        </p:nvGrpSpPr>
        <p:grpSpPr>
          <a:xfrm>
            <a:off x="2592324" y="3524532"/>
            <a:ext cx="1550178" cy="1303444"/>
            <a:chOff x="7239599" y="2226244"/>
            <a:chExt cx="1550178" cy="1303444"/>
          </a:xfrm>
        </p:grpSpPr>
        <p:sp>
          <p:nvSpPr>
            <p:cNvPr id="172" name="Trapezio 171">
              <a:extLst>
                <a:ext uri="{FF2B5EF4-FFF2-40B4-BE49-F238E27FC236}">
                  <a16:creationId xmlns:a16="http://schemas.microsoft.com/office/drawing/2014/main" id="{2F7092FA-D50B-C04E-21C2-BC63D36FDB2D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4" name="Trapezio 173">
              <a:extLst>
                <a:ext uri="{FF2B5EF4-FFF2-40B4-BE49-F238E27FC236}">
                  <a16:creationId xmlns:a16="http://schemas.microsoft.com/office/drawing/2014/main" id="{70CCE82F-0764-6FD2-2F04-C21F5BEBAAF5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6" name="Trapezio 175">
              <a:extLst>
                <a:ext uri="{FF2B5EF4-FFF2-40B4-BE49-F238E27FC236}">
                  <a16:creationId xmlns:a16="http://schemas.microsoft.com/office/drawing/2014/main" id="{FABE6808-8DFF-C1A1-48FE-741F54346185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7" name="Trapezio 176">
              <a:extLst>
                <a:ext uri="{FF2B5EF4-FFF2-40B4-BE49-F238E27FC236}">
                  <a16:creationId xmlns:a16="http://schemas.microsoft.com/office/drawing/2014/main" id="{80EBC696-4AB0-04C4-8883-1A2CC6000489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80" name="Gruppo 179">
            <a:extLst>
              <a:ext uri="{FF2B5EF4-FFF2-40B4-BE49-F238E27FC236}">
                <a16:creationId xmlns:a16="http://schemas.microsoft.com/office/drawing/2014/main" id="{A2BDBB86-9F05-B0A7-5B9D-B2462842F033}"/>
              </a:ext>
            </a:extLst>
          </p:cNvPr>
          <p:cNvGrpSpPr/>
          <p:nvPr/>
        </p:nvGrpSpPr>
        <p:grpSpPr>
          <a:xfrm>
            <a:off x="1045413" y="3524532"/>
            <a:ext cx="1550178" cy="1303444"/>
            <a:chOff x="7239599" y="2226244"/>
            <a:chExt cx="1550178" cy="1303444"/>
          </a:xfrm>
        </p:grpSpPr>
        <p:sp>
          <p:nvSpPr>
            <p:cNvPr id="181" name="Trapezio 180">
              <a:extLst>
                <a:ext uri="{FF2B5EF4-FFF2-40B4-BE49-F238E27FC236}">
                  <a16:creationId xmlns:a16="http://schemas.microsoft.com/office/drawing/2014/main" id="{EAC83F44-F93D-13DE-13FD-6A118D5E0403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2" name="Trapezio 181">
              <a:extLst>
                <a:ext uri="{FF2B5EF4-FFF2-40B4-BE49-F238E27FC236}">
                  <a16:creationId xmlns:a16="http://schemas.microsoft.com/office/drawing/2014/main" id="{D0216E17-40C4-3C43-CF3E-A6D68EFE52AC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3" name="Trapezio 182">
              <a:extLst>
                <a:ext uri="{FF2B5EF4-FFF2-40B4-BE49-F238E27FC236}">
                  <a16:creationId xmlns:a16="http://schemas.microsoft.com/office/drawing/2014/main" id="{7E9652FF-EB41-10D7-F928-7996B90E5476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4" name="Trapezio 183">
              <a:extLst>
                <a:ext uri="{FF2B5EF4-FFF2-40B4-BE49-F238E27FC236}">
                  <a16:creationId xmlns:a16="http://schemas.microsoft.com/office/drawing/2014/main" id="{0B75F8B1-2027-A8C4-D840-1DC681DB378E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018A3C5B-D27B-7ECB-3651-6E51B0480D8F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AF9E8BB6-CE82-347A-937A-262C4EEB666E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Outlook and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perspectives</a:t>
            </a:r>
            <a:endParaRPr lang="it-IT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7613614D-B662-D99B-4689-66492FB86EFA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462D6827-4B76-6707-F788-DF5C888EB1EC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ACEE09FD-3458-B726-EBE0-6D13A21A3056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9EE44BEB-E6B1-B7BB-B558-D55ADA43D5F9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DA2E9995-32A2-9B52-25A1-D235512E31F4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2E41075C-0C92-207F-11E5-1CB8F25E1689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78E9ECCA-8979-2BC4-FAFE-90DC0948D954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52E84B29-416F-73CF-EAB0-CFB80D7B985C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91A7D3F2-0C07-B6B5-A135-E9283B228D4D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8FA44255-B760-D45B-577B-019FF6229EA5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E0DEC0C4-5086-4200-21CF-66215D83974E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2457F105-ED6A-CC47-5049-27571A8767B6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0CDC4131-E0F9-DC8A-F45A-6C2D03FA52AB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0" name="CasellaDiTesto 199">
            <a:extLst>
              <a:ext uri="{FF2B5EF4-FFF2-40B4-BE49-F238E27FC236}">
                <a16:creationId xmlns:a16="http://schemas.microsoft.com/office/drawing/2014/main" id="{FF792A1B-63AD-5510-C70B-760D0F926051}"/>
              </a:ext>
            </a:extLst>
          </p:cNvPr>
          <p:cNvSpPr txBox="1"/>
          <p:nvPr/>
        </p:nvSpPr>
        <p:spPr>
          <a:xfrm>
            <a:off x="2370317" y="3578993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>
                <a:latin typeface="Bahnschrift" panose="020B0502040204020203" pitchFamily="34" charset="0"/>
              </a:rPr>
              <a:t>24</a:t>
            </a:r>
            <a:r>
              <a:rPr lang="it-IT" sz="2000" b="1">
                <a:latin typeface="Bahnschrift" panose="020B0502040204020203" pitchFamily="34" charset="0"/>
              </a:rPr>
              <a:t>Ne</a:t>
            </a: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B9CCE746-D006-A4CC-8F42-0A378B87B1D7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4D73DD41-987C-6957-DBA0-55BE1AF8EC18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D2BD6A66-2E79-9C2E-A794-496377D61892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4C02D134-1E37-337C-9CA3-92B92E514663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E614C2A7-83E2-1A5C-16CC-3CC3650F514A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5158152B-A228-1071-3975-9AB88F18C4D4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FF40D71F-02AE-DFC1-C38B-392EDF1262D6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178B768C-9C26-05C0-FCA9-5BC7E2519D60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21326961-3076-977F-665E-8360E692D927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9F4439A5-CD1B-526B-8616-988370F7B4FD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1385A559-0357-A790-EAF3-AA509147E374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84B1C5A8-9B0A-2CD6-2609-4EDD23F8FBA9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87759BF2-B657-2F9D-9A00-90757BFA3B3D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7" name="Rettangolo 166">
            <a:extLst>
              <a:ext uri="{FF2B5EF4-FFF2-40B4-BE49-F238E27FC236}">
                <a16:creationId xmlns:a16="http://schemas.microsoft.com/office/drawing/2014/main" id="{4815A3B0-F225-992B-7E3C-A3F9CD5E6650}"/>
              </a:ext>
            </a:extLst>
          </p:cNvPr>
          <p:cNvSpPr/>
          <p:nvPr/>
        </p:nvSpPr>
        <p:spPr>
          <a:xfrm>
            <a:off x="5691619" y="3528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1" name="Rettangolo 170">
            <a:extLst>
              <a:ext uri="{FF2B5EF4-FFF2-40B4-BE49-F238E27FC236}">
                <a16:creationId xmlns:a16="http://schemas.microsoft.com/office/drawing/2014/main" id="{F9D32050-F8CA-9CDE-A071-4DB032CF6E9E}"/>
              </a:ext>
            </a:extLst>
          </p:cNvPr>
          <p:cNvSpPr/>
          <p:nvPr/>
        </p:nvSpPr>
        <p:spPr>
          <a:xfrm>
            <a:off x="1047619" y="3528255"/>
            <a:ext cx="1548000" cy="129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5" name="Rettangolo 164">
            <a:extLst>
              <a:ext uri="{FF2B5EF4-FFF2-40B4-BE49-F238E27FC236}">
                <a16:creationId xmlns:a16="http://schemas.microsoft.com/office/drawing/2014/main" id="{3A84DB58-2191-4BB6-AFC6-92AF1357F747}"/>
              </a:ext>
            </a:extLst>
          </p:cNvPr>
          <p:cNvSpPr/>
          <p:nvPr/>
        </p:nvSpPr>
        <p:spPr>
          <a:xfrm>
            <a:off x="2595619" y="3528255"/>
            <a:ext cx="1548000" cy="129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9" name="Rettangolo 168">
            <a:extLst>
              <a:ext uri="{FF2B5EF4-FFF2-40B4-BE49-F238E27FC236}">
                <a16:creationId xmlns:a16="http://schemas.microsoft.com/office/drawing/2014/main" id="{639A5609-7E0B-8478-1D8B-A7E8B4BFECE7}"/>
              </a:ext>
            </a:extLst>
          </p:cNvPr>
          <p:cNvSpPr/>
          <p:nvPr/>
        </p:nvSpPr>
        <p:spPr>
          <a:xfrm>
            <a:off x="4143619" y="3528255"/>
            <a:ext cx="1548000" cy="129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1" name="CasellaDiTesto 310">
            <a:extLst>
              <a:ext uri="{FF2B5EF4-FFF2-40B4-BE49-F238E27FC236}">
                <a16:creationId xmlns:a16="http://schemas.microsoft.com/office/drawing/2014/main" id="{27138ECE-C3A4-E166-89B7-75C0B1488586}"/>
              </a:ext>
            </a:extLst>
          </p:cNvPr>
          <p:cNvSpPr txBox="1"/>
          <p:nvPr/>
        </p:nvSpPr>
        <p:spPr>
          <a:xfrm>
            <a:off x="817634" y="3578993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>
                <a:latin typeface="Bahnschrift" panose="020B0502040204020203" pitchFamily="34" charset="0"/>
              </a:rPr>
              <a:t>23</a:t>
            </a:r>
            <a:r>
              <a:rPr lang="it-IT" sz="2000" b="1">
                <a:latin typeface="Bahnschrift" panose="020B0502040204020203" pitchFamily="34" charset="0"/>
              </a:rPr>
              <a:t>Ne</a:t>
            </a:r>
          </a:p>
        </p:txBody>
      </p:sp>
      <p:sp>
        <p:nvSpPr>
          <p:cNvPr id="313" name="CasellaDiTesto 312">
            <a:extLst>
              <a:ext uri="{FF2B5EF4-FFF2-40B4-BE49-F238E27FC236}">
                <a16:creationId xmlns:a16="http://schemas.microsoft.com/office/drawing/2014/main" id="{4DBDB6AD-7794-2B2A-F363-3B6CF465436E}"/>
              </a:ext>
            </a:extLst>
          </p:cNvPr>
          <p:cNvSpPr txBox="1"/>
          <p:nvPr/>
        </p:nvSpPr>
        <p:spPr>
          <a:xfrm>
            <a:off x="5451403" y="3572471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>
                <a:latin typeface="Bahnschrift" panose="020B0502040204020203" pitchFamily="34" charset="0"/>
              </a:rPr>
              <a:t>26</a:t>
            </a:r>
            <a:r>
              <a:rPr lang="it-IT" sz="2000" b="1">
                <a:latin typeface="Bahnschrift" panose="020B0502040204020203" pitchFamily="34" charset="0"/>
              </a:rPr>
              <a:t>Ne</a:t>
            </a:r>
          </a:p>
        </p:txBody>
      </p:sp>
      <p:sp>
        <p:nvSpPr>
          <p:cNvPr id="315" name="CasellaDiTesto 314">
            <a:extLst>
              <a:ext uri="{FF2B5EF4-FFF2-40B4-BE49-F238E27FC236}">
                <a16:creationId xmlns:a16="http://schemas.microsoft.com/office/drawing/2014/main" id="{716E9CDC-0914-BE05-3E03-BEA84704DB48}"/>
              </a:ext>
            </a:extLst>
          </p:cNvPr>
          <p:cNvSpPr txBox="1"/>
          <p:nvPr/>
        </p:nvSpPr>
        <p:spPr>
          <a:xfrm>
            <a:off x="3898720" y="3572471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>
                <a:latin typeface="Bahnschrift" panose="020B0502040204020203" pitchFamily="34" charset="0"/>
              </a:rPr>
              <a:t>25</a:t>
            </a:r>
            <a:r>
              <a:rPr lang="it-IT" sz="2000" b="1">
                <a:latin typeface="Bahnschrift" panose="020B0502040204020203" pitchFamily="34" charset="0"/>
              </a:rPr>
              <a:t>Ne</a:t>
            </a:r>
          </a:p>
        </p:txBody>
      </p:sp>
      <p:cxnSp>
        <p:nvCxnSpPr>
          <p:cNvPr id="317" name="Connettore 2 316">
            <a:extLst>
              <a:ext uri="{FF2B5EF4-FFF2-40B4-BE49-F238E27FC236}">
                <a16:creationId xmlns:a16="http://schemas.microsoft.com/office/drawing/2014/main" id="{B22A1878-BC23-C353-E951-4E2CD63A5BB5}"/>
              </a:ext>
            </a:extLst>
          </p:cNvPr>
          <p:cNvCxnSpPr>
            <a:cxnSpLocks/>
          </p:cNvCxnSpPr>
          <p:nvPr/>
        </p:nvCxnSpPr>
        <p:spPr>
          <a:xfrm>
            <a:off x="703334" y="6331686"/>
            <a:ext cx="2192266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8" name="Connettore 2 317">
            <a:extLst>
              <a:ext uri="{FF2B5EF4-FFF2-40B4-BE49-F238E27FC236}">
                <a16:creationId xmlns:a16="http://schemas.microsoft.com/office/drawing/2014/main" id="{AD204308-A94A-C6E8-C143-22E219624DE8}"/>
              </a:ext>
            </a:extLst>
          </p:cNvPr>
          <p:cNvCxnSpPr>
            <a:cxnSpLocks/>
          </p:cNvCxnSpPr>
          <p:nvPr/>
        </p:nvCxnSpPr>
        <p:spPr>
          <a:xfrm flipV="1">
            <a:off x="817634" y="4563736"/>
            <a:ext cx="0" cy="1860504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3" name="CasellaDiTesto 322">
            <a:extLst>
              <a:ext uri="{FF2B5EF4-FFF2-40B4-BE49-F238E27FC236}">
                <a16:creationId xmlns:a16="http://schemas.microsoft.com/office/drawing/2014/main" id="{D644A957-29EE-21EE-D198-5283E33F316A}"/>
              </a:ext>
            </a:extLst>
          </p:cNvPr>
          <p:cNvSpPr txBox="1"/>
          <p:nvPr/>
        </p:nvSpPr>
        <p:spPr>
          <a:xfrm>
            <a:off x="2895600" y="6311688"/>
            <a:ext cx="112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latin typeface="Bahnschrift" panose="020B0502040204020203" pitchFamily="34" charset="0"/>
              </a:rPr>
              <a:t>N</a:t>
            </a:r>
          </a:p>
        </p:txBody>
      </p:sp>
      <p:sp>
        <p:nvSpPr>
          <p:cNvPr id="326" name="CasellaDiTesto 325">
            <a:extLst>
              <a:ext uri="{FF2B5EF4-FFF2-40B4-BE49-F238E27FC236}">
                <a16:creationId xmlns:a16="http://schemas.microsoft.com/office/drawing/2014/main" id="{20E7D026-6DAB-F1F1-E5B6-52317631F5C6}"/>
              </a:ext>
            </a:extLst>
          </p:cNvPr>
          <p:cNvSpPr txBox="1"/>
          <p:nvPr/>
        </p:nvSpPr>
        <p:spPr>
          <a:xfrm>
            <a:off x="403665" y="4184567"/>
            <a:ext cx="112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latin typeface="Bahnschrift" panose="020B0502040204020203" pitchFamily="34" charset="0"/>
              </a:rPr>
              <a:t>Z</a:t>
            </a:r>
          </a:p>
        </p:txBody>
      </p:sp>
      <p:sp>
        <p:nvSpPr>
          <p:cNvPr id="16" name="Esagono 15">
            <a:extLst>
              <a:ext uri="{FF2B5EF4-FFF2-40B4-BE49-F238E27FC236}">
                <a16:creationId xmlns:a16="http://schemas.microsoft.com/office/drawing/2014/main" id="{B76FB384-7FEB-B63E-3D8D-0990C5626661}"/>
              </a:ext>
            </a:extLst>
          </p:cNvPr>
          <p:cNvSpPr/>
          <p:nvPr/>
        </p:nvSpPr>
        <p:spPr>
          <a:xfrm>
            <a:off x="8442741" y="4258021"/>
            <a:ext cx="3114193" cy="355138"/>
          </a:xfrm>
          <a:prstGeom prst="hexagon">
            <a:avLst/>
          </a:prstGeom>
          <a:solidFill>
            <a:schemeClr val="bg1"/>
          </a:solidFill>
          <a:ln>
            <a:solidFill>
              <a:srgbClr val="CC664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BEB04018-3C27-725E-1CB1-FF33D07336AB}"/>
              </a:ext>
            </a:extLst>
          </p:cNvPr>
          <p:cNvSpPr txBox="1"/>
          <p:nvPr/>
        </p:nvSpPr>
        <p:spPr>
          <a:xfrm>
            <a:off x="8923760" y="4248496"/>
            <a:ext cx="28237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June 2024: </a:t>
            </a:r>
            <a:r>
              <a:rPr lang="it-IT" baseline="30000">
                <a:latin typeface="Bahnschrift" panose="020B0502040204020203" pitchFamily="34" charset="0"/>
              </a:rPr>
              <a:t>26</a:t>
            </a:r>
            <a:r>
              <a:rPr lang="it-IT">
                <a:latin typeface="Bahnschrift" panose="020B0502040204020203" pitchFamily="34" charset="0"/>
              </a:rPr>
              <a:t>Mg + </a:t>
            </a:r>
            <a:r>
              <a:rPr lang="it-IT" baseline="30000">
                <a:latin typeface="Bahnschrift" panose="020B0502040204020203" pitchFamily="34" charset="0"/>
              </a:rPr>
              <a:t>238</a:t>
            </a:r>
            <a:r>
              <a:rPr lang="it-IT">
                <a:latin typeface="Bahnschrift" panose="020B0502040204020203" pitchFamily="34" charset="0"/>
              </a:rPr>
              <a:t>U</a:t>
            </a:r>
          </a:p>
        </p:txBody>
      </p:sp>
      <p:sp>
        <p:nvSpPr>
          <p:cNvPr id="36" name="Esagono 35">
            <a:extLst>
              <a:ext uri="{FF2B5EF4-FFF2-40B4-BE49-F238E27FC236}">
                <a16:creationId xmlns:a16="http://schemas.microsoft.com/office/drawing/2014/main" id="{E6F91993-C4C6-285B-D681-6BCE55B0B1BD}"/>
              </a:ext>
            </a:extLst>
          </p:cNvPr>
          <p:cNvSpPr/>
          <p:nvPr/>
        </p:nvSpPr>
        <p:spPr>
          <a:xfrm>
            <a:off x="8443237" y="4256339"/>
            <a:ext cx="413196" cy="356203"/>
          </a:xfrm>
          <a:prstGeom prst="hexagon">
            <a:avLst/>
          </a:prstGeom>
          <a:solidFill>
            <a:srgbClr val="CC6644"/>
          </a:solidFill>
          <a:ln>
            <a:solidFill>
              <a:srgbClr val="CC6644"/>
            </a:solidFill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4" name="Esagono 43">
            <a:extLst>
              <a:ext uri="{FF2B5EF4-FFF2-40B4-BE49-F238E27FC236}">
                <a16:creationId xmlns:a16="http://schemas.microsoft.com/office/drawing/2014/main" id="{6960D77D-2F56-0C03-9A2A-96090363DFF8}"/>
              </a:ext>
            </a:extLst>
          </p:cNvPr>
          <p:cNvSpPr/>
          <p:nvPr/>
        </p:nvSpPr>
        <p:spPr>
          <a:xfrm>
            <a:off x="8442741" y="3755540"/>
            <a:ext cx="3114193" cy="356203"/>
          </a:xfrm>
          <a:prstGeom prst="hexagon">
            <a:avLst/>
          </a:prstGeom>
          <a:solidFill>
            <a:schemeClr val="bg1"/>
          </a:solidFill>
          <a:ln>
            <a:solidFill>
              <a:srgbClr val="0F6CA6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2" name="Esagono 51">
            <a:extLst>
              <a:ext uri="{FF2B5EF4-FFF2-40B4-BE49-F238E27FC236}">
                <a16:creationId xmlns:a16="http://schemas.microsoft.com/office/drawing/2014/main" id="{19C41F6F-8E1E-BAFE-31BF-BD2FB7375A0E}"/>
              </a:ext>
            </a:extLst>
          </p:cNvPr>
          <p:cNvSpPr/>
          <p:nvPr/>
        </p:nvSpPr>
        <p:spPr>
          <a:xfrm>
            <a:off x="8442742" y="3755540"/>
            <a:ext cx="413196" cy="356203"/>
          </a:xfrm>
          <a:prstGeom prst="hexagon">
            <a:avLst/>
          </a:prstGeom>
          <a:solidFill>
            <a:srgbClr val="0F6CA6"/>
          </a:solidFill>
          <a:ln>
            <a:solidFill>
              <a:srgbClr val="0F6CA6"/>
            </a:solidFill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521B1814-DA9D-41A4-1F8A-7EE6C509A442}"/>
              </a:ext>
            </a:extLst>
          </p:cNvPr>
          <p:cNvSpPr txBox="1"/>
          <p:nvPr/>
        </p:nvSpPr>
        <p:spPr>
          <a:xfrm>
            <a:off x="8923760" y="3746015"/>
            <a:ext cx="2823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April 2023: </a:t>
            </a:r>
            <a:r>
              <a:rPr lang="it-IT" baseline="30000">
                <a:latin typeface="Bahnschrift" panose="020B0502040204020203" pitchFamily="34" charset="0"/>
              </a:rPr>
              <a:t>22</a:t>
            </a:r>
            <a:r>
              <a:rPr lang="it-IT">
                <a:latin typeface="Bahnschrift" panose="020B0502040204020203" pitchFamily="34" charset="0"/>
              </a:rPr>
              <a:t>Ne + </a:t>
            </a:r>
            <a:r>
              <a:rPr lang="it-IT" baseline="30000">
                <a:latin typeface="Bahnschrift" panose="020B0502040204020203" pitchFamily="34" charset="0"/>
              </a:rPr>
              <a:t>238</a:t>
            </a:r>
            <a:r>
              <a:rPr lang="it-IT">
                <a:latin typeface="Bahnschrift" panose="020B0502040204020203" pitchFamily="34" charset="0"/>
              </a:rPr>
              <a:t>U</a:t>
            </a:r>
          </a:p>
        </p:txBody>
      </p:sp>
      <p:sp>
        <p:nvSpPr>
          <p:cNvPr id="129" name="Esagono 128">
            <a:extLst>
              <a:ext uri="{FF2B5EF4-FFF2-40B4-BE49-F238E27FC236}">
                <a16:creationId xmlns:a16="http://schemas.microsoft.com/office/drawing/2014/main" id="{93789149-C3FE-31FF-3172-94254AE8894A}"/>
              </a:ext>
            </a:extLst>
          </p:cNvPr>
          <p:cNvSpPr/>
          <p:nvPr/>
        </p:nvSpPr>
        <p:spPr>
          <a:xfrm>
            <a:off x="8442741" y="5038665"/>
            <a:ext cx="3114193" cy="364643"/>
          </a:xfrm>
          <a:prstGeom prst="hexagon">
            <a:avLst/>
          </a:prstGeom>
          <a:solidFill>
            <a:schemeClr val="bg1"/>
          </a:solidFill>
          <a:ln>
            <a:solidFill>
              <a:srgbClr val="F8E09E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4" name="Esagono 133">
            <a:extLst>
              <a:ext uri="{FF2B5EF4-FFF2-40B4-BE49-F238E27FC236}">
                <a16:creationId xmlns:a16="http://schemas.microsoft.com/office/drawing/2014/main" id="{939E1152-92E4-69B3-7500-BC04899949EF}"/>
              </a:ext>
            </a:extLst>
          </p:cNvPr>
          <p:cNvSpPr/>
          <p:nvPr/>
        </p:nvSpPr>
        <p:spPr>
          <a:xfrm>
            <a:off x="8441637" y="5041094"/>
            <a:ext cx="413196" cy="356203"/>
          </a:xfrm>
          <a:prstGeom prst="hexagon">
            <a:avLst/>
          </a:prstGeom>
          <a:solidFill>
            <a:srgbClr val="F8E09E"/>
          </a:solidFill>
          <a:ln>
            <a:solidFill>
              <a:srgbClr val="F8E09E"/>
            </a:solidFill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9" name="CasellaDiTesto 138">
            <a:extLst>
              <a:ext uri="{FF2B5EF4-FFF2-40B4-BE49-F238E27FC236}">
                <a16:creationId xmlns:a16="http://schemas.microsoft.com/office/drawing/2014/main" id="{89A67AF6-BFFC-C66B-7DF1-7DFFC1294988}"/>
              </a:ext>
            </a:extLst>
          </p:cNvPr>
          <p:cNvSpPr txBox="1"/>
          <p:nvPr/>
        </p:nvSpPr>
        <p:spPr>
          <a:xfrm>
            <a:off x="8923760" y="5029140"/>
            <a:ext cx="28237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May 2026: </a:t>
            </a:r>
            <a:r>
              <a:rPr lang="it-IT" baseline="30000">
                <a:latin typeface="Bahnschrift" panose="020B0502040204020203" pitchFamily="34" charset="0"/>
              </a:rPr>
              <a:t>22</a:t>
            </a:r>
            <a:r>
              <a:rPr lang="it-IT">
                <a:latin typeface="Bahnschrift" panose="020B0502040204020203" pitchFamily="34" charset="0"/>
              </a:rPr>
              <a:t>Ne + </a:t>
            </a:r>
            <a:r>
              <a:rPr lang="it-IT" baseline="30000">
                <a:latin typeface="Bahnschrift" panose="020B0502040204020203" pitchFamily="34" charset="0"/>
              </a:rPr>
              <a:t>238</a:t>
            </a:r>
            <a:r>
              <a:rPr lang="it-IT">
                <a:latin typeface="Bahnschrift" panose="020B0502040204020203" pitchFamily="34" charset="0"/>
              </a:rPr>
              <a:t>U</a:t>
            </a:r>
          </a:p>
        </p:txBody>
      </p:sp>
      <p:sp>
        <p:nvSpPr>
          <p:cNvPr id="142" name="CasellaDiTesto 141">
            <a:extLst>
              <a:ext uri="{FF2B5EF4-FFF2-40B4-BE49-F238E27FC236}">
                <a16:creationId xmlns:a16="http://schemas.microsoft.com/office/drawing/2014/main" id="{323F5DA2-DDF2-19E3-87FE-605926458236}"/>
              </a:ext>
            </a:extLst>
          </p:cNvPr>
          <p:cNvSpPr txBox="1"/>
          <p:nvPr/>
        </p:nvSpPr>
        <p:spPr>
          <a:xfrm>
            <a:off x="8437650" y="4620341"/>
            <a:ext cx="3463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latin typeface="Bahnschrift" panose="020B0502040204020203" pitchFamily="34" charset="0"/>
              </a:rPr>
              <a:t>Pre-</a:t>
            </a:r>
            <a:r>
              <a:rPr lang="it-IT" i="1" dirty="0" err="1">
                <a:latin typeface="Bahnschrift" panose="020B0502040204020203" pitchFamily="34" charset="0"/>
              </a:rPr>
              <a:t>analysis</a:t>
            </a:r>
            <a:r>
              <a:rPr lang="it-IT" i="1" dirty="0">
                <a:latin typeface="Bahnschrift" panose="020B0502040204020203" pitchFamily="34" charset="0"/>
              </a:rPr>
              <a:t> by F. Drent (GSI)</a:t>
            </a:r>
          </a:p>
        </p:txBody>
      </p:sp>
      <p:sp>
        <p:nvSpPr>
          <p:cNvPr id="144" name="CasellaDiTesto 143">
            <a:extLst>
              <a:ext uri="{FF2B5EF4-FFF2-40B4-BE49-F238E27FC236}">
                <a16:creationId xmlns:a16="http://schemas.microsoft.com/office/drawing/2014/main" id="{FE618270-5FB2-5934-D382-EA57C613670B}"/>
              </a:ext>
            </a:extLst>
          </p:cNvPr>
          <p:cNvSpPr txBox="1"/>
          <p:nvPr/>
        </p:nvSpPr>
        <p:spPr>
          <a:xfrm>
            <a:off x="934962" y="958211"/>
            <a:ext cx="33920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err="1">
                <a:latin typeface="Bahnschrift" panose="020B0502040204020203" pitchFamily="34" charset="0"/>
              </a:rPr>
              <a:t>Rotational</a:t>
            </a:r>
            <a:r>
              <a:rPr lang="it-IT" sz="2000" dirty="0">
                <a:latin typeface="Bahnschrift" panose="020B0502040204020203" pitchFamily="34" charset="0"/>
              </a:rPr>
              <a:t> band </a:t>
            </a:r>
            <a:r>
              <a:rPr lang="it-IT" sz="2000" dirty="0" err="1">
                <a:latin typeface="Bahnschrift" panose="020B0502040204020203" pitchFamily="34" charset="0"/>
              </a:rPr>
              <a:t>collectivity</a:t>
            </a:r>
            <a:r>
              <a:rPr lang="it-IT" sz="2000" dirty="0">
                <a:latin typeface="Bahnschrift" panose="020B0502040204020203" pitchFamily="34" charset="0"/>
              </a:rPr>
              <a:t> in </a:t>
            </a:r>
            <a:r>
              <a:rPr lang="it-IT" sz="2000" baseline="30000" dirty="0">
                <a:latin typeface="Bahnschrift" panose="020B0502040204020203" pitchFamily="34" charset="0"/>
              </a:rPr>
              <a:t>24,26</a:t>
            </a:r>
            <a:r>
              <a:rPr lang="it-IT" sz="2000" dirty="0">
                <a:latin typeface="Bahnschrift" panose="020B0502040204020203" pitchFamily="34" charset="0"/>
              </a:rPr>
              <a:t>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latin typeface="Bahnschrift" panose="020B0502040204020203" pitchFamily="34" charset="0"/>
              </a:rPr>
              <a:t>Intruder </a:t>
            </a:r>
            <a:r>
              <a:rPr lang="it-IT" sz="2000" dirty="0" err="1">
                <a:latin typeface="Bahnschrift" panose="020B0502040204020203" pitchFamily="34" charset="0"/>
              </a:rPr>
              <a:t>states</a:t>
            </a:r>
            <a:r>
              <a:rPr lang="it-IT" sz="2000" dirty="0">
                <a:latin typeface="Bahnschrift" panose="020B0502040204020203" pitchFamily="34" charset="0"/>
              </a:rPr>
              <a:t> in </a:t>
            </a:r>
            <a:r>
              <a:rPr lang="it-IT" sz="2000" baseline="30000" dirty="0">
                <a:latin typeface="Bahnschrift" panose="020B0502040204020203" pitchFamily="34" charset="0"/>
              </a:rPr>
              <a:t>23,25</a:t>
            </a:r>
            <a:r>
              <a:rPr lang="it-IT" sz="2000" dirty="0">
                <a:latin typeface="Bahnschrift" panose="020B0502040204020203" pitchFamily="34" charset="0"/>
              </a:rPr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21136360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CD9FF2-D8EE-6E6E-152C-1009A3CA2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magine 49">
            <a:extLst>
              <a:ext uri="{FF2B5EF4-FFF2-40B4-BE49-F238E27FC236}">
                <a16:creationId xmlns:a16="http://schemas.microsoft.com/office/drawing/2014/main" id="{1FF448DD-B056-5BF3-896F-8E9DA20806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6611" y="2271015"/>
            <a:ext cx="1498460" cy="1210295"/>
          </a:xfrm>
          <a:prstGeom prst="rect">
            <a:avLst/>
          </a:prstGeom>
        </p:spPr>
      </p:pic>
      <p:pic>
        <p:nvPicPr>
          <p:cNvPr id="46" name="Immagine 45">
            <a:extLst>
              <a:ext uri="{FF2B5EF4-FFF2-40B4-BE49-F238E27FC236}">
                <a16:creationId xmlns:a16="http://schemas.microsoft.com/office/drawing/2014/main" id="{0809FC01-CD8B-06D5-814A-4881F5FB8B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7642" y="2261343"/>
            <a:ext cx="1534330" cy="1228152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5D018A0E-8144-DF3B-C67F-588F2E5726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9175" y="2261343"/>
            <a:ext cx="1548000" cy="1250308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1EEB4F8F-2F70-4978-AE65-5ECF2942B6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6753" y="965343"/>
            <a:ext cx="1527847" cy="123403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3A6ED559-2BDB-AF83-3FFF-A0D71A4A80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63360" y="967239"/>
            <a:ext cx="1527848" cy="1234031"/>
          </a:xfrm>
          <a:prstGeom prst="rect">
            <a:avLst/>
          </a:prstGeom>
        </p:spPr>
      </p:pic>
      <p:sp>
        <p:nvSpPr>
          <p:cNvPr id="32" name="Rettangolo 31">
            <a:extLst>
              <a:ext uri="{FF2B5EF4-FFF2-40B4-BE49-F238E27FC236}">
                <a16:creationId xmlns:a16="http://schemas.microsoft.com/office/drawing/2014/main" id="{9499232E-96A2-52CA-DE1F-B6058BE2BA9B}"/>
              </a:ext>
            </a:extLst>
          </p:cNvPr>
          <p:cNvSpPr/>
          <p:nvPr/>
        </p:nvSpPr>
        <p:spPr>
          <a:xfrm>
            <a:off x="7950316" y="943546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9900"/>
              </a:solidFill>
            </a:endParaRP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8C4522B6-1044-BA1E-7916-3D1BF3622D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80032" y="966480"/>
            <a:ext cx="1547784" cy="125013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244F7ED-60A6-8BEF-358A-23D8B2E968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59360" y="982808"/>
            <a:ext cx="1500518" cy="1225536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ABBD2EF2-F4C3-AE9D-FF59-B5AF510EBC1A}"/>
              </a:ext>
            </a:extLst>
          </p:cNvPr>
          <p:cNvSpPr/>
          <p:nvPr/>
        </p:nvSpPr>
        <p:spPr>
          <a:xfrm>
            <a:off x="11125665" y="936255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9900"/>
              </a:solidFill>
            </a:endParaRPr>
          </a:p>
        </p:txBody>
      </p:sp>
      <p:pic>
        <p:nvPicPr>
          <p:cNvPr id="135" name="Immagine 134">
            <a:extLst>
              <a:ext uri="{FF2B5EF4-FFF2-40B4-BE49-F238E27FC236}">
                <a16:creationId xmlns:a16="http://schemas.microsoft.com/office/drawing/2014/main" id="{207E47D7-371B-37D9-DE7F-57F0447144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04025" y="3561136"/>
            <a:ext cx="1523150" cy="1230237"/>
          </a:xfrm>
          <a:prstGeom prst="rect">
            <a:avLst/>
          </a:prstGeom>
        </p:spPr>
      </p:pic>
      <p:sp>
        <p:nvSpPr>
          <p:cNvPr id="137" name="Rettangolo 136">
            <a:extLst>
              <a:ext uri="{FF2B5EF4-FFF2-40B4-BE49-F238E27FC236}">
                <a16:creationId xmlns:a16="http://schemas.microsoft.com/office/drawing/2014/main" id="{5080DEB4-191F-88D4-51F4-513B83C60739}"/>
              </a:ext>
            </a:extLst>
          </p:cNvPr>
          <p:cNvSpPr/>
          <p:nvPr/>
        </p:nvSpPr>
        <p:spPr>
          <a:xfrm>
            <a:off x="5957006" y="3536440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sp>
        <p:nvSpPr>
          <p:cNvPr id="141" name="Rettangolo 140">
            <a:extLst>
              <a:ext uri="{FF2B5EF4-FFF2-40B4-BE49-F238E27FC236}">
                <a16:creationId xmlns:a16="http://schemas.microsoft.com/office/drawing/2014/main" id="{483C227F-D402-C4D3-9F3B-AEC1FFEC83D8}"/>
              </a:ext>
            </a:extLst>
          </p:cNvPr>
          <p:cNvSpPr/>
          <p:nvPr/>
        </p:nvSpPr>
        <p:spPr>
          <a:xfrm>
            <a:off x="6621024" y="3536440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pic>
        <p:nvPicPr>
          <p:cNvPr id="63" name="Immagine 62">
            <a:extLst>
              <a:ext uri="{FF2B5EF4-FFF2-40B4-BE49-F238E27FC236}">
                <a16:creationId xmlns:a16="http://schemas.microsoft.com/office/drawing/2014/main" id="{1C68708B-F97F-740D-229B-6CF304B3D0F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7855" y="4857066"/>
            <a:ext cx="1531732" cy="1230237"/>
          </a:xfrm>
          <a:prstGeom prst="rect">
            <a:avLst/>
          </a:prstGeom>
        </p:spPr>
      </p:pic>
      <p:sp>
        <p:nvSpPr>
          <p:cNvPr id="296" name="Rettangolo 295">
            <a:extLst>
              <a:ext uri="{FF2B5EF4-FFF2-40B4-BE49-F238E27FC236}">
                <a16:creationId xmlns:a16="http://schemas.microsoft.com/office/drawing/2014/main" id="{BFC63677-75B1-9DCD-65F2-72DF536E1920}"/>
              </a:ext>
            </a:extLst>
          </p:cNvPr>
          <p:cNvSpPr/>
          <p:nvPr/>
        </p:nvSpPr>
        <p:spPr>
          <a:xfrm>
            <a:off x="1762352" y="4809110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97B2F98A-B5E3-B8FC-CAC6-9A7F9DA8DCF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04325" y="3520070"/>
            <a:ext cx="1587275" cy="1282030"/>
          </a:xfrm>
          <a:prstGeom prst="rect">
            <a:avLst/>
          </a:prstGeom>
        </p:spPr>
      </p:pic>
      <p:grpSp>
        <p:nvGrpSpPr>
          <p:cNvPr id="186" name="Gruppo 185">
            <a:extLst>
              <a:ext uri="{FF2B5EF4-FFF2-40B4-BE49-F238E27FC236}">
                <a16:creationId xmlns:a16="http://schemas.microsoft.com/office/drawing/2014/main" id="{F27154DD-C5F9-0755-07D9-ECD188F32632}"/>
              </a:ext>
            </a:extLst>
          </p:cNvPr>
          <p:cNvGrpSpPr/>
          <p:nvPr/>
        </p:nvGrpSpPr>
        <p:grpSpPr>
          <a:xfrm>
            <a:off x="2598194" y="2229349"/>
            <a:ext cx="1550178" cy="1303444"/>
            <a:chOff x="7239599" y="2226244"/>
            <a:chExt cx="1550178" cy="1303444"/>
          </a:xfrm>
        </p:grpSpPr>
        <p:sp>
          <p:nvSpPr>
            <p:cNvPr id="188" name="Trapezio 187">
              <a:extLst>
                <a:ext uri="{FF2B5EF4-FFF2-40B4-BE49-F238E27FC236}">
                  <a16:creationId xmlns:a16="http://schemas.microsoft.com/office/drawing/2014/main" id="{5CCC0D17-34F2-907B-6346-983E9B6397DE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0" name="Trapezio 189">
              <a:extLst>
                <a:ext uri="{FF2B5EF4-FFF2-40B4-BE49-F238E27FC236}">
                  <a16:creationId xmlns:a16="http://schemas.microsoft.com/office/drawing/2014/main" id="{023D98D1-52A7-B49A-CDA2-99374344F4FA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2" name="Trapezio 191">
              <a:extLst>
                <a:ext uri="{FF2B5EF4-FFF2-40B4-BE49-F238E27FC236}">
                  <a16:creationId xmlns:a16="http://schemas.microsoft.com/office/drawing/2014/main" id="{8134E1FE-1B72-5F6F-BE36-3F7CF4505B46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4" name="Trapezio 193">
              <a:extLst>
                <a:ext uri="{FF2B5EF4-FFF2-40B4-BE49-F238E27FC236}">
                  <a16:creationId xmlns:a16="http://schemas.microsoft.com/office/drawing/2014/main" id="{5E14810C-CD30-E25A-A03C-ED25B2BB8B19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95" name="Gruppo 194">
            <a:extLst>
              <a:ext uri="{FF2B5EF4-FFF2-40B4-BE49-F238E27FC236}">
                <a16:creationId xmlns:a16="http://schemas.microsoft.com/office/drawing/2014/main" id="{18F4B164-B77A-8914-7F0A-E35A5DB59C6B}"/>
              </a:ext>
            </a:extLst>
          </p:cNvPr>
          <p:cNvGrpSpPr/>
          <p:nvPr/>
        </p:nvGrpSpPr>
        <p:grpSpPr>
          <a:xfrm>
            <a:off x="4142502" y="2229441"/>
            <a:ext cx="1550178" cy="1303444"/>
            <a:chOff x="7239599" y="2226244"/>
            <a:chExt cx="1550178" cy="1303444"/>
          </a:xfrm>
        </p:grpSpPr>
        <p:sp>
          <p:nvSpPr>
            <p:cNvPr id="197" name="Trapezio 196">
              <a:extLst>
                <a:ext uri="{FF2B5EF4-FFF2-40B4-BE49-F238E27FC236}">
                  <a16:creationId xmlns:a16="http://schemas.microsoft.com/office/drawing/2014/main" id="{2EB8A5A6-509F-F443-578E-E2869B8E3124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8" name="Trapezio 197">
              <a:extLst>
                <a:ext uri="{FF2B5EF4-FFF2-40B4-BE49-F238E27FC236}">
                  <a16:creationId xmlns:a16="http://schemas.microsoft.com/office/drawing/2014/main" id="{58171B78-0269-E68F-15DB-4F59F6AB6F7B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9" name="Trapezio 198">
              <a:extLst>
                <a:ext uri="{FF2B5EF4-FFF2-40B4-BE49-F238E27FC236}">
                  <a16:creationId xmlns:a16="http://schemas.microsoft.com/office/drawing/2014/main" id="{8CD5E6EF-5075-D994-1242-57AF170EDB85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1" name="Trapezio 200">
              <a:extLst>
                <a:ext uri="{FF2B5EF4-FFF2-40B4-BE49-F238E27FC236}">
                  <a16:creationId xmlns:a16="http://schemas.microsoft.com/office/drawing/2014/main" id="{3E1F74B1-3825-B555-2EBA-00164F9204FF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03" name="Gruppo 202">
            <a:extLst>
              <a:ext uri="{FF2B5EF4-FFF2-40B4-BE49-F238E27FC236}">
                <a16:creationId xmlns:a16="http://schemas.microsoft.com/office/drawing/2014/main" id="{0A8D10BA-60C3-6BA5-204F-6BE0E5669DB9}"/>
              </a:ext>
            </a:extLst>
          </p:cNvPr>
          <p:cNvGrpSpPr/>
          <p:nvPr/>
        </p:nvGrpSpPr>
        <p:grpSpPr>
          <a:xfrm>
            <a:off x="5690511" y="3520811"/>
            <a:ext cx="1550178" cy="1303444"/>
            <a:chOff x="7239599" y="2226244"/>
            <a:chExt cx="1550178" cy="1303444"/>
          </a:xfrm>
        </p:grpSpPr>
        <p:sp>
          <p:nvSpPr>
            <p:cNvPr id="205" name="Trapezio 204">
              <a:extLst>
                <a:ext uri="{FF2B5EF4-FFF2-40B4-BE49-F238E27FC236}">
                  <a16:creationId xmlns:a16="http://schemas.microsoft.com/office/drawing/2014/main" id="{0432ECDC-2BE2-C7CD-419D-F3F6DBEE075E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6" name="Trapezio 205">
              <a:extLst>
                <a:ext uri="{FF2B5EF4-FFF2-40B4-BE49-F238E27FC236}">
                  <a16:creationId xmlns:a16="http://schemas.microsoft.com/office/drawing/2014/main" id="{4FEDAA1B-0EF9-2CCF-A441-DD3BB8428F4E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7" name="Trapezio 206">
              <a:extLst>
                <a:ext uri="{FF2B5EF4-FFF2-40B4-BE49-F238E27FC236}">
                  <a16:creationId xmlns:a16="http://schemas.microsoft.com/office/drawing/2014/main" id="{D340CD98-5504-4D77-5044-20845202FA65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9" name="Trapezio 208">
              <a:extLst>
                <a:ext uri="{FF2B5EF4-FFF2-40B4-BE49-F238E27FC236}">
                  <a16:creationId xmlns:a16="http://schemas.microsoft.com/office/drawing/2014/main" id="{5CB07EE9-079F-9CAF-669E-35B812201E49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10" name="Gruppo 209">
            <a:extLst>
              <a:ext uri="{FF2B5EF4-FFF2-40B4-BE49-F238E27FC236}">
                <a16:creationId xmlns:a16="http://schemas.microsoft.com/office/drawing/2014/main" id="{CFBF3471-AD89-1465-581A-3D405F7CD7D6}"/>
              </a:ext>
            </a:extLst>
          </p:cNvPr>
          <p:cNvGrpSpPr/>
          <p:nvPr/>
        </p:nvGrpSpPr>
        <p:grpSpPr>
          <a:xfrm>
            <a:off x="5690511" y="2227126"/>
            <a:ext cx="1550178" cy="1303444"/>
            <a:chOff x="7239599" y="2226244"/>
            <a:chExt cx="1550178" cy="1303444"/>
          </a:xfrm>
        </p:grpSpPr>
        <p:sp>
          <p:nvSpPr>
            <p:cNvPr id="211" name="Trapezio 210">
              <a:extLst>
                <a:ext uri="{FF2B5EF4-FFF2-40B4-BE49-F238E27FC236}">
                  <a16:creationId xmlns:a16="http://schemas.microsoft.com/office/drawing/2014/main" id="{4A4AD603-9AEE-3E5D-7222-B6F820B14441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2" name="Trapezio 211">
              <a:extLst>
                <a:ext uri="{FF2B5EF4-FFF2-40B4-BE49-F238E27FC236}">
                  <a16:creationId xmlns:a16="http://schemas.microsoft.com/office/drawing/2014/main" id="{13BDADB4-EA46-A871-31B1-136B136BB9A9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3" name="Trapezio 212">
              <a:extLst>
                <a:ext uri="{FF2B5EF4-FFF2-40B4-BE49-F238E27FC236}">
                  <a16:creationId xmlns:a16="http://schemas.microsoft.com/office/drawing/2014/main" id="{530B34F2-A442-284B-E005-171E1D3634EC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4" name="Trapezio 213">
              <a:extLst>
                <a:ext uri="{FF2B5EF4-FFF2-40B4-BE49-F238E27FC236}">
                  <a16:creationId xmlns:a16="http://schemas.microsoft.com/office/drawing/2014/main" id="{F41FCE8D-884F-14F1-6542-D0D2C955F6B2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15" name="Gruppo 214">
            <a:extLst>
              <a:ext uri="{FF2B5EF4-FFF2-40B4-BE49-F238E27FC236}">
                <a16:creationId xmlns:a16="http://schemas.microsoft.com/office/drawing/2014/main" id="{B7750C05-24F1-C673-9A57-D2BB901344AB}"/>
              </a:ext>
            </a:extLst>
          </p:cNvPr>
          <p:cNvGrpSpPr/>
          <p:nvPr/>
        </p:nvGrpSpPr>
        <p:grpSpPr>
          <a:xfrm>
            <a:off x="5691600" y="936589"/>
            <a:ext cx="1550178" cy="1303444"/>
            <a:chOff x="7239599" y="2226244"/>
            <a:chExt cx="1550178" cy="1303444"/>
          </a:xfrm>
        </p:grpSpPr>
        <p:sp>
          <p:nvSpPr>
            <p:cNvPr id="216" name="Trapezio 215">
              <a:extLst>
                <a:ext uri="{FF2B5EF4-FFF2-40B4-BE49-F238E27FC236}">
                  <a16:creationId xmlns:a16="http://schemas.microsoft.com/office/drawing/2014/main" id="{661C7850-7AE3-3AE7-0F32-DDE6A0C19EA8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7" name="Trapezio 216">
              <a:extLst>
                <a:ext uri="{FF2B5EF4-FFF2-40B4-BE49-F238E27FC236}">
                  <a16:creationId xmlns:a16="http://schemas.microsoft.com/office/drawing/2014/main" id="{E1F62B9F-3D15-7CC1-EEEE-80AC2803AAD4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8" name="Trapezio 217">
              <a:extLst>
                <a:ext uri="{FF2B5EF4-FFF2-40B4-BE49-F238E27FC236}">
                  <a16:creationId xmlns:a16="http://schemas.microsoft.com/office/drawing/2014/main" id="{56BE04D6-83D3-23EB-ECD5-85F092DC9552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9" name="Trapezio 218">
              <a:extLst>
                <a:ext uri="{FF2B5EF4-FFF2-40B4-BE49-F238E27FC236}">
                  <a16:creationId xmlns:a16="http://schemas.microsoft.com/office/drawing/2014/main" id="{5684E332-6F51-03C6-AE1F-1974BC12C797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21" name="Gruppo 220">
            <a:extLst>
              <a:ext uri="{FF2B5EF4-FFF2-40B4-BE49-F238E27FC236}">
                <a16:creationId xmlns:a16="http://schemas.microsoft.com/office/drawing/2014/main" id="{F695F629-2E94-24F7-C25A-7CB17D198542}"/>
              </a:ext>
            </a:extLst>
          </p:cNvPr>
          <p:cNvGrpSpPr/>
          <p:nvPr/>
        </p:nvGrpSpPr>
        <p:grpSpPr>
          <a:xfrm>
            <a:off x="7239600" y="937652"/>
            <a:ext cx="1550178" cy="1303444"/>
            <a:chOff x="7239599" y="2226244"/>
            <a:chExt cx="1550178" cy="1303444"/>
          </a:xfrm>
        </p:grpSpPr>
        <p:sp>
          <p:nvSpPr>
            <p:cNvPr id="223" name="Trapezio 222">
              <a:extLst>
                <a:ext uri="{FF2B5EF4-FFF2-40B4-BE49-F238E27FC236}">
                  <a16:creationId xmlns:a16="http://schemas.microsoft.com/office/drawing/2014/main" id="{B56F1735-269E-8253-B430-ABA3D9C3FB31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6" name="Trapezio 255">
              <a:extLst>
                <a:ext uri="{FF2B5EF4-FFF2-40B4-BE49-F238E27FC236}">
                  <a16:creationId xmlns:a16="http://schemas.microsoft.com/office/drawing/2014/main" id="{3453BAAD-AE46-46DA-254F-95F48343351F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7" name="Trapezio 256">
              <a:extLst>
                <a:ext uri="{FF2B5EF4-FFF2-40B4-BE49-F238E27FC236}">
                  <a16:creationId xmlns:a16="http://schemas.microsoft.com/office/drawing/2014/main" id="{D7A14BE5-328D-27ED-C850-98903EA0B2A6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8" name="Trapezio 257">
              <a:extLst>
                <a:ext uri="{FF2B5EF4-FFF2-40B4-BE49-F238E27FC236}">
                  <a16:creationId xmlns:a16="http://schemas.microsoft.com/office/drawing/2014/main" id="{C3D510B9-CBE3-2CB0-21B9-55AA57B537B5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71" name="Gruppo 270">
            <a:extLst>
              <a:ext uri="{FF2B5EF4-FFF2-40B4-BE49-F238E27FC236}">
                <a16:creationId xmlns:a16="http://schemas.microsoft.com/office/drawing/2014/main" id="{403B7A27-016E-0383-AE00-59FF805B2F5B}"/>
              </a:ext>
            </a:extLst>
          </p:cNvPr>
          <p:cNvGrpSpPr/>
          <p:nvPr/>
        </p:nvGrpSpPr>
        <p:grpSpPr>
          <a:xfrm>
            <a:off x="8785441" y="935900"/>
            <a:ext cx="1550178" cy="1303444"/>
            <a:chOff x="7239599" y="2226244"/>
            <a:chExt cx="1550178" cy="1303444"/>
          </a:xfrm>
        </p:grpSpPr>
        <p:sp>
          <p:nvSpPr>
            <p:cNvPr id="272" name="Trapezio 271">
              <a:extLst>
                <a:ext uri="{FF2B5EF4-FFF2-40B4-BE49-F238E27FC236}">
                  <a16:creationId xmlns:a16="http://schemas.microsoft.com/office/drawing/2014/main" id="{2B21116D-2C43-5793-5014-9A2EB09E5BFA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3" name="Trapezio 272">
              <a:extLst>
                <a:ext uri="{FF2B5EF4-FFF2-40B4-BE49-F238E27FC236}">
                  <a16:creationId xmlns:a16="http://schemas.microsoft.com/office/drawing/2014/main" id="{A540AD0C-9E94-7378-C3FC-ACCF8D43E32E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4" name="Trapezio 273">
              <a:extLst>
                <a:ext uri="{FF2B5EF4-FFF2-40B4-BE49-F238E27FC236}">
                  <a16:creationId xmlns:a16="http://schemas.microsoft.com/office/drawing/2014/main" id="{BE48BD00-10A8-24E0-4818-56C1D74457C5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5" name="Trapezio 274">
              <a:extLst>
                <a:ext uri="{FF2B5EF4-FFF2-40B4-BE49-F238E27FC236}">
                  <a16:creationId xmlns:a16="http://schemas.microsoft.com/office/drawing/2014/main" id="{6F1E005F-D713-4C37-A77F-E303FEEC0EC2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76" name="Gruppo 275">
            <a:extLst>
              <a:ext uri="{FF2B5EF4-FFF2-40B4-BE49-F238E27FC236}">
                <a16:creationId xmlns:a16="http://schemas.microsoft.com/office/drawing/2014/main" id="{843AF0F0-400E-958A-5288-1391D08DF877}"/>
              </a:ext>
            </a:extLst>
          </p:cNvPr>
          <p:cNvGrpSpPr/>
          <p:nvPr/>
        </p:nvGrpSpPr>
        <p:grpSpPr>
          <a:xfrm>
            <a:off x="10333441" y="936963"/>
            <a:ext cx="1550178" cy="1303444"/>
            <a:chOff x="7239599" y="2226244"/>
            <a:chExt cx="1550178" cy="1303444"/>
          </a:xfrm>
        </p:grpSpPr>
        <p:sp>
          <p:nvSpPr>
            <p:cNvPr id="277" name="Trapezio 276">
              <a:extLst>
                <a:ext uri="{FF2B5EF4-FFF2-40B4-BE49-F238E27FC236}">
                  <a16:creationId xmlns:a16="http://schemas.microsoft.com/office/drawing/2014/main" id="{2AACDF40-7471-4014-970A-7B1DF0176701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8" name="Trapezio 277">
              <a:extLst>
                <a:ext uri="{FF2B5EF4-FFF2-40B4-BE49-F238E27FC236}">
                  <a16:creationId xmlns:a16="http://schemas.microsoft.com/office/drawing/2014/main" id="{BF2C857D-AF4B-9A95-881D-0124C46BA646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9" name="Trapezio 278">
              <a:extLst>
                <a:ext uri="{FF2B5EF4-FFF2-40B4-BE49-F238E27FC236}">
                  <a16:creationId xmlns:a16="http://schemas.microsoft.com/office/drawing/2014/main" id="{8DDA52D1-09DE-3968-FD43-F4B98E3238FE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0" name="Trapezio 279">
              <a:extLst>
                <a:ext uri="{FF2B5EF4-FFF2-40B4-BE49-F238E27FC236}">
                  <a16:creationId xmlns:a16="http://schemas.microsoft.com/office/drawing/2014/main" id="{E928406C-7E27-5DB3-2DB7-978945B13B2B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83" name="Gruppo 282">
            <a:extLst>
              <a:ext uri="{FF2B5EF4-FFF2-40B4-BE49-F238E27FC236}">
                <a16:creationId xmlns:a16="http://schemas.microsoft.com/office/drawing/2014/main" id="{1AA3B706-4BA8-99DB-4165-E95D1B6BD67B}"/>
              </a:ext>
            </a:extLst>
          </p:cNvPr>
          <p:cNvGrpSpPr/>
          <p:nvPr/>
        </p:nvGrpSpPr>
        <p:grpSpPr>
          <a:xfrm>
            <a:off x="1051274" y="4816811"/>
            <a:ext cx="1550178" cy="1303444"/>
            <a:chOff x="7239599" y="2226244"/>
            <a:chExt cx="1550178" cy="1303444"/>
          </a:xfrm>
        </p:grpSpPr>
        <p:sp>
          <p:nvSpPr>
            <p:cNvPr id="284" name="Trapezio 283">
              <a:extLst>
                <a:ext uri="{FF2B5EF4-FFF2-40B4-BE49-F238E27FC236}">
                  <a16:creationId xmlns:a16="http://schemas.microsoft.com/office/drawing/2014/main" id="{314AD5EF-5C81-FED3-7EDC-D009FF51CF69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5" name="Trapezio 284">
              <a:extLst>
                <a:ext uri="{FF2B5EF4-FFF2-40B4-BE49-F238E27FC236}">
                  <a16:creationId xmlns:a16="http://schemas.microsoft.com/office/drawing/2014/main" id="{D7A3204D-1C56-2830-A43F-3FB1762B8F3C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6" name="Trapezio 285">
              <a:extLst>
                <a:ext uri="{FF2B5EF4-FFF2-40B4-BE49-F238E27FC236}">
                  <a16:creationId xmlns:a16="http://schemas.microsoft.com/office/drawing/2014/main" id="{CE2D8294-04A3-B647-412E-A9929457A8DD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7" name="Trapezio 286">
              <a:extLst>
                <a:ext uri="{FF2B5EF4-FFF2-40B4-BE49-F238E27FC236}">
                  <a16:creationId xmlns:a16="http://schemas.microsoft.com/office/drawing/2014/main" id="{3B49151E-5957-9B41-A6F7-4D28EA51F42D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28" name="Rettangolo 127">
            <a:extLst>
              <a:ext uri="{FF2B5EF4-FFF2-40B4-BE49-F238E27FC236}">
                <a16:creationId xmlns:a16="http://schemas.microsoft.com/office/drawing/2014/main" id="{494A8743-8928-F705-7DCE-A97C6A10033B}"/>
              </a:ext>
            </a:extLst>
          </p:cNvPr>
          <p:cNvSpPr/>
          <p:nvPr/>
        </p:nvSpPr>
        <p:spPr>
          <a:xfrm>
            <a:off x="4787554" y="3536440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F2B88C8C-E7C0-707D-6491-8EDB59DF91B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r="2924"/>
          <a:stretch>
            <a:fillRect/>
          </a:stretch>
        </p:blipFill>
        <p:spPr>
          <a:xfrm>
            <a:off x="1047600" y="3532885"/>
            <a:ext cx="1548000" cy="12879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911477AF-7984-63D5-8839-615B49E06958}"/>
              </a:ext>
            </a:extLst>
          </p:cNvPr>
          <p:cNvSpPr/>
          <p:nvPr/>
        </p:nvSpPr>
        <p:spPr>
          <a:xfrm>
            <a:off x="2107075" y="3523625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65110F30-77EF-F053-E1ED-221B7773D614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4196"/>
          <a:stretch>
            <a:fillRect/>
          </a:stretch>
        </p:blipFill>
        <p:spPr>
          <a:xfrm>
            <a:off x="2595600" y="3527307"/>
            <a:ext cx="1548000" cy="1289711"/>
          </a:xfrm>
          <a:prstGeom prst="rect">
            <a:avLst/>
          </a:prstGeom>
          <a:ln>
            <a:noFill/>
          </a:ln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88215E44-8962-A48C-88B8-54F4B295218C}"/>
              </a:ext>
            </a:extLst>
          </p:cNvPr>
          <p:cNvSpPr/>
          <p:nvPr/>
        </p:nvSpPr>
        <p:spPr>
          <a:xfrm>
            <a:off x="3531480" y="3528255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grpSp>
        <p:nvGrpSpPr>
          <p:cNvPr id="160" name="Gruppo 159">
            <a:extLst>
              <a:ext uri="{FF2B5EF4-FFF2-40B4-BE49-F238E27FC236}">
                <a16:creationId xmlns:a16="http://schemas.microsoft.com/office/drawing/2014/main" id="{12AB4891-55D2-AFB2-FF9D-9E73481FDDCF}"/>
              </a:ext>
            </a:extLst>
          </p:cNvPr>
          <p:cNvGrpSpPr/>
          <p:nvPr/>
        </p:nvGrpSpPr>
        <p:grpSpPr>
          <a:xfrm>
            <a:off x="4142502" y="3522451"/>
            <a:ext cx="1550178" cy="1303444"/>
            <a:chOff x="7239599" y="2226244"/>
            <a:chExt cx="1550178" cy="1303444"/>
          </a:xfrm>
        </p:grpSpPr>
        <p:sp>
          <p:nvSpPr>
            <p:cNvPr id="162" name="Trapezio 161">
              <a:extLst>
                <a:ext uri="{FF2B5EF4-FFF2-40B4-BE49-F238E27FC236}">
                  <a16:creationId xmlns:a16="http://schemas.microsoft.com/office/drawing/2014/main" id="{3868FC2E-F26B-EA0D-1387-AEFF3CD221C2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4" name="Trapezio 163">
              <a:extLst>
                <a:ext uri="{FF2B5EF4-FFF2-40B4-BE49-F238E27FC236}">
                  <a16:creationId xmlns:a16="http://schemas.microsoft.com/office/drawing/2014/main" id="{5B1D1C95-AF11-52BE-3FFC-156B2EFBCAC3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6" name="Trapezio 165">
              <a:extLst>
                <a:ext uri="{FF2B5EF4-FFF2-40B4-BE49-F238E27FC236}">
                  <a16:creationId xmlns:a16="http://schemas.microsoft.com/office/drawing/2014/main" id="{189236F2-7ABA-1D25-F311-CB849BD75D0B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8" name="Trapezio 167">
              <a:extLst>
                <a:ext uri="{FF2B5EF4-FFF2-40B4-BE49-F238E27FC236}">
                  <a16:creationId xmlns:a16="http://schemas.microsoft.com/office/drawing/2014/main" id="{72BF8885-5613-CCCE-A9E8-F920D7738F03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70" name="Gruppo 169">
            <a:extLst>
              <a:ext uri="{FF2B5EF4-FFF2-40B4-BE49-F238E27FC236}">
                <a16:creationId xmlns:a16="http://schemas.microsoft.com/office/drawing/2014/main" id="{BC79CC2B-2E05-018D-275E-09B8E7B816FC}"/>
              </a:ext>
            </a:extLst>
          </p:cNvPr>
          <p:cNvGrpSpPr/>
          <p:nvPr/>
        </p:nvGrpSpPr>
        <p:grpSpPr>
          <a:xfrm>
            <a:off x="2592324" y="3524532"/>
            <a:ext cx="1550178" cy="1303444"/>
            <a:chOff x="7239599" y="2226244"/>
            <a:chExt cx="1550178" cy="1303444"/>
          </a:xfrm>
        </p:grpSpPr>
        <p:sp>
          <p:nvSpPr>
            <p:cNvPr id="172" name="Trapezio 171">
              <a:extLst>
                <a:ext uri="{FF2B5EF4-FFF2-40B4-BE49-F238E27FC236}">
                  <a16:creationId xmlns:a16="http://schemas.microsoft.com/office/drawing/2014/main" id="{3FE68D1A-048C-8313-3C33-31C216098DA9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4" name="Trapezio 173">
              <a:extLst>
                <a:ext uri="{FF2B5EF4-FFF2-40B4-BE49-F238E27FC236}">
                  <a16:creationId xmlns:a16="http://schemas.microsoft.com/office/drawing/2014/main" id="{783C1013-CA28-F1AA-7BFE-31A93A309796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6" name="Trapezio 175">
              <a:extLst>
                <a:ext uri="{FF2B5EF4-FFF2-40B4-BE49-F238E27FC236}">
                  <a16:creationId xmlns:a16="http://schemas.microsoft.com/office/drawing/2014/main" id="{457EE09F-806F-3608-2C99-1625BFBBD37D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7" name="Trapezio 176">
              <a:extLst>
                <a:ext uri="{FF2B5EF4-FFF2-40B4-BE49-F238E27FC236}">
                  <a16:creationId xmlns:a16="http://schemas.microsoft.com/office/drawing/2014/main" id="{BD10D901-EEA6-67E4-3D88-D7F7C7BB8B3B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80" name="Gruppo 179">
            <a:extLst>
              <a:ext uri="{FF2B5EF4-FFF2-40B4-BE49-F238E27FC236}">
                <a16:creationId xmlns:a16="http://schemas.microsoft.com/office/drawing/2014/main" id="{DCAA5B2F-D429-4925-CD18-9B0DA7F65719}"/>
              </a:ext>
            </a:extLst>
          </p:cNvPr>
          <p:cNvGrpSpPr/>
          <p:nvPr/>
        </p:nvGrpSpPr>
        <p:grpSpPr>
          <a:xfrm>
            <a:off x="1045413" y="3524532"/>
            <a:ext cx="1550178" cy="1303444"/>
            <a:chOff x="7239599" y="2226244"/>
            <a:chExt cx="1550178" cy="1303444"/>
          </a:xfrm>
        </p:grpSpPr>
        <p:sp>
          <p:nvSpPr>
            <p:cNvPr id="181" name="Trapezio 180">
              <a:extLst>
                <a:ext uri="{FF2B5EF4-FFF2-40B4-BE49-F238E27FC236}">
                  <a16:creationId xmlns:a16="http://schemas.microsoft.com/office/drawing/2014/main" id="{F47B1199-B17C-BDD8-A263-6D4F3FAF4E53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2" name="Trapezio 181">
              <a:extLst>
                <a:ext uri="{FF2B5EF4-FFF2-40B4-BE49-F238E27FC236}">
                  <a16:creationId xmlns:a16="http://schemas.microsoft.com/office/drawing/2014/main" id="{900ED9A1-7EAC-C8DB-E244-0B9BB01912B3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3" name="Trapezio 182">
              <a:extLst>
                <a:ext uri="{FF2B5EF4-FFF2-40B4-BE49-F238E27FC236}">
                  <a16:creationId xmlns:a16="http://schemas.microsoft.com/office/drawing/2014/main" id="{B0C30932-98E8-4345-D3DD-A279CAB9CD53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4" name="Trapezio 183">
              <a:extLst>
                <a:ext uri="{FF2B5EF4-FFF2-40B4-BE49-F238E27FC236}">
                  <a16:creationId xmlns:a16="http://schemas.microsoft.com/office/drawing/2014/main" id="{A3042EE4-5D48-02CC-B666-5C9A56171A26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04A723BA-C1B4-8B21-7023-55F250315D85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EBAEA22C-5330-0B4D-6A75-FEE2B4F10DD2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Outlook and perspectives</a:t>
            </a:r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49F1ADF4-6AC7-A15E-BB27-3A62D7FE7981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A9FA23D2-B2FD-DF4B-25C2-BBCC7905DB8C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D581220F-814C-95A2-5225-B4C737D2D04A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E3DAD116-93ED-262A-2938-98FE6BE4BF18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2C805961-66BB-54CC-3591-83CFDB5A7696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AF5FFD84-69DE-A682-BFDE-F17797CC20D7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C75CFB81-EAE1-24C2-8190-018625C3E554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86A84F01-017F-F2EB-AD9F-9D44AD4E9FDC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7E33C8F5-0F48-531A-1EB7-7D66076FF223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E8164943-2216-A3DA-63EB-F05091F19B0E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B33A599F-2F3C-E62E-21D4-1F50A7CFA807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C653D177-7C83-ACD9-434C-FF36923D1DFA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B219D19B-4567-A869-84C3-E31FBC9CD447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0" name="CasellaDiTesto 199">
            <a:extLst>
              <a:ext uri="{FF2B5EF4-FFF2-40B4-BE49-F238E27FC236}">
                <a16:creationId xmlns:a16="http://schemas.microsoft.com/office/drawing/2014/main" id="{F35918B5-46C7-1F1D-4831-1F643FCBD596}"/>
              </a:ext>
            </a:extLst>
          </p:cNvPr>
          <p:cNvSpPr txBox="1"/>
          <p:nvPr/>
        </p:nvSpPr>
        <p:spPr>
          <a:xfrm>
            <a:off x="2370317" y="3578993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>
                <a:latin typeface="Bahnschrift" panose="020B0502040204020203" pitchFamily="34" charset="0"/>
              </a:rPr>
              <a:t>24</a:t>
            </a:r>
            <a:r>
              <a:rPr lang="it-IT" sz="2000" b="1">
                <a:latin typeface="Bahnschrift" panose="020B0502040204020203" pitchFamily="34" charset="0"/>
              </a:rPr>
              <a:t>Ne</a:t>
            </a: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BF0829EE-86BA-69CD-E18F-6C2E5A2AC942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B04E3A4E-CB5D-AD5F-A3CD-9D95A1B99957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03EE6E9D-0571-C1C1-AEBB-D7936B0D2E60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C2E3B5CB-31F3-C14C-11F5-D174E932BBC9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7637986F-099A-76D7-B2DE-671B1208D02D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390ECA43-D8FE-01FB-D341-22E5662F7AA2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12784F59-3D0A-F7F4-5BDE-5A3AF899ABDF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41206C92-CDB0-53C1-77F9-912E10549EA6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FC7DC483-964D-1E2E-4612-90C575071D8C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7216C622-CE93-B6CE-B641-5A116D80A229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3764DD3B-E1D7-CF34-F8DF-3866129D1B72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25AF420E-CDD9-D983-EBA8-6B24E2D03115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9112BFFA-48B2-7D7E-5AE8-1C463F4E18E4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0" name="Esagono 219">
            <a:extLst>
              <a:ext uri="{FF2B5EF4-FFF2-40B4-BE49-F238E27FC236}">
                <a16:creationId xmlns:a16="http://schemas.microsoft.com/office/drawing/2014/main" id="{F334DD83-DC14-D325-3EE3-F5208D0D2BA3}"/>
              </a:ext>
            </a:extLst>
          </p:cNvPr>
          <p:cNvSpPr/>
          <p:nvPr/>
        </p:nvSpPr>
        <p:spPr>
          <a:xfrm>
            <a:off x="8442741" y="4258021"/>
            <a:ext cx="3114193" cy="355138"/>
          </a:xfrm>
          <a:prstGeom prst="hexagon">
            <a:avLst/>
          </a:prstGeom>
          <a:solidFill>
            <a:schemeClr val="bg1"/>
          </a:solidFill>
          <a:ln>
            <a:solidFill>
              <a:srgbClr val="CC664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2" name="CasellaDiTesto 221">
            <a:extLst>
              <a:ext uri="{FF2B5EF4-FFF2-40B4-BE49-F238E27FC236}">
                <a16:creationId xmlns:a16="http://schemas.microsoft.com/office/drawing/2014/main" id="{5E9359D7-411B-245D-EB63-B0663C06A654}"/>
              </a:ext>
            </a:extLst>
          </p:cNvPr>
          <p:cNvSpPr txBox="1"/>
          <p:nvPr/>
        </p:nvSpPr>
        <p:spPr>
          <a:xfrm>
            <a:off x="8923760" y="4248496"/>
            <a:ext cx="28237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June 2024: </a:t>
            </a:r>
            <a:r>
              <a:rPr lang="it-IT" baseline="30000">
                <a:latin typeface="Bahnschrift" panose="020B0502040204020203" pitchFamily="34" charset="0"/>
              </a:rPr>
              <a:t>26</a:t>
            </a:r>
            <a:r>
              <a:rPr lang="it-IT">
                <a:latin typeface="Bahnschrift" panose="020B0502040204020203" pitchFamily="34" charset="0"/>
              </a:rPr>
              <a:t>Mg + </a:t>
            </a:r>
            <a:r>
              <a:rPr lang="it-IT" baseline="30000">
                <a:latin typeface="Bahnschrift" panose="020B0502040204020203" pitchFamily="34" charset="0"/>
              </a:rPr>
              <a:t>238</a:t>
            </a:r>
            <a:r>
              <a:rPr lang="it-IT">
                <a:latin typeface="Bahnschrift" panose="020B0502040204020203" pitchFamily="34" charset="0"/>
              </a:rPr>
              <a:t>U</a:t>
            </a:r>
          </a:p>
        </p:txBody>
      </p:sp>
      <p:sp>
        <p:nvSpPr>
          <p:cNvPr id="226" name="Esagono 225">
            <a:extLst>
              <a:ext uri="{FF2B5EF4-FFF2-40B4-BE49-F238E27FC236}">
                <a16:creationId xmlns:a16="http://schemas.microsoft.com/office/drawing/2014/main" id="{357D9DB4-B8BC-F7AB-0E4A-E9F7938DF9E7}"/>
              </a:ext>
            </a:extLst>
          </p:cNvPr>
          <p:cNvSpPr/>
          <p:nvPr/>
        </p:nvSpPr>
        <p:spPr>
          <a:xfrm>
            <a:off x="8443237" y="4256339"/>
            <a:ext cx="413196" cy="356203"/>
          </a:xfrm>
          <a:prstGeom prst="hexagon">
            <a:avLst/>
          </a:prstGeom>
          <a:solidFill>
            <a:srgbClr val="CC6644"/>
          </a:solidFill>
          <a:ln>
            <a:solidFill>
              <a:srgbClr val="CC6644"/>
            </a:solidFill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0" name="Esagono 229">
            <a:extLst>
              <a:ext uri="{FF2B5EF4-FFF2-40B4-BE49-F238E27FC236}">
                <a16:creationId xmlns:a16="http://schemas.microsoft.com/office/drawing/2014/main" id="{E20E13E3-2621-23C6-B77B-427C2D0B60ED}"/>
              </a:ext>
            </a:extLst>
          </p:cNvPr>
          <p:cNvSpPr/>
          <p:nvPr/>
        </p:nvSpPr>
        <p:spPr>
          <a:xfrm>
            <a:off x="8442741" y="3755540"/>
            <a:ext cx="3114193" cy="356203"/>
          </a:xfrm>
          <a:prstGeom prst="hexagon">
            <a:avLst/>
          </a:prstGeom>
          <a:solidFill>
            <a:schemeClr val="bg1"/>
          </a:solidFill>
          <a:ln>
            <a:solidFill>
              <a:srgbClr val="0F6CA6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2" name="Esagono 231">
            <a:extLst>
              <a:ext uri="{FF2B5EF4-FFF2-40B4-BE49-F238E27FC236}">
                <a16:creationId xmlns:a16="http://schemas.microsoft.com/office/drawing/2014/main" id="{3EFC402A-CF1F-C3DD-F596-D2A382E80121}"/>
              </a:ext>
            </a:extLst>
          </p:cNvPr>
          <p:cNvSpPr/>
          <p:nvPr/>
        </p:nvSpPr>
        <p:spPr>
          <a:xfrm>
            <a:off x="8442742" y="3755540"/>
            <a:ext cx="413196" cy="356203"/>
          </a:xfrm>
          <a:prstGeom prst="hexagon">
            <a:avLst/>
          </a:prstGeom>
          <a:solidFill>
            <a:srgbClr val="0F6CA6"/>
          </a:solidFill>
          <a:ln>
            <a:solidFill>
              <a:srgbClr val="0F6CA6"/>
            </a:solidFill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4" name="CasellaDiTesto 233">
            <a:extLst>
              <a:ext uri="{FF2B5EF4-FFF2-40B4-BE49-F238E27FC236}">
                <a16:creationId xmlns:a16="http://schemas.microsoft.com/office/drawing/2014/main" id="{1C7B0797-3A15-BEF6-BF1E-5AECF5FC4B8A}"/>
              </a:ext>
            </a:extLst>
          </p:cNvPr>
          <p:cNvSpPr txBox="1"/>
          <p:nvPr/>
        </p:nvSpPr>
        <p:spPr>
          <a:xfrm>
            <a:off x="8923760" y="3746015"/>
            <a:ext cx="2823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April 2023: </a:t>
            </a:r>
            <a:r>
              <a:rPr lang="it-IT" baseline="30000">
                <a:latin typeface="Bahnschrift" panose="020B0502040204020203" pitchFamily="34" charset="0"/>
              </a:rPr>
              <a:t>22</a:t>
            </a:r>
            <a:r>
              <a:rPr lang="it-IT">
                <a:latin typeface="Bahnschrift" panose="020B0502040204020203" pitchFamily="34" charset="0"/>
              </a:rPr>
              <a:t>Ne + </a:t>
            </a:r>
            <a:r>
              <a:rPr lang="it-IT" baseline="30000">
                <a:latin typeface="Bahnschrift" panose="020B0502040204020203" pitchFamily="34" charset="0"/>
              </a:rPr>
              <a:t>238</a:t>
            </a:r>
            <a:r>
              <a:rPr lang="it-IT">
                <a:latin typeface="Bahnschrift" panose="020B0502040204020203" pitchFamily="34" charset="0"/>
              </a:rPr>
              <a:t>U</a:t>
            </a:r>
          </a:p>
        </p:txBody>
      </p:sp>
      <p:sp>
        <p:nvSpPr>
          <p:cNvPr id="236" name="Esagono 235">
            <a:extLst>
              <a:ext uri="{FF2B5EF4-FFF2-40B4-BE49-F238E27FC236}">
                <a16:creationId xmlns:a16="http://schemas.microsoft.com/office/drawing/2014/main" id="{ACD76E7B-5E38-49BF-0684-CCB70B55ABE6}"/>
              </a:ext>
            </a:extLst>
          </p:cNvPr>
          <p:cNvSpPr/>
          <p:nvPr/>
        </p:nvSpPr>
        <p:spPr>
          <a:xfrm>
            <a:off x="8442741" y="5038665"/>
            <a:ext cx="3114193" cy="364643"/>
          </a:xfrm>
          <a:prstGeom prst="hexagon">
            <a:avLst/>
          </a:prstGeom>
          <a:solidFill>
            <a:schemeClr val="bg1"/>
          </a:solidFill>
          <a:ln>
            <a:solidFill>
              <a:srgbClr val="F8E09E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8" name="Esagono 237">
            <a:extLst>
              <a:ext uri="{FF2B5EF4-FFF2-40B4-BE49-F238E27FC236}">
                <a16:creationId xmlns:a16="http://schemas.microsoft.com/office/drawing/2014/main" id="{E9DA054C-4A14-3A89-AD4B-3146B840BA89}"/>
              </a:ext>
            </a:extLst>
          </p:cNvPr>
          <p:cNvSpPr/>
          <p:nvPr/>
        </p:nvSpPr>
        <p:spPr>
          <a:xfrm>
            <a:off x="8441637" y="5041094"/>
            <a:ext cx="413196" cy="356203"/>
          </a:xfrm>
          <a:prstGeom prst="hexagon">
            <a:avLst/>
          </a:prstGeom>
          <a:solidFill>
            <a:srgbClr val="F8E09E"/>
          </a:solidFill>
          <a:ln>
            <a:solidFill>
              <a:srgbClr val="F8E09E"/>
            </a:solidFill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0" name="CasellaDiTesto 239">
            <a:extLst>
              <a:ext uri="{FF2B5EF4-FFF2-40B4-BE49-F238E27FC236}">
                <a16:creationId xmlns:a16="http://schemas.microsoft.com/office/drawing/2014/main" id="{382424F5-9122-7B6B-EA5A-A95CE5C471A3}"/>
              </a:ext>
            </a:extLst>
          </p:cNvPr>
          <p:cNvSpPr txBox="1"/>
          <p:nvPr/>
        </p:nvSpPr>
        <p:spPr>
          <a:xfrm>
            <a:off x="8923760" y="5029140"/>
            <a:ext cx="28237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May 2026: </a:t>
            </a:r>
            <a:r>
              <a:rPr lang="it-IT" baseline="30000">
                <a:latin typeface="Bahnschrift" panose="020B0502040204020203" pitchFamily="34" charset="0"/>
              </a:rPr>
              <a:t>22</a:t>
            </a:r>
            <a:r>
              <a:rPr lang="it-IT">
                <a:latin typeface="Bahnschrift" panose="020B0502040204020203" pitchFamily="34" charset="0"/>
              </a:rPr>
              <a:t>Ne + </a:t>
            </a:r>
            <a:r>
              <a:rPr lang="it-IT" baseline="30000">
                <a:latin typeface="Bahnschrift" panose="020B0502040204020203" pitchFamily="34" charset="0"/>
              </a:rPr>
              <a:t>238</a:t>
            </a:r>
            <a:r>
              <a:rPr lang="it-IT">
                <a:latin typeface="Bahnschrift" panose="020B0502040204020203" pitchFamily="34" charset="0"/>
              </a:rPr>
              <a:t>U</a:t>
            </a:r>
          </a:p>
        </p:txBody>
      </p:sp>
      <p:sp>
        <p:nvSpPr>
          <p:cNvPr id="149" name="Rettangolo 148">
            <a:extLst>
              <a:ext uri="{FF2B5EF4-FFF2-40B4-BE49-F238E27FC236}">
                <a16:creationId xmlns:a16="http://schemas.microsoft.com/office/drawing/2014/main" id="{305CBBD1-091C-B0E9-19DE-1C85F56DD1B7}"/>
              </a:ext>
            </a:extLst>
          </p:cNvPr>
          <p:cNvSpPr/>
          <p:nvPr/>
        </p:nvSpPr>
        <p:spPr>
          <a:xfrm>
            <a:off x="7239619" y="936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1" name="Rettangolo 150">
            <a:extLst>
              <a:ext uri="{FF2B5EF4-FFF2-40B4-BE49-F238E27FC236}">
                <a16:creationId xmlns:a16="http://schemas.microsoft.com/office/drawing/2014/main" id="{3EA8FD36-3537-36C2-F500-D4D8CDCD68EE}"/>
              </a:ext>
            </a:extLst>
          </p:cNvPr>
          <p:cNvSpPr/>
          <p:nvPr/>
        </p:nvSpPr>
        <p:spPr>
          <a:xfrm>
            <a:off x="10335619" y="936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3" name="Rettangolo 152">
            <a:extLst>
              <a:ext uri="{FF2B5EF4-FFF2-40B4-BE49-F238E27FC236}">
                <a16:creationId xmlns:a16="http://schemas.microsoft.com/office/drawing/2014/main" id="{F5056236-6AB9-0D0C-B5F2-A3CC75F3284A}"/>
              </a:ext>
            </a:extLst>
          </p:cNvPr>
          <p:cNvSpPr/>
          <p:nvPr/>
        </p:nvSpPr>
        <p:spPr>
          <a:xfrm>
            <a:off x="8787619" y="936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5" name="Rettangolo 154">
            <a:extLst>
              <a:ext uri="{FF2B5EF4-FFF2-40B4-BE49-F238E27FC236}">
                <a16:creationId xmlns:a16="http://schemas.microsoft.com/office/drawing/2014/main" id="{0A636487-F9D5-C110-3459-0DD77BB944EE}"/>
              </a:ext>
            </a:extLst>
          </p:cNvPr>
          <p:cNvSpPr/>
          <p:nvPr/>
        </p:nvSpPr>
        <p:spPr>
          <a:xfrm>
            <a:off x="5691619" y="936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1" name="Rettangolo 160">
            <a:extLst>
              <a:ext uri="{FF2B5EF4-FFF2-40B4-BE49-F238E27FC236}">
                <a16:creationId xmlns:a16="http://schemas.microsoft.com/office/drawing/2014/main" id="{0B735D02-4A6A-8D6E-25DF-2916BF7284EB}"/>
              </a:ext>
            </a:extLst>
          </p:cNvPr>
          <p:cNvSpPr/>
          <p:nvPr/>
        </p:nvSpPr>
        <p:spPr>
          <a:xfrm>
            <a:off x="5691619" y="2232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7" name="Rettangolo 166">
            <a:extLst>
              <a:ext uri="{FF2B5EF4-FFF2-40B4-BE49-F238E27FC236}">
                <a16:creationId xmlns:a16="http://schemas.microsoft.com/office/drawing/2014/main" id="{22E8F4E2-A8C0-99C6-3550-2AA70CC9A6FA}"/>
              </a:ext>
            </a:extLst>
          </p:cNvPr>
          <p:cNvSpPr/>
          <p:nvPr/>
        </p:nvSpPr>
        <p:spPr>
          <a:xfrm>
            <a:off x="5691619" y="3528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1" name="Rettangolo 170">
            <a:extLst>
              <a:ext uri="{FF2B5EF4-FFF2-40B4-BE49-F238E27FC236}">
                <a16:creationId xmlns:a16="http://schemas.microsoft.com/office/drawing/2014/main" id="{0D38999D-CD14-F598-D365-5A833BDC24F0}"/>
              </a:ext>
            </a:extLst>
          </p:cNvPr>
          <p:cNvSpPr/>
          <p:nvPr/>
        </p:nvSpPr>
        <p:spPr>
          <a:xfrm>
            <a:off x="1047619" y="3528255"/>
            <a:ext cx="1548000" cy="129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7" name="Rettangolo 156">
            <a:extLst>
              <a:ext uri="{FF2B5EF4-FFF2-40B4-BE49-F238E27FC236}">
                <a16:creationId xmlns:a16="http://schemas.microsoft.com/office/drawing/2014/main" id="{04B08513-19E4-651A-FF90-063881183127}"/>
              </a:ext>
            </a:extLst>
          </p:cNvPr>
          <p:cNvSpPr/>
          <p:nvPr/>
        </p:nvSpPr>
        <p:spPr>
          <a:xfrm>
            <a:off x="4143619" y="2232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3" name="Rettangolo 162">
            <a:extLst>
              <a:ext uri="{FF2B5EF4-FFF2-40B4-BE49-F238E27FC236}">
                <a16:creationId xmlns:a16="http://schemas.microsoft.com/office/drawing/2014/main" id="{3F3F10B4-D38E-1C52-7BA7-A85FC6EC3184}"/>
              </a:ext>
            </a:extLst>
          </p:cNvPr>
          <p:cNvSpPr/>
          <p:nvPr/>
        </p:nvSpPr>
        <p:spPr>
          <a:xfrm>
            <a:off x="2595619" y="2232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5" name="Rettangolo 164">
            <a:extLst>
              <a:ext uri="{FF2B5EF4-FFF2-40B4-BE49-F238E27FC236}">
                <a16:creationId xmlns:a16="http://schemas.microsoft.com/office/drawing/2014/main" id="{5635495C-A62A-AFCC-FBFA-9D4D9E5E4059}"/>
              </a:ext>
            </a:extLst>
          </p:cNvPr>
          <p:cNvSpPr/>
          <p:nvPr/>
        </p:nvSpPr>
        <p:spPr>
          <a:xfrm>
            <a:off x="2595619" y="3528255"/>
            <a:ext cx="1548000" cy="129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9" name="Rettangolo 168">
            <a:extLst>
              <a:ext uri="{FF2B5EF4-FFF2-40B4-BE49-F238E27FC236}">
                <a16:creationId xmlns:a16="http://schemas.microsoft.com/office/drawing/2014/main" id="{734E7534-824A-A909-9993-C932AF462531}"/>
              </a:ext>
            </a:extLst>
          </p:cNvPr>
          <p:cNvSpPr/>
          <p:nvPr/>
        </p:nvSpPr>
        <p:spPr>
          <a:xfrm>
            <a:off x="4143619" y="3528255"/>
            <a:ext cx="1548000" cy="129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5" name="Rettangolo 174">
            <a:extLst>
              <a:ext uri="{FF2B5EF4-FFF2-40B4-BE49-F238E27FC236}">
                <a16:creationId xmlns:a16="http://schemas.microsoft.com/office/drawing/2014/main" id="{F2186669-8777-521A-71F1-3499BC4AB2E6}"/>
              </a:ext>
            </a:extLst>
          </p:cNvPr>
          <p:cNvSpPr/>
          <p:nvPr/>
        </p:nvSpPr>
        <p:spPr>
          <a:xfrm>
            <a:off x="1047619" y="4824255"/>
            <a:ext cx="1548000" cy="129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3" name="CasellaDiTesto 132">
            <a:extLst>
              <a:ext uri="{FF2B5EF4-FFF2-40B4-BE49-F238E27FC236}">
                <a16:creationId xmlns:a16="http://schemas.microsoft.com/office/drawing/2014/main" id="{F1A7B179-3EC7-FB81-A94A-F2B8F10FFD2C}"/>
              </a:ext>
            </a:extLst>
          </p:cNvPr>
          <p:cNvSpPr txBox="1"/>
          <p:nvPr/>
        </p:nvSpPr>
        <p:spPr>
          <a:xfrm>
            <a:off x="8437650" y="4620341"/>
            <a:ext cx="3463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latin typeface="Bahnschrift" panose="020B0502040204020203" pitchFamily="34" charset="0"/>
              </a:rPr>
              <a:t>Pre-</a:t>
            </a:r>
            <a:r>
              <a:rPr lang="it-IT" i="1" dirty="0" err="1">
                <a:latin typeface="Bahnschrift" panose="020B0502040204020203" pitchFamily="34" charset="0"/>
              </a:rPr>
              <a:t>analysis</a:t>
            </a:r>
            <a:r>
              <a:rPr lang="it-IT" i="1" dirty="0">
                <a:latin typeface="Bahnschrift" panose="020B0502040204020203" pitchFamily="34" charset="0"/>
              </a:rPr>
              <a:t> by F. Drent (GSI)</a:t>
            </a:r>
          </a:p>
        </p:txBody>
      </p:sp>
      <p:sp>
        <p:nvSpPr>
          <p:cNvPr id="308" name="CasellaDiTesto 307">
            <a:extLst>
              <a:ext uri="{FF2B5EF4-FFF2-40B4-BE49-F238E27FC236}">
                <a16:creationId xmlns:a16="http://schemas.microsoft.com/office/drawing/2014/main" id="{70C1EEAD-FFE4-9FC7-3C2C-AACC106B3DBB}"/>
              </a:ext>
            </a:extLst>
          </p:cNvPr>
          <p:cNvSpPr txBox="1"/>
          <p:nvPr/>
        </p:nvSpPr>
        <p:spPr>
          <a:xfrm>
            <a:off x="934962" y="958211"/>
            <a:ext cx="33920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err="1">
                <a:latin typeface="Bahnschrift" panose="020B0502040204020203" pitchFamily="34" charset="0"/>
              </a:rPr>
              <a:t>Rotational</a:t>
            </a:r>
            <a:r>
              <a:rPr lang="it-IT" sz="2000" dirty="0">
                <a:latin typeface="Bahnschrift" panose="020B0502040204020203" pitchFamily="34" charset="0"/>
              </a:rPr>
              <a:t> band </a:t>
            </a:r>
            <a:r>
              <a:rPr lang="it-IT" sz="2000" dirty="0" err="1">
                <a:latin typeface="Bahnschrift" panose="020B0502040204020203" pitchFamily="34" charset="0"/>
              </a:rPr>
              <a:t>collectivity</a:t>
            </a:r>
            <a:r>
              <a:rPr lang="it-IT" sz="2000" dirty="0">
                <a:latin typeface="Bahnschrift" panose="020B0502040204020203" pitchFamily="34" charset="0"/>
              </a:rPr>
              <a:t> in </a:t>
            </a:r>
            <a:r>
              <a:rPr lang="it-IT" sz="2000" baseline="30000" dirty="0">
                <a:latin typeface="Bahnschrift" panose="020B0502040204020203" pitchFamily="34" charset="0"/>
              </a:rPr>
              <a:t>24,26</a:t>
            </a:r>
            <a:r>
              <a:rPr lang="it-IT" sz="2000" dirty="0">
                <a:latin typeface="Bahnschrift" panose="020B0502040204020203" pitchFamily="34" charset="0"/>
              </a:rPr>
              <a:t>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latin typeface="Bahnschrift" panose="020B0502040204020203" pitchFamily="34" charset="0"/>
              </a:rPr>
              <a:t>Intruder </a:t>
            </a:r>
            <a:r>
              <a:rPr lang="it-IT" sz="2000" dirty="0" err="1">
                <a:latin typeface="Bahnschrift" panose="020B0502040204020203" pitchFamily="34" charset="0"/>
              </a:rPr>
              <a:t>states</a:t>
            </a:r>
            <a:r>
              <a:rPr lang="it-IT" sz="2000" dirty="0">
                <a:latin typeface="Bahnschrift" panose="020B0502040204020203" pitchFamily="34" charset="0"/>
              </a:rPr>
              <a:t> in </a:t>
            </a:r>
            <a:r>
              <a:rPr lang="it-IT" sz="2000" baseline="30000" dirty="0">
                <a:latin typeface="Bahnschrift" panose="020B0502040204020203" pitchFamily="34" charset="0"/>
              </a:rPr>
              <a:t>23,25</a:t>
            </a:r>
            <a:r>
              <a:rPr lang="it-IT" sz="2000" dirty="0">
                <a:latin typeface="Bahnschrift" panose="020B0502040204020203" pitchFamily="34" charset="0"/>
              </a:rPr>
              <a:t>Ne</a:t>
            </a:r>
          </a:p>
        </p:txBody>
      </p:sp>
      <p:sp>
        <p:nvSpPr>
          <p:cNvPr id="311" name="CasellaDiTesto 310">
            <a:extLst>
              <a:ext uri="{FF2B5EF4-FFF2-40B4-BE49-F238E27FC236}">
                <a16:creationId xmlns:a16="http://schemas.microsoft.com/office/drawing/2014/main" id="{BCB436C2-05E5-DF90-7BB5-58C856022B11}"/>
              </a:ext>
            </a:extLst>
          </p:cNvPr>
          <p:cNvSpPr txBox="1"/>
          <p:nvPr/>
        </p:nvSpPr>
        <p:spPr>
          <a:xfrm>
            <a:off x="817634" y="3578993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>
                <a:latin typeface="Bahnschrift" panose="020B0502040204020203" pitchFamily="34" charset="0"/>
              </a:rPr>
              <a:t>23</a:t>
            </a:r>
            <a:r>
              <a:rPr lang="it-IT" sz="2000" b="1">
                <a:latin typeface="Bahnschrift" panose="020B0502040204020203" pitchFamily="34" charset="0"/>
              </a:rPr>
              <a:t>Ne</a:t>
            </a:r>
          </a:p>
        </p:txBody>
      </p:sp>
      <p:sp>
        <p:nvSpPr>
          <p:cNvPr id="313" name="CasellaDiTesto 312">
            <a:extLst>
              <a:ext uri="{FF2B5EF4-FFF2-40B4-BE49-F238E27FC236}">
                <a16:creationId xmlns:a16="http://schemas.microsoft.com/office/drawing/2014/main" id="{F85BB160-5C81-C562-AF3E-8DC92BB4B781}"/>
              </a:ext>
            </a:extLst>
          </p:cNvPr>
          <p:cNvSpPr txBox="1"/>
          <p:nvPr/>
        </p:nvSpPr>
        <p:spPr>
          <a:xfrm>
            <a:off x="5451403" y="3572471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>
                <a:latin typeface="Bahnschrift" panose="020B0502040204020203" pitchFamily="34" charset="0"/>
              </a:rPr>
              <a:t>26</a:t>
            </a:r>
            <a:r>
              <a:rPr lang="it-IT" sz="2000" b="1">
                <a:latin typeface="Bahnschrift" panose="020B0502040204020203" pitchFamily="34" charset="0"/>
              </a:rPr>
              <a:t>Ne</a:t>
            </a:r>
          </a:p>
        </p:txBody>
      </p:sp>
      <p:sp>
        <p:nvSpPr>
          <p:cNvPr id="315" name="CasellaDiTesto 314">
            <a:extLst>
              <a:ext uri="{FF2B5EF4-FFF2-40B4-BE49-F238E27FC236}">
                <a16:creationId xmlns:a16="http://schemas.microsoft.com/office/drawing/2014/main" id="{4F028956-5409-7BAD-BFA8-397AC13AD82F}"/>
              </a:ext>
            </a:extLst>
          </p:cNvPr>
          <p:cNvSpPr txBox="1"/>
          <p:nvPr/>
        </p:nvSpPr>
        <p:spPr>
          <a:xfrm>
            <a:off x="3898720" y="3572471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>
                <a:latin typeface="Bahnschrift" panose="020B0502040204020203" pitchFamily="34" charset="0"/>
              </a:rPr>
              <a:t>25</a:t>
            </a:r>
            <a:r>
              <a:rPr lang="it-IT" sz="2000" b="1">
                <a:latin typeface="Bahnschrift" panose="020B0502040204020203" pitchFamily="34" charset="0"/>
              </a:rPr>
              <a:t>Ne</a:t>
            </a:r>
          </a:p>
        </p:txBody>
      </p:sp>
      <p:cxnSp>
        <p:nvCxnSpPr>
          <p:cNvPr id="317" name="Connettore 2 316">
            <a:extLst>
              <a:ext uri="{FF2B5EF4-FFF2-40B4-BE49-F238E27FC236}">
                <a16:creationId xmlns:a16="http://schemas.microsoft.com/office/drawing/2014/main" id="{D8A81A6F-7AAF-7915-ABB2-5984B1815491}"/>
              </a:ext>
            </a:extLst>
          </p:cNvPr>
          <p:cNvCxnSpPr>
            <a:cxnSpLocks/>
          </p:cNvCxnSpPr>
          <p:nvPr/>
        </p:nvCxnSpPr>
        <p:spPr>
          <a:xfrm>
            <a:off x="703334" y="6331686"/>
            <a:ext cx="2192266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8" name="Connettore 2 317">
            <a:extLst>
              <a:ext uri="{FF2B5EF4-FFF2-40B4-BE49-F238E27FC236}">
                <a16:creationId xmlns:a16="http://schemas.microsoft.com/office/drawing/2014/main" id="{104630B4-6C85-95F0-E6F1-2FB1DC8413BA}"/>
              </a:ext>
            </a:extLst>
          </p:cNvPr>
          <p:cNvCxnSpPr>
            <a:cxnSpLocks/>
          </p:cNvCxnSpPr>
          <p:nvPr/>
        </p:nvCxnSpPr>
        <p:spPr>
          <a:xfrm flipV="1">
            <a:off x="817634" y="4563736"/>
            <a:ext cx="0" cy="1860504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3" name="CasellaDiTesto 322">
            <a:extLst>
              <a:ext uri="{FF2B5EF4-FFF2-40B4-BE49-F238E27FC236}">
                <a16:creationId xmlns:a16="http://schemas.microsoft.com/office/drawing/2014/main" id="{FB073677-C115-C0A4-C171-10807BAEBAB7}"/>
              </a:ext>
            </a:extLst>
          </p:cNvPr>
          <p:cNvSpPr txBox="1"/>
          <p:nvPr/>
        </p:nvSpPr>
        <p:spPr>
          <a:xfrm>
            <a:off x="2895600" y="6311688"/>
            <a:ext cx="112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latin typeface="Bahnschrift" panose="020B0502040204020203" pitchFamily="34" charset="0"/>
              </a:rPr>
              <a:t>N</a:t>
            </a:r>
          </a:p>
        </p:txBody>
      </p:sp>
      <p:sp>
        <p:nvSpPr>
          <p:cNvPr id="326" name="CasellaDiTesto 325">
            <a:extLst>
              <a:ext uri="{FF2B5EF4-FFF2-40B4-BE49-F238E27FC236}">
                <a16:creationId xmlns:a16="http://schemas.microsoft.com/office/drawing/2014/main" id="{41828617-80D3-2830-8ECA-30ECC43A62E5}"/>
              </a:ext>
            </a:extLst>
          </p:cNvPr>
          <p:cNvSpPr txBox="1"/>
          <p:nvPr/>
        </p:nvSpPr>
        <p:spPr>
          <a:xfrm>
            <a:off x="403665" y="4184567"/>
            <a:ext cx="112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latin typeface="Bahnschrift" panose="020B0502040204020203" pitchFamily="34" charset="0"/>
              </a:rPr>
              <a:t>Z</a:t>
            </a:r>
          </a:p>
        </p:txBody>
      </p:sp>
      <p:sp>
        <p:nvSpPr>
          <p:cNvPr id="328" name="CasellaDiTesto 327">
            <a:extLst>
              <a:ext uri="{FF2B5EF4-FFF2-40B4-BE49-F238E27FC236}">
                <a16:creationId xmlns:a16="http://schemas.microsoft.com/office/drawing/2014/main" id="{A0F29351-DC74-2E67-5C23-F91760271D77}"/>
              </a:ext>
            </a:extLst>
          </p:cNvPr>
          <p:cNvSpPr txBox="1"/>
          <p:nvPr/>
        </p:nvSpPr>
        <p:spPr>
          <a:xfrm>
            <a:off x="817634" y="4875039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>
                <a:latin typeface="Bahnschrift" panose="020B0502040204020203" pitchFamily="34" charset="0"/>
              </a:rPr>
              <a:t>23</a:t>
            </a:r>
            <a:r>
              <a:rPr lang="it-IT" sz="2000" b="1">
                <a:latin typeface="Bahnschrift" panose="020B0502040204020203" pitchFamily="34" charset="0"/>
              </a:rPr>
              <a:t>F</a:t>
            </a:r>
          </a:p>
        </p:txBody>
      </p:sp>
      <p:sp>
        <p:nvSpPr>
          <p:cNvPr id="330" name="CasellaDiTesto 329">
            <a:extLst>
              <a:ext uri="{FF2B5EF4-FFF2-40B4-BE49-F238E27FC236}">
                <a16:creationId xmlns:a16="http://schemas.microsoft.com/office/drawing/2014/main" id="{7473C837-0E83-4538-3F29-8FFDA6FB029B}"/>
              </a:ext>
            </a:extLst>
          </p:cNvPr>
          <p:cNvSpPr txBox="1"/>
          <p:nvPr/>
        </p:nvSpPr>
        <p:spPr>
          <a:xfrm>
            <a:off x="2825603" y="5103946"/>
            <a:ext cx="3538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latin typeface="Bahnschrift" panose="020B0502040204020203" pitchFamily="34" charset="0"/>
              </a:rPr>
              <a:t>Proton </a:t>
            </a:r>
            <a:r>
              <a:rPr lang="it-IT" sz="2000" dirty="0" err="1">
                <a:latin typeface="Bahnschrift" panose="020B0502040204020203" pitchFamily="34" charset="0"/>
              </a:rPr>
              <a:t>contribution</a:t>
            </a:r>
            <a:r>
              <a:rPr lang="it-IT" sz="2000" dirty="0">
                <a:latin typeface="Bahnschrift" panose="020B0502040204020203" pitchFamily="34" charset="0"/>
              </a:rPr>
              <a:t> to </a:t>
            </a:r>
            <a:r>
              <a:rPr lang="it-IT" sz="2000" dirty="0" err="1">
                <a:latin typeface="Bahnschrift" panose="020B0502040204020203" pitchFamily="34" charset="0"/>
              </a:rPr>
              <a:t>deformation</a:t>
            </a:r>
            <a:r>
              <a:rPr lang="it-IT" sz="2000" dirty="0">
                <a:latin typeface="Bahnschrift" panose="020B0502040204020203" pitchFamily="34" charset="0"/>
              </a:rPr>
              <a:t> </a:t>
            </a:r>
            <a:r>
              <a:rPr lang="it-IT" sz="2000" dirty="0" err="1">
                <a:latin typeface="Bahnschrift" panose="020B0502040204020203" pitchFamily="34" charset="0"/>
              </a:rPr>
              <a:t>along</a:t>
            </a:r>
            <a:r>
              <a:rPr lang="it-IT" sz="2000" dirty="0">
                <a:latin typeface="Bahnschrift" panose="020B0502040204020203" pitchFamily="34" charset="0"/>
              </a:rPr>
              <a:t> N = 14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8C7A110-FC79-927B-B6BC-A67E9CD294B4}"/>
              </a:ext>
            </a:extLst>
          </p:cNvPr>
          <p:cNvSpPr txBox="1"/>
          <p:nvPr/>
        </p:nvSpPr>
        <p:spPr>
          <a:xfrm>
            <a:off x="10107037" y="998128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 dirty="0">
                <a:latin typeface="Bahnschrift" panose="020B0502040204020203" pitchFamily="34" charset="0"/>
              </a:rPr>
              <a:t>29</a:t>
            </a:r>
            <a:r>
              <a:rPr lang="it-IT" sz="2000" b="1" dirty="0">
                <a:latin typeface="Bahnschrift" panose="020B0502040204020203" pitchFamily="34" charset="0"/>
              </a:rPr>
              <a:t>Mg</a:t>
            </a: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42B725E5-8865-BE92-FD06-2E96E5C4A225}"/>
              </a:ext>
            </a:extLst>
          </p:cNvPr>
          <p:cNvSpPr txBox="1"/>
          <p:nvPr/>
        </p:nvSpPr>
        <p:spPr>
          <a:xfrm>
            <a:off x="2370317" y="2290316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 dirty="0">
                <a:latin typeface="Bahnschrift" panose="020B0502040204020203" pitchFamily="34" charset="0"/>
              </a:rPr>
              <a:t>24</a:t>
            </a:r>
            <a:r>
              <a:rPr lang="it-IT" sz="2000" b="1" dirty="0">
                <a:latin typeface="Bahnschrift" panose="020B0502040204020203" pitchFamily="34" charset="0"/>
              </a:rPr>
              <a:t>Na</a:t>
            </a:r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81CE93C3-A3DE-35F0-DA30-3726BECDFA3E}"/>
              </a:ext>
            </a:extLst>
          </p:cNvPr>
          <p:cNvSpPr txBox="1"/>
          <p:nvPr/>
        </p:nvSpPr>
        <p:spPr>
          <a:xfrm>
            <a:off x="5451403" y="2283794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 dirty="0">
                <a:latin typeface="Bahnschrift" panose="020B0502040204020203" pitchFamily="34" charset="0"/>
              </a:rPr>
              <a:t>26</a:t>
            </a:r>
            <a:r>
              <a:rPr lang="it-IT" sz="2000" b="1" dirty="0">
                <a:latin typeface="Bahnschrift" panose="020B0502040204020203" pitchFamily="34" charset="0"/>
              </a:rPr>
              <a:t>Na</a:t>
            </a:r>
          </a:p>
        </p:txBody>
      </p:sp>
      <p:sp>
        <p:nvSpPr>
          <p:cNvPr id="62" name="CasellaDiTesto 61">
            <a:extLst>
              <a:ext uri="{FF2B5EF4-FFF2-40B4-BE49-F238E27FC236}">
                <a16:creationId xmlns:a16="http://schemas.microsoft.com/office/drawing/2014/main" id="{2758DA36-7EAB-DCBE-A8E6-181FF3F4530A}"/>
              </a:ext>
            </a:extLst>
          </p:cNvPr>
          <p:cNvSpPr txBox="1"/>
          <p:nvPr/>
        </p:nvSpPr>
        <p:spPr>
          <a:xfrm>
            <a:off x="3898720" y="2283794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 dirty="0">
                <a:latin typeface="Bahnschrift" panose="020B0502040204020203" pitchFamily="34" charset="0"/>
              </a:rPr>
              <a:t>25</a:t>
            </a:r>
            <a:r>
              <a:rPr lang="it-IT" sz="2000" b="1" dirty="0">
                <a:latin typeface="Bahnschrift" panose="020B0502040204020203" pitchFamily="34" charset="0"/>
              </a:rPr>
              <a:t>Na</a:t>
            </a:r>
          </a:p>
        </p:txBody>
      </p:sp>
      <p:sp>
        <p:nvSpPr>
          <p:cNvPr id="130" name="CasellaDiTesto 129">
            <a:extLst>
              <a:ext uri="{FF2B5EF4-FFF2-40B4-BE49-F238E27FC236}">
                <a16:creationId xmlns:a16="http://schemas.microsoft.com/office/drawing/2014/main" id="{D143BBA0-3C1E-BFEE-E5C1-BAD90E7022ED}"/>
              </a:ext>
            </a:extLst>
          </p:cNvPr>
          <p:cNvSpPr txBox="1"/>
          <p:nvPr/>
        </p:nvSpPr>
        <p:spPr>
          <a:xfrm>
            <a:off x="5451403" y="990759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 dirty="0">
                <a:latin typeface="Bahnschrift" panose="020B0502040204020203" pitchFamily="34" charset="0"/>
              </a:rPr>
              <a:t>26</a:t>
            </a:r>
            <a:r>
              <a:rPr lang="it-IT" sz="2000" b="1" dirty="0">
                <a:latin typeface="Bahnschrift" panose="020B0502040204020203" pitchFamily="34" charset="0"/>
              </a:rPr>
              <a:t>Mg</a:t>
            </a:r>
          </a:p>
        </p:txBody>
      </p:sp>
      <p:sp>
        <p:nvSpPr>
          <p:cNvPr id="132" name="CasellaDiTesto 131">
            <a:extLst>
              <a:ext uri="{FF2B5EF4-FFF2-40B4-BE49-F238E27FC236}">
                <a16:creationId xmlns:a16="http://schemas.microsoft.com/office/drawing/2014/main" id="{DB6046B6-C650-CFAA-A7A6-666C186D5DD7}"/>
              </a:ext>
            </a:extLst>
          </p:cNvPr>
          <p:cNvSpPr txBox="1"/>
          <p:nvPr/>
        </p:nvSpPr>
        <p:spPr>
          <a:xfrm>
            <a:off x="7026959" y="998128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 dirty="0">
                <a:latin typeface="Bahnschrift" panose="020B0502040204020203" pitchFamily="34" charset="0"/>
              </a:rPr>
              <a:t>27</a:t>
            </a:r>
            <a:r>
              <a:rPr lang="it-IT" sz="2000" b="1" dirty="0">
                <a:latin typeface="Bahnschrift" panose="020B0502040204020203" pitchFamily="34" charset="0"/>
              </a:rPr>
              <a:t>Mg</a:t>
            </a:r>
          </a:p>
        </p:txBody>
      </p:sp>
      <p:sp>
        <p:nvSpPr>
          <p:cNvPr id="136" name="CasellaDiTesto 135">
            <a:extLst>
              <a:ext uri="{FF2B5EF4-FFF2-40B4-BE49-F238E27FC236}">
                <a16:creationId xmlns:a16="http://schemas.microsoft.com/office/drawing/2014/main" id="{0E72F008-D7D6-AC85-5984-6E7775491559}"/>
              </a:ext>
            </a:extLst>
          </p:cNvPr>
          <p:cNvSpPr txBox="1"/>
          <p:nvPr/>
        </p:nvSpPr>
        <p:spPr>
          <a:xfrm>
            <a:off x="8574959" y="998128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 dirty="0">
                <a:latin typeface="Bahnschrift" panose="020B0502040204020203" pitchFamily="34" charset="0"/>
              </a:rPr>
              <a:t>28</a:t>
            </a:r>
            <a:r>
              <a:rPr lang="it-IT" sz="2000" b="1" dirty="0">
                <a:latin typeface="Bahnschrift" panose="020B0502040204020203" pitchFamily="34" charset="0"/>
              </a:rPr>
              <a:t>Mg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14F4E93-A68D-0760-1454-27E50B5DF02B}"/>
              </a:ext>
            </a:extLst>
          </p:cNvPr>
          <p:cNvSpPr txBox="1"/>
          <p:nvPr/>
        </p:nvSpPr>
        <p:spPr>
          <a:xfrm>
            <a:off x="7858215" y="2383306"/>
            <a:ext cx="3538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err="1">
                <a:latin typeface="Bahnschrift" panose="020B0502040204020203" pitchFamily="34" charset="0"/>
              </a:rPr>
              <a:t>Exotic</a:t>
            </a:r>
            <a:r>
              <a:rPr lang="it-IT" sz="2000" dirty="0">
                <a:latin typeface="Bahnschrift" panose="020B0502040204020203" pitchFamily="34" charset="0"/>
              </a:rPr>
              <a:t> Mg </a:t>
            </a:r>
            <a:r>
              <a:rPr lang="it-IT" sz="2000" dirty="0" err="1">
                <a:latin typeface="Bahnschrift" panose="020B0502040204020203" pitchFamily="34" charset="0"/>
              </a:rPr>
              <a:t>isotopes</a:t>
            </a:r>
            <a:r>
              <a:rPr lang="it-IT" sz="2000" dirty="0">
                <a:latin typeface="Bahnschrift" panose="020B0502040204020203" pitchFamily="34" charset="0"/>
              </a:rPr>
              <a:t> </a:t>
            </a:r>
            <a:r>
              <a:rPr lang="it-IT" sz="2000" dirty="0" err="1">
                <a:latin typeface="Bahnschrift" panose="020B0502040204020203" pitchFamily="34" charset="0"/>
              </a:rPr>
              <a:t>toward</a:t>
            </a:r>
            <a:r>
              <a:rPr lang="it-IT" sz="2000" dirty="0">
                <a:latin typeface="Bahnschrift" panose="020B0502040204020203" pitchFamily="34" charset="0"/>
              </a:rPr>
              <a:t> the Island of </a:t>
            </a:r>
            <a:r>
              <a:rPr lang="it-IT" sz="2000" dirty="0" err="1">
                <a:latin typeface="Bahnschrift" panose="020B0502040204020203" pitchFamily="34" charset="0"/>
              </a:rPr>
              <a:t>Inversion</a:t>
            </a:r>
            <a:endParaRPr lang="it-IT" sz="20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963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61345-547C-B040-59D1-43C19421D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ttangolo 62">
            <a:extLst>
              <a:ext uri="{FF2B5EF4-FFF2-40B4-BE49-F238E27FC236}">
                <a16:creationId xmlns:a16="http://schemas.microsoft.com/office/drawing/2014/main" id="{14D0E741-0B35-5FDC-9D3B-A130CD621CD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063D1D-5D07-877C-4729-44E790922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7" name="Esagono 6">
            <a:extLst>
              <a:ext uri="{FF2B5EF4-FFF2-40B4-BE49-F238E27FC236}">
                <a16:creationId xmlns:a16="http://schemas.microsoft.com/office/drawing/2014/main" id="{F6A5D082-7CF8-887C-32C1-0138665D399F}"/>
              </a:ext>
            </a:extLst>
          </p:cNvPr>
          <p:cNvSpPr/>
          <p:nvPr/>
        </p:nvSpPr>
        <p:spPr>
          <a:xfrm>
            <a:off x="11356666" y="-1288748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22" name="Esagono 21">
            <a:extLst>
              <a:ext uri="{FF2B5EF4-FFF2-40B4-BE49-F238E27FC236}">
                <a16:creationId xmlns:a16="http://schemas.microsoft.com/office/drawing/2014/main" id="{D25E1054-477B-FA02-7EDA-AFF704D8FF17}"/>
              </a:ext>
            </a:extLst>
          </p:cNvPr>
          <p:cNvSpPr/>
          <p:nvPr/>
        </p:nvSpPr>
        <p:spPr>
          <a:xfrm>
            <a:off x="11356666" y="618044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24" name="Esagono 23">
            <a:extLst>
              <a:ext uri="{FF2B5EF4-FFF2-40B4-BE49-F238E27FC236}">
                <a16:creationId xmlns:a16="http://schemas.microsoft.com/office/drawing/2014/main" id="{B259D236-1369-583B-CC55-CD216BE8B88E}"/>
              </a:ext>
            </a:extLst>
          </p:cNvPr>
          <p:cNvSpPr/>
          <p:nvPr/>
        </p:nvSpPr>
        <p:spPr>
          <a:xfrm>
            <a:off x="11356666" y="2524836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26" name="Esagono 25">
            <a:extLst>
              <a:ext uri="{FF2B5EF4-FFF2-40B4-BE49-F238E27FC236}">
                <a16:creationId xmlns:a16="http://schemas.microsoft.com/office/drawing/2014/main" id="{88190821-308E-1BBB-F6A1-284FF2A27BA9}"/>
              </a:ext>
            </a:extLst>
          </p:cNvPr>
          <p:cNvSpPr/>
          <p:nvPr/>
        </p:nvSpPr>
        <p:spPr>
          <a:xfrm>
            <a:off x="11356666" y="4431628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28" name="Esagono 27">
            <a:extLst>
              <a:ext uri="{FF2B5EF4-FFF2-40B4-BE49-F238E27FC236}">
                <a16:creationId xmlns:a16="http://schemas.microsoft.com/office/drawing/2014/main" id="{94F0D324-41A8-C30B-77D2-3D12DB0C7F97}"/>
              </a:ext>
            </a:extLst>
          </p:cNvPr>
          <p:cNvSpPr/>
          <p:nvPr/>
        </p:nvSpPr>
        <p:spPr>
          <a:xfrm>
            <a:off x="9619974" y="-335352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48" name="Esagono 47">
            <a:extLst>
              <a:ext uri="{FF2B5EF4-FFF2-40B4-BE49-F238E27FC236}">
                <a16:creationId xmlns:a16="http://schemas.microsoft.com/office/drawing/2014/main" id="{8F48C1F0-6AF0-B36A-4E19-EE920479F193}"/>
              </a:ext>
            </a:extLst>
          </p:cNvPr>
          <p:cNvSpPr/>
          <p:nvPr/>
        </p:nvSpPr>
        <p:spPr>
          <a:xfrm>
            <a:off x="9619974" y="1571440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0" name="Esagono 49">
            <a:extLst>
              <a:ext uri="{FF2B5EF4-FFF2-40B4-BE49-F238E27FC236}">
                <a16:creationId xmlns:a16="http://schemas.microsoft.com/office/drawing/2014/main" id="{DA0B9FB3-8D35-B7A2-0F06-B98BC8081647}"/>
              </a:ext>
            </a:extLst>
          </p:cNvPr>
          <p:cNvSpPr/>
          <p:nvPr/>
        </p:nvSpPr>
        <p:spPr>
          <a:xfrm>
            <a:off x="9619974" y="3478232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2" name="Esagono 51">
            <a:extLst>
              <a:ext uri="{FF2B5EF4-FFF2-40B4-BE49-F238E27FC236}">
                <a16:creationId xmlns:a16="http://schemas.microsoft.com/office/drawing/2014/main" id="{CB300F00-413C-5A4A-627D-FA1296ABF890}"/>
              </a:ext>
            </a:extLst>
          </p:cNvPr>
          <p:cNvSpPr/>
          <p:nvPr/>
        </p:nvSpPr>
        <p:spPr>
          <a:xfrm>
            <a:off x="9619974" y="5385024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4" name="Esagono 53">
            <a:extLst>
              <a:ext uri="{FF2B5EF4-FFF2-40B4-BE49-F238E27FC236}">
                <a16:creationId xmlns:a16="http://schemas.microsoft.com/office/drawing/2014/main" id="{12F60CA8-DF5B-FBDE-F1A4-573DE7249CDE}"/>
              </a:ext>
            </a:extLst>
          </p:cNvPr>
          <p:cNvSpPr/>
          <p:nvPr/>
        </p:nvSpPr>
        <p:spPr>
          <a:xfrm>
            <a:off x="7886424" y="618044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6" name="Esagono 55">
            <a:extLst>
              <a:ext uri="{FF2B5EF4-FFF2-40B4-BE49-F238E27FC236}">
                <a16:creationId xmlns:a16="http://schemas.microsoft.com/office/drawing/2014/main" id="{E3E76503-2EAA-B570-1972-3B902CF167BA}"/>
              </a:ext>
            </a:extLst>
          </p:cNvPr>
          <p:cNvSpPr/>
          <p:nvPr/>
        </p:nvSpPr>
        <p:spPr>
          <a:xfrm>
            <a:off x="7886424" y="2522762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8" name="Esagono 57">
            <a:extLst>
              <a:ext uri="{FF2B5EF4-FFF2-40B4-BE49-F238E27FC236}">
                <a16:creationId xmlns:a16="http://schemas.microsoft.com/office/drawing/2014/main" id="{2C3B2D70-9E72-70BF-7CB7-A022A8CD40A9}"/>
              </a:ext>
            </a:extLst>
          </p:cNvPr>
          <p:cNvSpPr/>
          <p:nvPr/>
        </p:nvSpPr>
        <p:spPr>
          <a:xfrm>
            <a:off x="7886424" y="4427480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60" name="Esagono 59">
            <a:extLst>
              <a:ext uri="{FF2B5EF4-FFF2-40B4-BE49-F238E27FC236}">
                <a16:creationId xmlns:a16="http://schemas.microsoft.com/office/drawing/2014/main" id="{3073EF7A-BC32-0725-3D79-BC988FF7FAD4}"/>
              </a:ext>
            </a:extLst>
          </p:cNvPr>
          <p:cNvSpPr/>
          <p:nvPr/>
        </p:nvSpPr>
        <p:spPr>
          <a:xfrm>
            <a:off x="6149732" y="1565218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62" name="Esagono 61">
            <a:extLst>
              <a:ext uri="{FF2B5EF4-FFF2-40B4-BE49-F238E27FC236}">
                <a16:creationId xmlns:a16="http://schemas.microsoft.com/office/drawing/2014/main" id="{8A6BBCB8-C5E9-9A43-9D38-BF2190E7B3F9}"/>
              </a:ext>
            </a:extLst>
          </p:cNvPr>
          <p:cNvSpPr/>
          <p:nvPr/>
        </p:nvSpPr>
        <p:spPr>
          <a:xfrm>
            <a:off x="6149732" y="3469936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1">
            <a:extLst>
              <a:ext uri="{FF2B5EF4-FFF2-40B4-BE49-F238E27FC236}">
                <a16:creationId xmlns:a16="http://schemas.microsoft.com/office/drawing/2014/main" id="{2F0E4DC5-C34E-D5F0-5981-8E6154DFD7D8}"/>
              </a:ext>
            </a:extLst>
          </p:cNvPr>
          <p:cNvSpPr txBox="1"/>
          <p:nvPr/>
        </p:nvSpPr>
        <p:spPr>
          <a:xfrm>
            <a:off x="657232" y="2199521"/>
            <a:ext cx="5724518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D. Genna</a:t>
            </a:r>
            <a:r>
              <a:rPr lang="it-IT" sz="105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[1,2]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</a:t>
            </a:r>
            <a:r>
              <a:rPr lang="it-IT" sz="10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 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F. Drent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[3]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  <a:r>
              <a:rPr lang="it-IT" sz="105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K. Wimmer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[3]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 , </a:t>
            </a:r>
            <a:r>
              <a:rPr lang="it-IT" sz="105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S. Bottoni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[1,2]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  <a:r>
              <a:rPr lang="it-IT" sz="105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P. Aguilera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[4]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  <a:r>
              <a:rPr lang="it-IT" sz="105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G. Benzoni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</a:p>
          <a:p>
            <a:r>
              <a:rPr lang="it-IT" sz="105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F. Recchia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G. Andreetta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F. Angelini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[3]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M. Balogh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[7]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J. Bardak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[3,8]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 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J. Benito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</a:p>
          <a:p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B. Bles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[3,8]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A. Bracco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[1,2]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D.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Brugnara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S. Carollo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Z. Chen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[3]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F. Conca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[1,2]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L. Corradi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</a:p>
          <a:p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G. Corbari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[1,2]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F. C. L. Crespi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[1,2]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M. del Fabbro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[10]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A.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Ertoprak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E. Fioretto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F. Galtarossa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A.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Giaz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A.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Goasduff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B. Gongora Servin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A. Gottardo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Gozzelino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B. Greaves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</a:p>
          <a:p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A. Jungclaus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[11]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T.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Kröll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[7]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G. Kosir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S. Leoni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[1,2]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M. Luciani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[1,2]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R. Menegazzo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D. Mengoni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B. Million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G. Montagnoli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R. Nicolás del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Álamo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J.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Pellumaj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R. Pérez-Vidal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[13]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</a:p>
          <a:p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S. Pigliapoco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[14]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E. Pilotto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W.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Poklepa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[3]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M. Polettini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[3,15], 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K.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Rezynkina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M. Rocchini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</a:p>
          <a:p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E. Ronning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M. Sedlak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[7]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F. Simioni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A. Stefanini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A. Togni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J. J. Valiente-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Dobón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[13]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</a:p>
          <a:p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J.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Vesic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L. Zago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[17]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I. Zanon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[18]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.</a:t>
            </a:r>
          </a:p>
        </p:txBody>
      </p:sp>
      <p:sp>
        <p:nvSpPr>
          <p:cNvPr id="5" name="CasellaDiTesto 3">
            <a:extLst>
              <a:ext uri="{FF2B5EF4-FFF2-40B4-BE49-F238E27FC236}">
                <a16:creationId xmlns:a16="http://schemas.microsoft.com/office/drawing/2014/main" id="{E319774C-18C6-D0B7-3E35-1717648BD345}"/>
              </a:ext>
            </a:extLst>
          </p:cNvPr>
          <p:cNvSpPr txBox="1"/>
          <p:nvPr/>
        </p:nvSpPr>
        <p:spPr>
          <a:xfrm>
            <a:off x="655708" y="3907681"/>
            <a:ext cx="659206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[1] Dipartimento di </a:t>
            </a:r>
            <a:r>
              <a:rPr lang="it-IT" sz="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Fisica</a:t>
            </a:r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, Università degli Studi di Milano, Italy 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[2] INFN Sezione di Milano, Italy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[3] GSI </a:t>
            </a:r>
            <a:r>
              <a:rPr lang="it-IT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Helmholtzzentrum</a:t>
            </a:r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it-IT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für</a:t>
            </a:r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it-IT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Schwerionenforschung</a:t>
            </a:r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 GmbH, Germany 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[4] </a:t>
            </a:r>
            <a:r>
              <a:rPr lang="es-ES" sz="700" dirty="0">
                <a:solidFill>
                  <a:schemeClr val="bg1"/>
                </a:solidFill>
                <a:latin typeface="Bahnschrift" panose="020B0502040204020203" pitchFamily="34" charset="0"/>
              </a:rPr>
              <a:t>Comisión Chilena de Energía Nuclear (CCHEN), Chile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[5] Dipartimento di </a:t>
            </a:r>
            <a:r>
              <a:rPr lang="it-IT" sz="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Fisica</a:t>
            </a:r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, Università degli Studi di Padova, Italy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[6] INFN Sezione di Padova, Italy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[7] Institute of </a:t>
            </a:r>
            <a:r>
              <a:rPr lang="it-IT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Physics</a:t>
            </a:r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 of the Slovak Academy of Sciences, </a:t>
            </a:r>
            <a:r>
              <a:rPr lang="it-IT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Slovakia</a:t>
            </a:r>
            <a:endParaRPr lang="it-IT" sz="700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[8] University of Novi Sad, Serbia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[9] Istituto Nazionale di Fisica Nucleare LNL, Legnaro, Italy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[10] </a:t>
            </a:r>
            <a:r>
              <a:rPr lang="it-IT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Ruđer</a:t>
            </a:r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 Bošković Institute, </a:t>
            </a:r>
            <a:r>
              <a:rPr lang="it-IT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Croatia</a:t>
            </a:r>
            <a:endParaRPr lang="it-IT" sz="700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[11] CSIC Madrid, Spain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[12] Jožef Stefan Institute, Slovenia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[13] IFIC </a:t>
            </a:r>
            <a:r>
              <a:rPr lang="it-IT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Universitat</a:t>
            </a:r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 de València, Spain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[14] </a:t>
            </a:r>
            <a:r>
              <a:rPr lang="fr-FR" sz="700" dirty="0">
                <a:solidFill>
                  <a:schemeClr val="bg1"/>
                </a:solidFill>
                <a:latin typeface="Bahnschrift" panose="020B0502040204020203" pitchFamily="34" charset="0"/>
              </a:rPr>
              <a:t>Grand Accélérateur National d'Ions Lourds, France</a:t>
            </a:r>
          </a:p>
          <a:p>
            <a:r>
              <a:rPr lang="fr-FR" sz="700" dirty="0">
                <a:solidFill>
                  <a:schemeClr val="bg1"/>
                </a:solidFill>
                <a:latin typeface="Bahnschrift" panose="020B0502040204020203" pitchFamily="34" charset="0"/>
              </a:rPr>
              <a:t>[15] Facility for Antiproton and Ion </a:t>
            </a:r>
            <a:r>
              <a:rPr lang="fr-FR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Research</a:t>
            </a:r>
            <a:r>
              <a:rPr lang="fr-FR" sz="700" dirty="0">
                <a:solidFill>
                  <a:schemeClr val="bg1"/>
                </a:solidFill>
                <a:latin typeface="Bahnschrift" panose="020B0502040204020203" pitchFamily="34" charset="0"/>
              </a:rPr>
              <a:t> in Europe </a:t>
            </a:r>
            <a:r>
              <a:rPr lang="fr-FR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GmbH</a:t>
            </a:r>
            <a:r>
              <a:rPr lang="fr-FR" sz="700" dirty="0">
                <a:solidFill>
                  <a:schemeClr val="bg1"/>
                </a:solidFill>
                <a:latin typeface="Bahnschrift" panose="020B0502040204020203" pitchFamily="34" charset="0"/>
              </a:rPr>
              <a:t> (FAIR </a:t>
            </a:r>
            <a:r>
              <a:rPr lang="fr-FR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GmbH</a:t>
            </a:r>
            <a:r>
              <a:rPr lang="fr-FR" sz="700" dirty="0">
                <a:solidFill>
                  <a:schemeClr val="bg1"/>
                </a:solidFill>
                <a:latin typeface="Bahnschrift" panose="020B0502040204020203" pitchFamily="34" charset="0"/>
              </a:rPr>
              <a:t>), Germany</a:t>
            </a:r>
            <a:endParaRPr lang="it-IT" sz="700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[16] INFN Sezione di Firenze, Italy</a:t>
            </a:r>
          </a:p>
          <a:p>
            <a:r>
              <a:rPr lang="fr-FR" sz="700" dirty="0">
                <a:solidFill>
                  <a:schemeClr val="bg1"/>
                </a:solidFill>
                <a:latin typeface="Bahnschrift" panose="020B0502040204020203" pitchFamily="34" charset="0"/>
              </a:rPr>
              <a:t>[17] Institut de Physique des Deux Infinis de Lyon, France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[18] KTH Royal Institute of Technology, Sweden </a:t>
            </a:r>
          </a:p>
        </p:txBody>
      </p:sp>
      <p:pic>
        <p:nvPicPr>
          <p:cNvPr id="4" name="Picture 6" descr="logo_infn">
            <a:extLst>
              <a:ext uri="{FF2B5EF4-FFF2-40B4-BE49-F238E27FC236}">
                <a16:creationId xmlns:a16="http://schemas.microsoft.com/office/drawing/2014/main" id="{522BCDC3-11A2-7E67-B63B-8765A5915C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46"/>
          <a:stretch>
            <a:fillRect/>
          </a:stretch>
        </p:blipFill>
        <p:spPr bwMode="auto">
          <a:xfrm>
            <a:off x="2498777" y="909550"/>
            <a:ext cx="1882018" cy="100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id="{13B43391-62A5-8E47-0CE4-1E503DD46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33" y="630064"/>
            <a:ext cx="1514532" cy="151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04CD243-F062-5A38-8CA5-2AAB9E43ABA8}"/>
              </a:ext>
            </a:extLst>
          </p:cNvPr>
          <p:cNvSpPr txBox="1"/>
          <p:nvPr/>
        </p:nvSpPr>
        <p:spPr>
          <a:xfrm>
            <a:off x="657233" y="5940513"/>
            <a:ext cx="8355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Zakopane Conference on </a:t>
            </a:r>
            <a:r>
              <a:rPr lang="it-IT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Nuclear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 Physics 2026 – September 2</a:t>
            </a:r>
            <a:r>
              <a:rPr lang="it-IT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nd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0163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7806E-CDE8-6654-67D1-CB57BF84D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due angoli in diagonale ritagliati 3">
            <a:extLst>
              <a:ext uri="{FF2B5EF4-FFF2-40B4-BE49-F238E27FC236}">
                <a16:creationId xmlns:a16="http://schemas.microsoft.com/office/drawing/2014/main" id="{E1781E91-BEEA-1A51-533C-32C391B55272}"/>
              </a:ext>
            </a:extLst>
          </p:cNvPr>
          <p:cNvSpPr/>
          <p:nvPr/>
        </p:nvSpPr>
        <p:spPr>
          <a:xfrm>
            <a:off x="398575" y="893664"/>
            <a:ext cx="11394850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0</a:t>
            </a:r>
          </a:p>
        </p:txBody>
      </p:sp>
      <p:sp>
        <p:nvSpPr>
          <p:cNvPr id="3" name="Parallelogramma 2">
            <a:extLst>
              <a:ext uri="{FF2B5EF4-FFF2-40B4-BE49-F238E27FC236}">
                <a16:creationId xmlns:a16="http://schemas.microsoft.com/office/drawing/2014/main" id="{03C7E24F-1C84-018F-8B0A-76367FDE8D63}"/>
              </a:ext>
            </a:extLst>
          </p:cNvPr>
          <p:cNvSpPr/>
          <p:nvPr/>
        </p:nvSpPr>
        <p:spPr>
          <a:xfrm>
            <a:off x="2591478" y="0"/>
            <a:ext cx="7285948" cy="669956"/>
          </a:xfrm>
          <a:prstGeom prst="parallelogram">
            <a:avLst>
              <a:gd name="adj" fmla="val 108784"/>
            </a:avLst>
          </a:prstGeom>
          <a:solidFill>
            <a:srgbClr val="CC66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EBA3497A-71A8-76C6-4B38-2847BF58F46D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1A1CDBE3-F37E-5AE2-7EF4-057C494E2CDC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DSAM Benchmarks on </a:t>
            </a:r>
            <a:r>
              <a:rPr lang="it-IT" sz="3200" b="1" baseline="30000">
                <a:solidFill>
                  <a:schemeClr val="bg1"/>
                </a:solidFill>
                <a:latin typeface="Bahnschrift" panose="020B0502040204020203" pitchFamily="34" charset="0"/>
              </a:rPr>
              <a:t>27,28</a:t>
            </a:r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Mg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257017F-ADB4-1578-E09C-CE71A5A19174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Lifetimes</a:t>
            </a:r>
            <a:endParaRPr lang="it-IT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4AB8A730-C52E-1746-0CDC-B120E5E3C792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3CA37BE3-4877-6256-3C92-27FAB4E802FA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6362C851-470E-0B08-39AF-4FA971F85360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81A66651-AE4F-0758-E620-6DCFAE9DD54A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BCC14091-A7A7-3297-A3AD-EC25AD7F6590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62050E16-0426-D413-89AB-D62ADA8A3AB3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9A154196-E8F7-C2E0-AC17-7682E8F250C3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B8888E57-BD7C-E966-B620-1FEC9E6ADDA8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92E1D32A-1E0E-0E87-012E-27C55D10CA9F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BB6D1413-C3F3-8DA6-A77F-B9AC72BDF8DE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96D336B2-A0D2-65B9-2828-27CD107085CD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730CEB46-8C1D-7F29-E9E8-F6843717BD0D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3CA26BC5-E14A-02BF-0B1F-C9486331B54B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C4B31856-86C6-3AD3-74B7-1B3A5CDFEC3F}"/>
              </a:ext>
            </a:extLst>
          </p:cNvPr>
          <p:cNvSpPr txBox="1"/>
          <p:nvPr/>
        </p:nvSpPr>
        <p:spPr>
          <a:xfrm>
            <a:off x="557708" y="1025162"/>
            <a:ext cx="12324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4000" b="1" baseline="30000">
                <a:solidFill>
                  <a:srgbClr val="145940"/>
                </a:solidFill>
                <a:latin typeface="Bahnschrift" panose="020B0502040204020203" pitchFamily="34" charset="0"/>
              </a:rPr>
              <a:t>27</a:t>
            </a:r>
            <a:r>
              <a:rPr lang="it-IT" sz="4000" b="1">
                <a:solidFill>
                  <a:srgbClr val="145940"/>
                </a:solidFill>
                <a:latin typeface="Bahnschrift" panose="020B0502040204020203" pitchFamily="34" charset="0"/>
              </a:rPr>
              <a:t>Mg</a:t>
            </a:r>
            <a:endParaRPr lang="it-IT" sz="2400" b="1">
              <a:solidFill>
                <a:srgbClr val="145940"/>
              </a:solidFill>
              <a:latin typeface="Bahnschrift" panose="020B0502040204020203" pitchFamily="34" charset="0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0CCF7585-EC8D-AD81-322D-EAD54FE0BF91}"/>
              </a:ext>
            </a:extLst>
          </p:cNvPr>
          <p:cNvSpPr txBox="1"/>
          <p:nvPr/>
        </p:nvSpPr>
        <p:spPr>
          <a:xfrm>
            <a:off x="619185" y="1716044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State: 1698.5 </a:t>
            </a:r>
            <a:r>
              <a:rPr lang="it-IT" err="1">
                <a:latin typeface="Bahnschrift" panose="020B0502040204020203" pitchFamily="34" charset="0"/>
              </a:rPr>
              <a:t>keV</a:t>
            </a:r>
            <a:endParaRPr lang="it-IT" baseline="30000">
              <a:latin typeface="Bahnschrift" panose="020B0502040204020203" pitchFamily="34" charset="0"/>
            </a:endParaRP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5FE71B43-2ABF-A725-B835-9A20C8B6F783}"/>
              </a:ext>
            </a:extLst>
          </p:cNvPr>
          <p:cNvCxnSpPr>
            <a:cxnSpLocks/>
          </p:cNvCxnSpPr>
          <p:nvPr/>
        </p:nvCxnSpPr>
        <p:spPr>
          <a:xfrm>
            <a:off x="763200" y="3101753"/>
            <a:ext cx="1603445" cy="0"/>
          </a:xfrm>
          <a:prstGeom prst="line">
            <a:avLst/>
          </a:prstGeom>
          <a:ln w="28575">
            <a:solidFill>
              <a:srgbClr val="0CAAA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30D02C1B-1C50-4C77-7697-2A30A317A6BC}"/>
              </a:ext>
            </a:extLst>
          </p:cNvPr>
          <p:cNvCxnSpPr>
            <a:cxnSpLocks/>
          </p:cNvCxnSpPr>
          <p:nvPr/>
        </p:nvCxnSpPr>
        <p:spPr>
          <a:xfrm>
            <a:off x="763200" y="6159796"/>
            <a:ext cx="1602000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14BD0AF-15E8-046E-2278-FA532E3F2E4E}"/>
              </a:ext>
            </a:extLst>
          </p:cNvPr>
          <p:cNvSpPr txBox="1"/>
          <p:nvPr/>
        </p:nvSpPr>
        <p:spPr>
          <a:xfrm>
            <a:off x="658800" y="5849834"/>
            <a:ext cx="665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1/2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16" name="CasellaDiTesto 20">
            <a:extLst>
              <a:ext uri="{FF2B5EF4-FFF2-40B4-BE49-F238E27FC236}">
                <a16:creationId xmlns:a16="http://schemas.microsoft.com/office/drawing/2014/main" id="{E89BBE3C-D6F8-D5F0-9032-D157F43961C5}"/>
              </a:ext>
            </a:extLst>
          </p:cNvPr>
          <p:cNvSpPr txBox="1"/>
          <p:nvPr/>
        </p:nvSpPr>
        <p:spPr>
          <a:xfrm>
            <a:off x="658800" y="2792819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(5/2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  <a:r>
              <a:rPr lang="it-IT" sz="1400">
                <a:latin typeface="Bahnschrift" panose="020B0502040204020203" pitchFamily="34" charset="0"/>
              </a:rPr>
              <a:t>, 7/2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  <a:r>
              <a:rPr lang="it-IT" sz="1400">
                <a:latin typeface="Bahnschrift" panose="020B0502040204020203" pitchFamily="34" charset="0"/>
              </a:rPr>
              <a:t>)</a:t>
            </a:r>
            <a:endParaRPr lang="it-IT" sz="1400" baseline="30000">
              <a:latin typeface="Bahnschrift" panose="020B0502040204020203" pitchFamily="34" charset="0"/>
            </a:endParaRPr>
          </a:p>
        </p:txBody>
      </p:sp>
      <p:sp>
        <p:nvSpPr>
          <p:cNvPr id="18" name="CasellaDiTesto 15">
            <a:extLst>
              <a:ext uri="{FF2B5EF4-FFF2-40B4-BE49-F238E27FC236}">
                <a16:creationId xmlns:a16="http://schemas.microsoft.com/office/drawing/2014/main" id="{FD0142A5-AC29-59DB-C4DA-D65E69E9FB59}"/>
              </a:ext>
            </a:extLst>
          </p:cNvPr>
          <p:cNvSpPr txBox="1"/>
          <p:nvPr/>
        </p:nvSpPr>
        <p:spPr>
          <a:xfrm>
            <a:off x="2361600" y="2937277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3427.4</a:t>
            </a:r>
          </a:p>
        </p:txBody>
      </p:sp>
      <p:sp>
        <p:nvSpPr>
          <p:cNvPr id="24" name="CasellaDiTesto 15">
            <a:extLst>
              <a:ext uri="{FF2B5EF4-FFF2-40B4-BE49-F238E27FC236}">
                <a16:creationId xmlns:a16="http://schemas.microsoft.com/office/drawing/2014/main" id="{E30791B2-CFD3-68CC-C82C-1D5A0E695C94}"/>
              </a:ext>
            </a:extLst>
          </p:cNvPr>
          <p:cNvSpPr txBox="1"/>
          <p:nvPr/>
        </p:nvSpPr>
        <p:spPr>
          <a:xfrm>
            <a:off x="2345045" y="5975684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0</a:t>
            </a:r>
          </a:p>
        </p:txBody>
      </p:sp>
      <p:sp>
        <p:nvSpPr>
          <p:cNvPr id="48" name="CasellaDiTesto 15">
            <a:extLst>
              <a:ext uri="{FF2B5EF4-FFF2-40B4-BE49-F238E27FC236}">
                <a16:creationId xmlns:a16="http://schemas.microsoft.com/office/drawing/2014/main" id="{D0D64FD9-CCCC-EBB5-9558-167BFFB5F4EC}"/>
              </a:ext>
            </a:extLst>
          </p:cNvPr>
          <p:cNvSpPr txBox="1"/>
          <p:nvPr/>
        </p:nvSpPr>
        <p:spPr>
          <a:xfrm>
            <a:off x="872321" y="3688391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0CAAA2"/>
                </a:solidFill>
                <a:latin typeface="Bahnschrift" panose="020B0502040204020203" pitchFamily="34" charset="0"/>
              </a:rPr>
              <a:t>1728.9</a:t>
            </a:r>
          </a:p>
        </p:txBody>
      </p:sp>
      <p:cxnSp>
        <p:nvCxnSpPr>
          <p:cNvPr id="52" name="Connettore diritto 51">
            <a:extLst>
              <a:ext uri="{FF2B5EF4-FFF2-40B4-BE49-F238E27FC236}">
                <a16:creationId xmlns:a16="http://schemas.microsoft.com/office/drawing/2014/main" id="{E4880A01-6CC3-993C-590D-6A49F2F83CEB}"/>
              </a:ext>
            </a:extLst>
          </p:cNvPr>
          <p:cNvCxnSpPr>
            <a:cxnSpLocks/>
          </p:cNvCxnSpPr>
          <p:nvPr/>
        </p:nvCxnSpPr>
        <p:spPr>
          <a:xfrm flipV="1">
            <a:off x="763200" y="2540237"/>
            <a:ext cx="1602000" cy="4"/>
          </a:xfrm>
          <a:prstGeom prst="line">
            <a:avLst/>
          </a:prstGeom>
          <a:ln w="28575">
            <a:solidFill>
              <a:srgbClr val="0F6CA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" name="CasellaDiTesto 15">
            <a:extLst>
              <a:ext uri="{FF2B5EF4-FFF2-40B4-BE49-F238E27FC236}">
                <a16:creationId xmlns:a16="http://schemas.microsoft.com/office/drawing/2014/main" id="{601ECD3B-BEAE-BD4C-3CA8-8F0CD5B805D8}"/>
              </a:ext>
            </a:extLst>
          </p:cNvPr>
          <p:cNvSpPr txBox="1"/>
          <p:nvPr/>
        </p:nvSpPr>
        <p:spPr>
          <a:xfrm>
            <a:off x="2361600" y="2370525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3760.9</a:t>
            </a:r>
          </a:p>
        </p:txBody>
      </p:sp>
      <p:sp>
        <p:nvSpPr>
          <p:cNvPr id="68" name="CasellaDiTesto 20">
            <a:extLst>
              <a:ext uri="{FF2B5EF4-FFF2-40B4-BE49-F238E27FC236}">
                <a16:creationId xmlns:a16="http://schemas.microsoft.com/office/drawing/2014/main" id="{382A2E7B-F719-4856-4AEE-B54DDE5BCD21}"/>
              </a:ext>
            </a:extLst>
          </p:cNvPr>
          <p:cNvSpPr txBox="1"/>
          <p:nvPr/>
        </p:nvSpPr>
        <p:spPr>
          <a:xfrm>
            <a:off x="667153" y="3102931"/>
            <a:ext cx="118408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1400" i="1" dirty="0">
                <a:solidFill>
                  <a:srgbClr val="0CAAA2"/>
                </a:solidFill>
                <a:latin typeface="Bahnschrift" panose="020B0502040204020203" pitchFamily="34" charset="0"/>
              </a:rPr>
              <a:t>69 </a:t>
            </a:r>
            <a:r>
              <a:rPr lang="it-IT" sz="1400" i="1" dirty="0" err="1">
                <a:solidFill>
                  <a:srgbClr val="0CAAA2"/>
                </a:solidFill>
                <a:latin typeface="Bahnschrift" panose="020B0502040204020203" pitchFamily="34" charset="0"/>
              </a:rPr>
              <a:t>fs</a:t>
            </a:r>
            <a:endParaRPr lang="it-IT" sz="1400" i="1" baseline="30000" dirty="0">
              <a:solidFill>
                <a:srgbClr val="0CAAA2"/>
              </a:solidFill>
              <a:latin typeface="Bahnschrift" panose="020B0502040204020203" pitchFamily="34" charset="0"/>
            </a:endParaRPr>
          </a:p>
        </p:txBody>
      </p:sp>
      <p:sp>
        <p:nvSpPr>
          <p:cNvPr id="71" name="CasellaDiTesto 20">
            <a:extLst>
              <a:ext uri="{FF2B5EF4-FFF2-40B4-BE49-F238E27FC236}">
                <a16:creationId xmlns:a16="http://schemas.microsoft.com/office/drawing/2014/main" id="{57B00F23-2189-5CD3-72C2-0DEE6C693136}"/>
              </a:ext>
            </a:extLst>
          </p:cNvPr>
          <p:cNvSpPr txBox="1"/>
          <p:nvPr/>
        </p:nvSpPr>
        <p:spPr>
          <a:xfrm>
            <a:off x="658800" y="2231144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5/2</a:t>
            </a:r>
            <a:r>
              <a:rPr lang="it-IT" sz="1400" baseline="30000">
                <a:latin typeface="Bahnschrift" panose="020B0502040204020203" pitchFamily="34" charset="0"/>
              </a:rPr>
              <a:t>-</a:t>
            </a:r>
            <a:r>
              <a:rPr lang="it-IT" sz="1400">
                <a:latin typeface="Bahnschrift" panose="020B0502040204020203" pitchFamily="34" charset="0"/>
              </a:rPr>
              <a:t>, 7/2</a:t>
            </a:r>
            <a:r>
              <a:rPr lang="it-IT" sz="1400" baseline="30000">
                <a:latin typeface="Bahnschrift" panose="020B0502040204020203" pitchFamily="34" charset="0"/>
              </a:rPr>
              <a:t>-</a:t>
            </a:r>
          </a:p>
        </p:txBody>
      </p:sp>
      <p:cxnSp>
        <p:nvCxnSpPr>
          <p:cNvPr id="78" name="Connettore diritto 77">
            <a:extLst>
              <a:ext uri="{FF2B5EF4-FFF2-40B4-BE49-F238E27FC236}">
                <a16:creationId xmlns:a16="http://schemas.microsoft.com/office/drawing/2014/main" id="{3F1B06F5-9963-F949-9EE5-974C2EFC90FB}"/>
              </a:ext>
            </a:extLst>
          </p:cNvPr>
          <p:cNvCxnSpPr>
            <a:cxnSpLocks/>
          </p:cNvCxnSpPr>
          <p:nvPr/>
        </p:nvCxnSpPr>
        <p:spPr>
          <a:xfrm>
            <a:off x="762985" y="4530059"/>
            <a:ext cx="1602000" cy="0"/>
          </a:xfrm>
          <a:prstGeom prst="line">
            <a:avLst/>
          </a:prstGeom>
          <a:ln w="28575">
            <a:solidFill>
              <a:srgbClr val="CC664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9" name="CasellaDiTesto 15">
            <a:extLst>
              <a:ext uri="{FF2B5EF4-FFF2-40B4-BE49-F238E27FC236}">
                <a16:creationId xmlns:a16="http://schemas.microsoft.com/office/drawing/2014/main" id="{CF165870-D489-0463-8105-F9E462C7212A}"/>
              </a:ext>
            </a:extLst>
          </p:cNvPr>
          <p:cNvSpPr txBox="1"/>
          <p:nvPr/>
        </p:nvSpPr>
        <p:spPr>
          <a:xfrm>
            <a:off x="2360786" y="4360778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1698.5</a:t>
            </a:r>
          </a:p>
        </p:txBody>
      </p:sp>
      <p:sp>
        <p:nvSpPr>
          <p:cNvPr id="82" name="CasellaDiTesto 20">
            <a:extLst>
              <a:ext uri="{FF2B5EF4-FFF2-40B4-BE49-F238E27FC236}">
                <a16:creationId xmlns:a16="http://schemas.microsoft.com/office/drawing/2014/main" id="{E30CAA32-32B1-D52B-D178-D3475AD79285}"/>
              </a:ext>
            </a:extLst>
          </p:cNvPr>
          <p:cNvSpPr txBox="1"/>
          <p:nvPr/>
        </p:nvSpPr>
        <p:spPr>
          <a:xfrm>
            <a:off x="658800" y="2538385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0F6CA6"/>
                </a:solidFill>
                <a:latin typeface="Bahnschrift" panose="020B0502040204020203" pitchFamily="34" charset="0"/>
              </a:rPr>
              <a:t>0.42 </a:t>
            </a:r>
            <a:r>
              <a:rPr lang="it-IT" sz="1400" i="1" err="1">
                <a:solidFill>
                  <a:srgbClr val="0F6CA6"/>
                </a:solidFill>
                <a:latin typeface="Bahnschrift" panose="020B0502040204020203" pitchFamily="34" charset="0"/>
              </a:rPr>
              <a:t>ps</a:t>
            </a:r>
            <a:endParaRPr lang="it-IT" sz="1400" i="1" baseline="30000">
              <a:solidFill>
                <a:srgbClr val="0F6CA6"/>
              </a:solidFill>
              <a:latin typeface="Bahnschrift" panose="020B0502040204020203" pitchFamily="34" charset="0"/>
            </a:endParaRPr>
          </a:p>
        </p:txBody>
      </p:sp>
      <p:sp>
        <p:nvSpPr>
          <p:cNvPr id="84" name="Freccia a destra 83">
            <a:extLst>
              <a:ext uri="{FF2B5EF4-FFF2-40B4-BE49-F238E27FC236}">
                <a16:creationId xmlns:a16="http://schemas.microsoft.com/office/drawing/2014/main" id="{F8BADCE1-3310-5B00-B0C4-552BA249C1DB}"/>
              </a:ext>
            </a:extLst>
          </p:cNvPr>
          <p:cNvSpPr/>
          <p:nvPr/>
        </p:nvSpPr>
        <p:spPr>
          <a:xfrm rot="5400000">
            <a:off x="739485" y="5097616"/>
            <a:ext cx="1632468" cy="489709"/>
          </a:xfrm>
          <a:prstGeom prst="rightArrow">
            <a:avLst>
              <a:gd name="adj1" fmla="val 50000"/>
              <a:gd name="adj2" fmla="val 22190"/>
            </a:avLst>
          </a:prstGeom>
          <a:solidFill>
            <a:srgbClr val="CC664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85" name="CasellaDiTesto 15">
            <a:extLst>
              <a:ext uri="{FF2B5EF4-FFF2-40B4-BE49-F238E27FC236}">
                <a16:creationId xmlns:a16="http://schemas.microsoft.com/office/drawing/2014/main" id="{489A59EE-BABB-D7E2-DCE6-F83E7AE51FFC}"/>
              </a:ext>
            </a:extLst>
          </p:cNvPr>
          <p:cNvSpPr txBox="1"/>
          <p:nvPr/>
        </p:nvSpPr>
        <p:spPr>
          <a:xfrm>
            <a:off x="1141411" y="5218025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CC6644"/>
                </a:solidFill>
                <a:latin typeface="Bahnschrift" panose="020B0502040204020203" pitchFamily="34" charset="0"/>
              </a:rPr>
              <a:t>1698.5</a:t>
            </a:r>
          </a:p>
        </p:txBody>
      </p:sp>
      <p:sp>
        <p:nvSpPr>
          <p:cNvPr id="86" name="CasellaDiTesto 20">
            <a:extLst>
              <a:ext uri="{FF2B5EF4-FFF2-40B4-BE49-F238E27FC236}">
                <a16:creationId xmlns:a16="http://schemas.microsoft.com/office/drawing/2014/main" id="{F98DF2CE-FB7D-5B8F-78D5-4BAA4E5995B1}"/>
              </a:ext>
            </a:extLst>
          </p:cNvPr>
          <p:cNvSpPr txBox="1"/>
          <p:nvPr/>
        </p:nvSpPr>
        <p:spPr>
          <a:xfrm>
            <a:off x="658800" y="4520772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CC6644"/>
                </a:solidFill>
                <a:latin typeface="Bahnschrift" panose="020B0502040204020203" pitchFamily="34" charset="0"/>
              </a:rPr>
              <a:t>0.81 </a:t>
            </a:r>
            <a:r>
              <a:rPr lang="it-IT" sz="1400" i="1" err="1">
                <a:solidFill>
                  <a:srgbClr val="CC6644"/>
                </a:solidFill>
                <a:latin typeface="Bahnschrift" panose="020B0502040204020203" pitchFamily="34" charset="0"/>
              </a:rPr>
              <a:t>ps</a:t>
            </a:r>
            <a:endParaRPr lang="it-IT" sz="1400" i="1" baseline="30000">
              <a:solidFill>
                <a:srgbClr val="CC6644"/>
              </a:solidFill>
              <a:latin typeface="Bahnschrift" panose="020B0502040204020203" pitchFamily="34" charset="0"/>
            </a:endParaRPr>
          </a:p>
        </p:txBody>
      </p:sp>
      <p:sp>
        <p:nvSpPr>
          <p:cNvPr id="87" name="CasellaDiTesto 20">
            <a:extLst>
              <a:ext uri="{FF2B5EF4-FFF2-40B4-BE49-F238E27FC236}">
                <a16:creationId xmlns:a16="http://schemas.microsoft.com/office/drawing/2014/main" id="{64DB0996-C89B-AF54-C456-0E1F59959C71}"/>
              </a:ext>
            </a:extLst>
          </p:cNvPr>
          <p:cNvSpPr txBox="1"/>
          <p:nvPr/>
        </p:nvSpPr>
        <p:spPr>
          <a:xfrm>
            <a:off x="658800" y="4226388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5/2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89" name="Freccia a destra 88">
            <a:extLst>
              <a:ext uri="{FF2B5EF4-FFF2-40B4-BE49-F238E27FC236}">
                <a16:creationId xmlns:a16="http://schemas.microsoft.com/office/drawing/2014/main" id="{795CE48A-7C02-4643-B8F0-D0481389E802}"/>
              </a:ext>
            </a:extLst>
          </p:cNvPr>
          <p:cNvSpPr/>
          <p:nvPr/>
        </p:nvSpPr>
        <p:spPr>
          <a:xfrm rot="5400000">
            <a:off x="574069" y="3746083"/>
            <a:ext cx="1424225" cy="131715"/>
          </a:xfrm>
          <a:prstGeom prst="rightArrow">
            <a:avLst>
              <a:gd name="adj1" fmla="val 50000"/>
              <a:gd name="adj2" fmla="val 59322"/>
            </a:avLst>
          </a:prstGeom>
          <a:gradFill flip="none" rotWithShape="1">
            <a:gsLst>
              <a:gs pos="0">
                <a:srgbClr val="0F6CA6">
                  <a:alpha val="40000"/>
                </a:srgbClr>
              </a:gs>
              <a:gs pos="100000">
                <a:srgbClr val="145940">
                  <a:alpha val="4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91" name="Freccia a destra 90">
            <a:extLst>
              <a:ext uri="{FF2B5EF4-FFF2-40B4-BE49-F238E27FC236}">
                <a16:creationId xmlns:a16="http://schemas.microsoft.com/office/drawing/2014/main" id="{C9F6A98C-F0D5-809B-A182-63F4D006ABC0}"/>
              </a:ext>
            </a:extLst>
          </p:cNvPr>
          <p:cNvSpPr/>
          <p:nvPr/>
        </p:nvSpPr>
        <p:spPr>
          <a:xfrm rot="5400000">
            <a:off x="802174" y="3400163"/>
            <a:ext cx="1983842" cy="275733"/>
          </a:xfrm>
          <a:prstGeom prst="rightArrow">
            <a:avLst>
              <a:gd name="adj1" fmla="val 50000"/>
              <a:gd name="adj2" fmla="val 43149"/>
            </a:avLst>
          </a:prstGeom>
          <a:solidFill>
            <a:srgbClr val="0F6CA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4" name="CasellaDiTesto 15">
            <a:extLst>
              <a:ext uri="{FF2B5EF4-FFF2-40B4-BE49-F238E27FC236}">
                <a16:creationId xmlns:a16="http://schemas.microsoft.com/office/drawing/2014/main" id="{1488D36A-C0E0-CB94-0961-C2C0C0954856}"/>
              </a:ext>
            </a:extLst>
          </p:cNvPr>
          <p:cNvSpPr txBox="1"/>
          <p:nvPr/>
        </p:nvSpPr>
        <p:spPr>
          <a:xfrm>
            <a:off x="1379789" y="3436169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0F6CA6"/>
                </a:solidFill>
                <a:latin typeface="Bahnschrift" panose="020B0502040204020203" pitchFamily="34" charset="0"/>
              </a:rPr>
              <a:t>2062.5</a:t>
            </a:r>
          </a:p>
        </p:txBody>
      </p:sp>
      <p:sp>
        <p:nvSpPr>
          <p:cNvPr id="108" name="Rettangolo 107">
            <a:extLst>
              <a:ext uri="{FF2B5EF4-FFF2-40B4-BE49-F238E27FC236}">
                <a16:creationId xmlns:a16="http://schemas.microsoft.com/office/drawing/2014/main" id="{1F6C9388-D90B-6894-6E7D-048AEC155BF3}"/>
              </a:ext>
            </a:extLst>
          </p:cNvPr>
          <p:cNvSpPr/>
          <p:nvPr/>
        </p:nvSpPr>
        <p:spPr>
          <a:xfrm>
            <a:off x="5616354" y="4697533"/>
            <a:ext cx="980771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01DF2E2D-26AA-8F26-A508-10A248DEB6A7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FF0BBCB9-B288-2054-E5EA-2FF486C0F5AE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30288BB3-875C-9A0D-7B72-BE2175388E61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8C40F0CD-02FF-1BCB-CB4E-564ED8274B3B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22C95723-E254-E1B7-D04F-855853E939B8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467B3586-1908-94DB-5F3F-B8EAAB59E103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CD1F1CAE-04BA-D6D7-53EB-5A8A4DB2CCE1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F2E4F417-015E-6661-6E42-5657C5E40EB6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500D0DF8-BE58-F190-E148-BBF76F1E064E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4C1FDE10-5F04-D3C7-9CB5-767AD256ED5A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B9DCEE7F-2303-E2D8-F654-BD266063039C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5FFCFA4C-AF91-54F4-E664-1B3C1FB938D3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89F117DB-B7E3-D254-518C-86E70E04E8CE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835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882D5-3543-4BB3-4343-73FE59C6E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due angoli in diagonale ritagliati 3">
            <a:extLst>
              <a:ext uri="{FF2B5EF4-FFF2-40B4-BE49-F238E27FC236}">
                <a16:creationId xmlns:a16="http://schemas.microsoft.com/office/drawing/2014/main" id="{EC19C0E3-E31F-6AC8-DEDF-2E11854EEA5B}"/>
              </a:ext>
            </a:extLst>
          </p:cNvPr>
          <p:cNvSpPr/>
          <p:nvPr/>
        </p:nvSpPr>
        <p:spPr>
          <a:xfrm>
            <a:off x="398575" y="893664"/>
            <a:ext cx="11394850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0</a:t>
            </a:r>
          </a:p>
        </p:txBody>
      </p:sp>
      <p:sp>
        <p:nvSpPr>
          <p:cNvPr id="3" name="Parallelogramma 2">
            <a:extLst>
              <a:ext uri="{FF2B5EF4-FFF2-40B4-BE49-F238E27FC236}">
                <a16:creationId xmlns:a16="http://schemas.microsoft.com/office/drawing/2014/main" id="{A80BD88E-57BA-EEA4-13C8-4ED8F26A6409}"/>
              </a:ext>
            </a:extLst>
          </p:cNvPr>
          <p:cNvSpPr/>
          <p:nvPr/>
        </p:nvSpPr>
        <p:spPr>
          <a:xfrm>
            <a:off x="2591478" y="0"/>
            <a:ext cx="7285948" cy="669956"/>
          </a:xfrm>
          <a:prstGeom prst="parallelogram">
            <a:avLst>
              <a:gd name="adj" fmla="val 108784"/>
            </a:avLst>
          </a:prstGeom>
          <a:solidFill>
            <a:srgbClr val="CC66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074A5254-0EE0-2B2B-C9A2-BE823F3E78C0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918CBCC8-D2A6-33A7-FE3E-71959F247B41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3BACA820-B5AF-710A-A19D-CC53CCF3C1DA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FB65C097-D5FD-972F-FEEE-DDEC91D9BAF8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3554A8A2-EC4C-9CD5-2B2A-59988D575BFF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44A91764-D886-03C1-8DD1-FD25F7F47701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414C4D3C-B82D-66B4-CF4A-B5C7674CCE4D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B04B4245-C399-F8E6-A217-DE874B250FFC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1B0C11B2-ACB7-6059-7F9A-34D98D1E2566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05D7F001-C421-613A-02DA-6CFFD4D8C6E8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8504D676-5EAC-9149-1576-EB66F4308D8A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DF4B4FED-BAB9-4F38-1C07-173EEB54ABC9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494096BA-9E12-6219-E3D7-89885B70A1E4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79EEC006-265B-7A7B-4D2D-981F03DFB3DA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DDCFE978-9765-A7AE-1B4D-278BFF67A1C6}"/>
              </a:ext>
            </a:extLst>
          </p:cNvPr>
          <p:cNvSpPr txBox="1"/>
          <p:nvPr/>
        </p:nvSpPr>
        <p:spPr>
          <a:xfrm>
            <a:off x="619185" y="1716044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State: 1698.5 </a:t>
            </a:r>
            <a:r>
              <a:rPr lang="it-IT" err="1">
                <a:latin typeface="Bahnschrift" panose="020B0502040204020203" pitchFamily="34" charset="0"/>
              </a:rPr>
              <a:t>keV</a:t>
            </a:r>
            <a:endParaRPr lang="it-IT" baseline="30000">
              <a:latin typeface="Bahnschrift" panose="020B0502040204020203" pitchFamily="34" charset="0"/>
            </a:endParaRPr>
          </a:p>
        </p:txBody>
      </p:sp>
      <p:pic>
        <p:nvPicPr>
          <p:cNvPr id="74" name="Immagine 73">
            <a:extLst>
              <a:ext uri="{FF2B5EF4-FFF2-40B4-BE49-F238E27FC236}">
                <a16:creationId xmlns:a16="http://schemas.microsoft.com/office/drawing/2014/main" id="{070FCD05-CF97-2937-D018-2F5027EE3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495" y="3955911"/>
            <a:ext cx="1028657" cy="741622"/>
          </a:xfrm>
          <a:prstGeom prst="rect">
            <a:avLst/>
          </a:prstGeom>
        </p:spPr>
      </p:pic>
      <p:pic>
        <p:nvPicPr>
          <p:cNvPr id="76" name="Immagine 75">
            <a:extLst>
              <a:ext uri="{FF2B5EF4-FFF2-40B4-BE49-F238E27FC236}">
                <a16:creationId xmlns:a16="http://schemas.microsoft.com/office/drawing/2014/main" id="{EF279E48-2210-464F-AF05-6D88EE0B7D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542"/>
          <a:stretch>
            <a:fillRect/>
          </a:stretch>
        </p:blipFill>
        <p:spPr>
          <a:xfrm>
            <a:off x="5634494" y="4706701"/>
            <a:ext cx="1028658" cy="664119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7073EEC3-0009-A411-FE97-0F679410B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9960" y="1044212"/>
            <a:ext cx="3706528" cy="2773523"/>
          </a:xfrm>
          <a:prstGeom prst="rect">
            <a:avLst/>
          </a:prstGeom>
        </p:spPr>
      </p:pic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AD17432D-2577-A0D9-42CE-80BB335FE076}"/>
              </a:ext>
            </a:extLst>
          </p:cNvPr>
          <p:cNvSpPr txBox="1"/>
          <p:nvPr/>
        </p:nvSpPr>
        <p:spPr>
          <a:xfrm>
            <a:off x="3754017" y="1143184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Standard</a:t>
            </a:r>
          </a:p>
        </p:txBody>
      </p:sp>
      <p:sp>
        <p:nvSpPr>
          <p:cNvPr id="72" name="CasellaDiTesto 71">
            <a:extLst>
              <a:ext uri="{FF2B5EF4-FFF2-40B4-BE49-F238E27FC236}">
                <a16:creationId xmlns:a16="http://schemas.microsoft.com/office/drawing/2014/main" id="{0CDFC07F-811C-E52F-FC6B-F0267D11643D}"/>
              </a:ext>
            </a:extLst>
          </p:cNvPr>
          <p:cNvSpPr txBox="1"/>
          <p:nvPr/>
        </p:nvSpPr>
        <p:spPr>
          <a:xfrm>
            <a:off x="3754017" y="3865460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Toy MC</a:t>
            </a: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B6998DF7-187C-0238-3FF0-480D24926B9B}"/>
              </a:ext>
            </a:extLst>
          </p:cNvPr>
          <p:cNvCxnSpPr>
            <a:cxnSpLocks/>
          </p:cNvCxnSpPr>
          <p:nvPr/>
        </p:nvCxnSpPr>
        <p:spPr>
          <a:xfrm>
            <a:off x="763200" y="3101753"/>
            <a:ext cx="1603445" cy="0"/>
          </a:xfrm>
          <a:prstGeom prst="line">
            <a:avLst/>
          </a:prstGeom>
          <a:ln w="28575">
            <a:solidFill>
              <a:srgbClr val="0CAAA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7CD318E0-F990-B1B4-EA21-5DA4531BF6F8}"/>
              </a:ext>
            </a:extLst>
          </p:cNvPr>
          <p:cNvCxnSpPr>
            <a:cxnSpLocks/>
          </p:cNvCxnSpPr>
          <p:nvPr/>
        </p:nvCxnSpPr>
        <p:spPr>
          <a:xfrm>
            <a:off x="763200" y="6159796"/>
            <a:ext cx="1602000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B423150-E9FA-1001-0F66-71B12B236E87}"/>
              </a:ext>
            </a:extLst>
          </p:cNvPr>
          <p:cNvSpPr txBox="1"/>
          <p:nvPr/>
        </p:nvSpPr>
        <p:spPr>
          <a:xfrm>
            <a:off x="658800" y="5849834"/>
            <a:ext cx="665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1/2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16" name="CasellaDiTesto 20">
            <a:extLst>
              <a:ext uri="{FF2B5EF4-FFF2-40B4-BE49-F238E27FC236}">
                <a16:creationId xmlns:a16="http://schemas.microsoft.com/office/drawing/2014/main" id="{F5374AF5-B67B-D360-8AA4-C10B7556FD26}"/>
              </a:ext>
            </a:extLst>
          </p:cNvPr>
          <p:cNvSpPr txBox="1"/>
          <p:nvPr/>
        </p:nvSpPr>
        <p:spPr>
          <a:xfrm>
            <a:off x="658800" y="2792819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(5/2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  <a:r>
              <a:rPr lang="it-IT" sz="1400">
                <a:latin typeface="Bahnschrift" panose="020B0502040204020203" pitchFamily="34" charset="0"/>
              </a:rPr>
              <a:t>, 7/2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  <a:r>
              <a:rPr lang="it-IT" sz="1400">
                <a:latin typeface="Bahnschrift" panose="020B0502040204020203" pitchFamily="34" charset="0"/>
              </a:rPr>
              <a:t>)</a:t>
            </a:r>
            <a:endParaRPr lang="it-IT" sz="1400" baseline="30000">
              <a:latin typeface="Bahnschrift" panose="020B0502040204020203" pitchFamily="34" charset="0"/>
            </a:endParaRPr>
          </a:p>
        </p:txBody>
      </p:sp>
      <p:sp>
        <p:nvSpPr>
          <p:cNvPr id="18" name="CasellaDiTesto 15">
            <a:extLst>
              <a:ext uri="{FF2B5EF4-FFF2-40B4-BE49-F238E27FC236}">
                <a16:creationId xmlns:a16="http://schemas.microsoft.com/office/drawing/2014/main" id="{5DAAE393-E196-749C-D5AC-7F13FE919967}"/>
              </a:ext>
            </a:extLst>
          </p:cNvPr>
          <p:cNvSpPr txBox="1"/>
          <p:nvPr/>
        </p:nvSpPr>
        <p:spPr>
          <a:xfrm>
            <a:off x="2361600" y="2937277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3427.4</a:t>
            </a:r>
          </a:p>
        </p:txBody>
      </p:sp>
      <p:sp>
        <p:nvSpPr>
          <p:cNvPr id="24" name="CasellaDiTesto 15">
            <a:extLst>
              <a:ext uri="{FF2B5EF4-FFF2-40B4-BE49-F238E27FC236}">
                <a16:creationId xmlns:a16="http://schemas.microsoft.com/office/drawing/2014/main" id="{75914A6B-66D2-21C2-2602-E8A9477CFEEC}"/>
              </a:ext>
            </a:extLst>
          </p:cNvPr>
          <p:cNvSpPr txBox="1"/>
          <p:nvPr/>
        </p:nvSpPr>
        <p:spPr>
          <a:xfrm>
            <a:off x="2345045" y="5975684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0</a:t>
            </a:r>
          </a:p>
        </p:txBody>
      </p:sp>
      <p:sp>
        <p:nvSpPr>
          <p:cNvPr id="48" name="CasellaDiTesto 15">
            <a:extLst>
              <a:ext uri="{FF2B5EF4-FFF2-40B4-BE49-F238E27FC236}">
                <a16:creationId xmlns:a16="http://schemas.microsoft.com/office/drawing/2014/main" id="{1E2CFFEB-DB46-AD01-1CD1-B17AA22FEF0E}"/>
              </a:ext>
            </a:extLst>
          </p:cNvPr>
          <p:cNvSpPr txBox="1"/>
          <p:nvPr/>
        </p:nvSpPr>
        <p:spPr>
          <a:xfrm>
            <a:off x="872321" y="3688391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0CAAA2"/>
                </a:solidFill>
                <a:latin typeface="Bahnschrift" panose="020B0502040204020203" pitchFamily="34" charset="0"/>
              </a:rPr>
              <a:t>1728.9</a:t>
            </a:r>
          </a:p>
        </p:txBody>
      </p:sp>
      <p:cxnSp>
        <p:nvCxnSpPr>
          <p:cNvPr id="52" name="Connettore diritto 51">
            <a:extLst>
              <a:ext uri="{FF2B5EF4-FFF2-40B4-BE49-F238E27FC236}">
                <a16:creationId xmlns:a16="http://schemas.microsoft.com/office/drawing/2014/main" id="{E6918408-4B56-754D-5C0B-0E40BC9637F5}"/>
              </a:ext>
            </a:extLst>
          </p:cNvPr>
          <p:cNvCxnSpPr>
            <a:cxnSpLocks/>
          </p:cNvCxnSpPr>
          <p:nvPr/>
        </p:nvCxnSpPr>
        <p:spPr>
          <a:xfrm flipV="1">
            <a:off x="763200" y="2540237"/>
            <a:ext cx="1602000" cy="4"/>
          </a:xfrm>
          <a:prstGeom prst="line">
            <a:avLst/>
          </a:prstGeom>
          <a:ln w="28575">
            <a:solidFill>
              <a:srgbClr val="0F6CA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" name="CasellaDiTesto 15">
            <a:extLst>
              <a:ext uri="{FF2B5EF4-FFF2-40B4-BE49-F238E27FC236}">
                <a16:creationId xmlns:a16="http://schemas.microsoft.com/office/drawing/2014/main" id="{32FED681-794B-BB92-0E0F-70372D9E8E09}"/>
              </a:ext>
            </a:extLst>
          </p:cNvPr>
          <p:cNvSpPr txBox="1"/>
          <p:nvPr/>
        </p:nvSpPr>
        <p:spPr>
          <a:xfrm>
            <a:off x="2361600" y="2370525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3760.9</a:t>
            </a:r>
          </a:p>
        </p:txBody>
      </p:sp>
      <p:sp>
        <p:nvSpPr>
          <p:cNvPr id="68" name="CasellaDiTesto 20">
            <a:extLst>
              <a:ext uri="{FF2B5EF4-FFF2-40B4-BE49-F238E27FC236}">
                <a16:creationId xmlns:a16="http://schemas.microsoft.com/office/drawing/2014/main" id="{5DAAFC1B-DE44-092A-1724-7BBE06406066}"/>
              </a:ext>
            </a:extLst>
          </p:cNvPr>
          <p:cNvSpPr txBox="1"/>
          <p:nvPr/>
        </p:nvSpPr>
        <p:spPr>
          <a:xfrm>
            <a:off x="667153" y="3102931"/>
            <a:ext cx="118408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0CAAA2"/>
                </a:solidFill>
                <a:latin typeface="Bahnschrift" panose="020B0502040204020203" pitchFamily="34" charset="0"/>
              </a:rPr>
              <a:t>69 </a:t>
            </a:r>
            <a:r>
              <a:rPr lang="it-IT" sz="1400" i="1" err="1">
                <a:solidFill>
                  <a:srgbClr val="0CAAA2"/>
                </a:solidFill>
                <a:latin typeface="Bahnschrift" panose="020B0502040204020203" pitchFamily="34" charset="0"/>
              </a:rPr>
              <a:t>fs</a:t>
            </a:r>
            <a:endParaRPr lang="it-IT" sz="1400" i="1" baseline="30000">
              <a:solidFill>
                <a:srgbClr val="0CAAA2"/>
              </a:solidFill>
              <a:latin typeface="Bahnschrift" panose="020B0502040204020203" pitchFamily="34" charset="0"/>
            </a:endParaRPr>
          </a:p>
        </p:txBody>
      </p:sp>
      <p:sp>
        <p:nvSpPr>
          <p:cNvPr id="71" name="CasellaDiTesto 20">
            <a:extLst>
              <a:ext uri="{FF2B5EF4-FFF2-40B4-BE49-F238E27FC236}">
                <a16:creationId xmlns:a16="http://schemas.microsoft.com/office/drawing/2014/main" id="{84C88769-A69A-635D-28DD-A4D1954516AC}"/>
              </a:ext>
            </a:extLst>
          </p:cNvPr>
          <p:cNvSpPr txBox="1"/>
          <p:nvPr/>
        </p:nvSpPr>
        <p:spPr>
          <a:xfrm>
            <a:off x="658800" y="2231144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5/2</a:t>
            </a:r>
            <a:r>
              <a:rPr lang="it-IT" sz="1400" baseline="30000">
                <a:latin typeface="Bahnschrift" panose="020B0502040204020203" pitchFamily="34" charset="0"/>
              </a:rPr>
              <a:t>-</a:t>
            </a:r>
            <a:r>
              <a:rPr lang="it-IT" sz="1400">
                <a:latin typeface="Bahnschrift" panose="020B0502040204020203" pitchFamily="34" charset="0"/>
              </a:rPr>
              <a:t>, 7/2</a:t>
            </a:r>
            <a:r>
              <a:rPr lang="it-IT" sz="1400" baseline="30000">
                <a:latin typeface="Bahnschrift" panose="020B0502040204020203" pitchFamily="34" charset="0"/>
              </a:rPr>
              <a:t>-</a:t>
            </a:r>
          </a:p>
        </p:txBody>
      </p:sp>
      <p:cxnSp>
        <p:nvCxnSpPr>
          <p:cNvPr id="78" name="Connettore diritto 77">
            <a:extLst>
              <a:ext uri="{FF2B5EF4-FFF2-40B4-BE49-F238E27FC236}">
                <a16:creationId xmlns:a16="http://schemas.microsoft.com/office/drawing/2014/main" id="{D2B8CC16-9173-F6A5-0CC3-2E213A45A0FF}"/>
              </a:ext>
            </a:extLst>
          </p:cNvPr>
          <p:cNvCxnSpPr>
            <a:cxnSpLocks/>
          </p:cNvCxnSpPr>
          <p:nvPr/>
        </p:nvCxnSpPr>
        <p:spPr>
          <a:xfrm>
            <a:off x="762985" y="4530059"/>
            <a:ext cx="1602000" cy="0"/>
          </a:xfrm>
          <a:prstGeom prst="line">
            <a:avLst/>
          </a:prstGeom>
          <a:ln w="28575">
            <a:solidFill>
              <a:srgbClr val="CC664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9" name="CasellaDiTesto 15">
            <a:extLst>
              <a:ext uri="{FF2B5EF4-FFF2-40B4-BE49-F238E27FC236}">
                <a16:creationId xmlns:a16="http://schemas.microsoft.com/office/drawing/2014/main" id="{B72BD0F8-5EC6-A7E3-DCB0-4DA916DB2D49}"/>
              </a:ext>
            </a:extLst>
          </p:cNvPr>
          <p:cNvSpPr txBox="1"/>
          <p:nvPr/>
        </p:nvSpPr>
        <p:spPr>
          <a:xfrm>
            <a:off x="2360786" y="4360778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1698.5</a:t>
            </a:r>
          </a:p>
        </p:txBody>
      </p:sp>
      <p:sp>
        <p:nvSpPr>
          <p:cNvPr id="82" name="CasellaDiTesto 20">
            <a:extLst>
              <a:ext uri="{FF2B5EF4-FFF2-40B4-BE49-F238E27FC236}">
                <a16:creationId xmlns:a16="http://schemas.microsoft.com/office/drawing/2014/main" id="{C98970F4-27A2-C811-18AC-BC734AD39290}"/>
              </a:ext>
            </a:extLst>
          </p:cNvPr>
          <p:cNvSpPr txBox="1"/>
          <p:nvPr/>
        </p:nvSpPr>
        <p:spPr>
          <a:xfrm>
            <a:off x="658800" y="2538385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0F6CA6"/>
                </a:solidFill>
                <a:latin typeface="Bahnschrift" panose="020B0502040204020203" pitchFamily="34" charset="0"/>
              </a:rPr>
              <a:t>0.42 </a:t>
            </a:r>
            <a:r>
              <a:rPr lang="it-IT" sz="1400" i="1" err="1">
                <a:solidFill>
                  <a:srgbClr val="0F6CA6"/>
                </a:solidFill>
                <a:latin typeface="Bahnschrift" panose="020B0502040204020203" pitchFamily="34" charset="0"/>
              </a:rPr>
              <a:t>ps</a:t>
            </a:r>
            <a:endParaRPr lang="it-IT" sz="1400" i="1" baseline="30000">
              <a:solidFill>
                <a:srgbClr val="0F6CA6"/>
              </a:solidFill>
              <a:latin typeface="Bahnschrift" panose="020B0502040204020203" pitchFamily="34" charset="0"/>
            </a:endParaRPr>
          </a:p>
        </p:txBody>
      </p:sp>
      <p:sp>
        <p:nvSpPr>
          <p:cNvPr id="84" name="Freccia a destra 83">
            <a:extLst>
              <a:ext uri="{FF2B5EF4-FFF2-40B4-BE49-F238E27FC236}">
                <a16:creationId xmlns:a16="http://schemas.microsoft.com/office/drawing/2014/main" id="{F36248DC-C158-ED92-4DCC-4D392CEEDFE7}"/>
              </a:ext>
            </a:extLst>
          </p:cNvPr>
          <p:cNvSpPr/>
          <p:nvPr/>
        </p:nvSpPr>
        <p:spPr>
          <a:xfrm rot="5400000">
            <a:off x="739485" y="5097616"/>
            <a:ext cx="1632468" cy="489709"/>
          </a:xfrm>
          <a:prstGeom prst="rightArrow">
            <a:avLst>
              <a:gd name="adj1" fmla="val 50000"/>
              <a:gd name="adj2" fmla="val 22190"/>
            </a:avLst>
          </a:prstGeom>
          <a:solidFill>
            <a:srgbClr val="CC664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85" name="CasellaDiTesto 15">
            <a:extLst>
              <a:ext uri="{FF2B5EF4-FFF2-40B4-BE49-F238E27FC236}">
                <a16:creationId xmlns:a16="http://schemas.microsoft.com/office/drawing/2014/main" id="{73A4E16D-7883-47DB-ED04-E64F220927EF}"/>
              </a:ext>
            </a:extLst>
          </p:cNvPr>
          <p:cNvSpPr txBox="1"/>
          <p:nvPr/>
        </p:nvSpPr>
        <p:spPr>
          <a:xfrm>
            <a:off x="1141411" y="5218025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CC6644"/>
                </a:solidFill>
                <a:latin typeface="Bahnschrift" panose="020B0502040204020203" pitchFamily="34" charset="0"/>
              </a:rPr>
              <a:t>1698.5</a:t>
            </a:r>
          </a:p>
        </p:txBody>
      </p:sp>
      <p:sp>
        <p:nvSpPr>
          <p:cNvPr id="86" name="CasellaDiTesto 20">
            <a:extLst>
              <a:ext uri="{FF2B5EF4-FFF2-40B4-BE49-F238E27FC236}">
                <a16:creationId xmlns:a16="http://schemas.microsoft.com/office/drawing/2014/main" id="{38CF4BB7-995F-9ED1-3673-EB6EFC843497}"/>
              </a:ext>
            </a:extLst>
          </p:cNvPr>
          <p:cNvSpPr txBox="1"/>
          <p:nvPr/>
        </p:nvSpPr>
        <p:spPr>
          <a:xfrm>
            <a:off x="658800" y="4520772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CC6644"/>
                </a:solidFill>
                <a:latin typeface="Bahnschrift" panose="020B0502040204020203" pitchFamily="34" charset="0"/>
              </a:rPr>
              <a:t>0.81 </a:t>
            </a:r>
            <a:r>
              <a:rPr lang="it-IT" sz="1400" i="1" err="1">
                <a:solidFill>
                  <a:srgbClr val="CC6644"/>
                </a:solidFill>
                <a:latin typeface="Bahnschrift" panose="020B0502040204020203" pitchFamily="34" charset="0"/>
              </a:rPr>
              <a:t>ps</a:t>
            </a:r>
            <a:endParaRPr lang="it-IT" sz="1400" i="1" baseline="30000">
              <a:solidFill>
                <a:srgbClr val="CC6644"/>
              </a:solidFill>
              <a:latin typeface="Bahnschrift" panose="020B0502040204020203" pitchFamily="34" charset="0"/>
            </a:endParaRPr>
          </a:p>
        </p:txBody>
      </p:sp>
      <p:sp>
        <p:nvSpPr>
          <p:cNvPr id="87" name="CasellaDiTesto 20">
            <a:extLst>
              <a:ext uri="{FF2B5EF4-FFF2-40B4-BE49-F238E27FC236}">
                <a16:creationId xmlns:a16="http://schemas.microsoft.com/office/drawing/2014/main" id="{7491ABBE-7057-67E4-E6D8-27971EE9D84B}"/>
              </a:ext>
            </a:extLst>
          </p:cNvPr>
          <p:cNvSpPr txBox="1"/>
          <p:nvPr/>
        </p:nvSpPr>
        <p:spPr>
          <a:xfrm>
            <a:off x="658800" y="4226388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5/2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89" name="Freccia a destra 88">
            <a:extLst>
              <a:ext uri="{FF2B5EF4-FFF2-40B4-BE49-F238E27FC236}">
                <a16:creationId xmlns:a16="http://schemas.microsoft.com/office/drawing/2014/main" id="{269D1473-8268-9809-8186-2FD47CE609E7}"/>
              </a:ext>
            </a:extLst>
          </p:cNvPr>
          <p:cNvSpPr/>
          <p:nvPr/>
        </p:nvSpPr>
        <p:spPr>
          <a:xfrm rot="5400000">
            <a:off x="574069" y="3746083"/>
            <a:ext cx="1424225" cy="131715"/>
          </a:xfrm>
          <a:prstGeom prst="rightArrow">
            <a:avLst>
              <a:gd name="adj1" fmla="val 50000"/>
              <a:gd name="adj2" fmla="val 59322"/>
            </a:avLst>
          </a:prstGeom>
          <a:gradFill flip="none" rotWithShape="1">
            <a:gsLst>
              <a:gs pos="0">
                <a:srgbClr val="0F6CA6">
                  <a:alpha val="40000"/>
                </a:srgbClr>
              </a:gs>
              <a:gs pos="100000">
                <a:srgbClr val="145940">
                  <a:alpha val="4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91" name="Freccia a destra 90">
            <a:extLst>
              <a:ext uri="{FF2B5EF4-FFF2-40B4-BE49-F238E27FC236}">
                <a16:creationId xmlns:a16="http://schemas.microsoft.com/office/drawing/2014/main" id="{64DF0789-9D30-8A1D-3E46-8517AAB35495}"/>
              </a:ext>
            </a:extLst>
          </p:cNvPr>
          <p:cNvSpPr/>
          <p:nvPr/>
        </p:nvSpPr>
        <p:spPr>
          <a:xfrm rot="5400000">
            <a:off x="802174" y="3400163"/>
            <a:ext cx="1983842" cy="275733"/>
          </a:xfrm>
          <a:prstGeom prst="rightArrow">
            <a:avLst>
              <a:gd name="adj1" fmla="val 50000"/>
              <a:gd name="adj2" fmla="val 43149"/>
            </a:avLst>
          </a:prstGeom>
          <a:solidFill>
            <a:srgbClr val="0F6CA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4" name="CasellaDiTesto 15">
            <a:extLst>
              <a:ext uri="{FF2B5EF4-FFF2-40B4-BE49-F238E27FC236}">
                <a16:creationId xmlns:a16="http://schemas.microsoft.com/office/drawing/2014/main" id="{B655BD36-AE2E-9068-C787-3E6F25F3CD76}"/>
              </a:ext>
            </a:extLst>
          </p:cNvPr>
          <p:cNvSpPr txBox="1"/>
          <p:nvPr/>
        </p:nvSpPr>
        <p:spPr>
          <a:xfrm>
            <a:off x="1379789" y="3436169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0F6CA6"/>
                </a:solidFill>
                <a:latin typeface="Bahnschrift" panose="020B0502040204020203" pitchFamily="34" charset="0"/>
              </a:rPr>
              <a:t>2062.5</a:t>
            </a:r>
          </a:p>
        </p:txBody>
      </p:sp>
      <p:pic>
        <p:nvPicPr>
          <p:cNvPr id="97" name="Immagine 96">
            <a:extLst>
              <a:ext uri="{FF2B5EF4-FFF2-40B4-BE49-F238E27FC236}">
                <a16:creationId xmlns:a16="http://schemas.microsoft.com/office/drawing/2014/main" id="{145CFC4F-A761-2BBE-556C-207CAD63C9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2447" y="1065281"/>
            <a:ext cx="3696635" cy="2744471"/>
          </a:xfrm>
          <a:prstGeom prst="rect">
            <a:avLst/>
          </a:prstGeom>
        </p:spPr>
      </p:pic>
      <p:pic>
        <p:nvPicPr>
          <p:cNvPr id="99" name="Immagine 98">
            <a:extLst>
              <a:ext uri="{FF2B5EF4-FFF2-40B4-BE49-F238E27FC236}">
                <a16:creationId xmlns:a16="http://schemas.microsoft.com/office/drawing/2014/main" id="{2A3F6B91-813B-8398-1464-4CEFE32CC9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2569" y="3790898"/>
            <a:ext cx="3699511" cy="2727011"/>
          </a:xfrm>
          <a:prstGeom prst="rect">
            <a:avLst/>
          </a:prstGeom>
        </p:spPr>
      </p:pic>
      <p:sp>
        <p:nvSpPr>
          <p:cNvPr id="108" name="Rettangolo 107">
            <a:extLst>
              <a:ext uri="{FF2B5EF4-FFF2-40B4-BE49-F238E27FC236}">
                <a16:creationId xmlns:a16="http://schemas.microsoft.com/office/drawing/2014/main" id="{CC1510B1-E75E-4E47-27C2-D8008B459991}"/>
              </a:ext>
            </a:extLst>
          </p:cNvPr>
          <p:cNvSpPr/>
          <p:nvPr/>
        </p:nvSpPr>
        <p:spPr>
          <a:xfrm>
            <a:off x="5616354" y="4697533"/>
            <a:ext cx="980771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0AA3549B-F4C2-AEF5-F20D-3FBD58C963B9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6D920D51-9CE7-C620-9E2A-703F4CF90729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60D94488-A0E5-2126-80D1-7583499844D7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742F5CC9-E36D-9387-D1C6-686078D43499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EB6B3311-1FC6-0616-48DA-9EE7F5D4FD65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7F25AA05-193D-9E6C-0C09-42FB95040F9C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413E29C7-BCD8-970A-DBD1-DE82C5A57B25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C0AD5E2D-E874-B487-54F7-68CA27BB025C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F8E47538-3384-7FF2-AFA4-0AD22A1B949B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33E1D25C-2546-B526-0ECD-C3782E60365B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9924A315-120B-4358-9C2F-260D48236F48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212C68AC-D180-9B19-B66E-D556FDE1F38D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345C2293-0DC3-D70C-2D27-1763CE4083A9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6" name="CasellaDiTesto 115">
            <a:extLst>
              <a:ext uri="{FF2B5EF4-FFF2-40B4-BE49-F238E27FC236}">
                <a16:creationId xmlns:a16="http://schemas.microsoft.com/office/drawing/2014/main" id="{83D1F6BE-4CC1-9ADF-83A9-20ECAC0BB0BE}"/>
              </a:ext>
            </a:extLst>
          </p:cNvPr>
          <p:cNvSpPr txBox="1"/>
          <p:nvPr/>
        </p:nvSpPr>
        <p:spPr>
          <a:xfrm>
            <a:off x="3738640" y="1156981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Standard</a:t>
            </a:r>
          </a:p>
        </p:txBody>
      </p:sp>
      <p:sp>
        <p:nvSpPr>
          <p:cNvPr id="118" name="CasellaDiTesto 117">
            <a:extLst>
              <a:ext uri="{FF2B5EF4-FFF2-40B4-BE49-F238E27FC236}">
                <a16:creationId xmlns:a16="http://schemas.microsoft.com/office/drawing/2014/main" id="{6F8DAA12-5F57-6700-5329-873E9C34A0A3}"/>
              </a:ext>
            </a:extLst>
          </p:cNvPr>
          <p:cNvSpPr txBox="1"/>
          <p:nvPr/>
        </p:nvSpPr>
        <p:spPr>
          <a:xfrm>
            <a:off x="3738640" y="3888588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Toy MC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43C12B0-9718-3702-84F4-3D740865F0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2447" y="1063995"/>
            <a:ext cx="3724055" cy="2726904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42111466-2A2C-DAE0-51B6-A1EDAEE414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9291" y="3791964"/>
            <a:ext cx="3736542" cy="2726666"/>
          </a:xfrm>
          <a:prstGeom prst="rect">
            <a:avLst/>
          </a:prstGeom>
        </p:spPr>
      </p:pic>
      <p:pic>
        <p:nvPicPr>
          <p:cNvPr id="105" name="Immagine 104">
            <a:extLst>
              <a:ext uri="{FF2B5EF4-FFF2-40B4-BE49-F238E27FC236}">
                <a16:creationId xmlns:a16="http://schemas.microsoft.com/office/drawing/2014/main" id="{72C7602F-C300-F823-1ABC-544C894322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354" y="3976621"/>
            <a:ext cx="1033273" cy="741623"/>
          </a:xfrm>
          <a:prstGeom prst="rect">
            <a:avLst/>
          </a:prstGeom>
        </p:spPr>
      </p:pic>
      <p:pic>
        <p:nvPicPr>
          <p:cNvPr id="107" name="Immagine 106">
            <a:extLst>
              <a:ext uri="{FF2B5EF4-FFF2-40B4-BE49-F238E27FC236}">
                <a16:creationId xmlns:a16="http://schemas.microsoft.com/office/drawing/2014/main" id="{F0BCAB96-DEBC-0578-DFBF-88E5A001A97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354" y="4738954"/>
            <a:ext cx="1028657" cy="727889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871A50A8-8794-A559-2D60-029821E5DE4D}"/>
              </a:ext>
            </a:extLst>
          </p:cNvPr>
          <p:cNvSpPr txBox="1"/>
          <p:nvPr/>
        </p:nvSpPr>
        <p:spPr>
          <a:xfrm>
            <a:off x="3754017" y="3907492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Toy MC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C17C2D4A-1F52-DD24-9D2E-5A95F26349C6}"/>
              </a:ext>
            </a:extLst>
          </p:cNvPr>
          <p:cNvSpPr txBox="1"/>
          <p:nvPr/>
        </p:nvSpPr>
        <p:spPr>
          <a:xfrm>
            <a:off x="3754017" y="1220463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Standard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8D5D5E3F-4F0D-6372-1AD3-CF19B65C5780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DSAM Benchmarks on </a:t>
            </a:r>
            <a:r>
              <a:rPr lang="it-IT" sz="3200" b="1" baseline="30000">
                <a:solidFill>
                  <a:schemeClr val="bg1"/>
                </a:solidFill>
                <a:latin typeface="Bahnschrift" panose="020B0502040204020203" pitchFamily="34" charset="0"/>
              </a:rPr>
              <a:t>27,28</a:t>
            </a:r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Mg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A3E8D87B-118E-BFF9-6E3D-7C26C9F1EA70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Lifetimes</a:t>
            </a:r>
            <a:endParaRPr lang="it-IT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635E3754-4AE7-E1B3-B059-5653940BC0FA}"/>
              </a:ext>
            </a:extLst>
          </p:cNvPr>
          <p:cNvSpPr txBox="1"/>
          <p:nvPr/>
        </p:nvSpPr>
        <p:spPr>
          <a:xfrm>
            <a:off x="557708" y="1025162"/>
            <a:ext cx="12324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4000" b="1" baseline="30000">
                <a:solidFill>
                  <a:srgbClr val="145940"/>
                </a:solidFill>
                <a:latin typeface="Bahnschrift" panose="020B0502040204020203" pitchFamily="34" charset="0"/>
              </a:rPr>
              <a:t>27</a:t>
            </a:r>
            <a:r>
              <a:rPr lang="it-IT" sz="4000" b="1">
                <a:solidFill>
                  <a:srgbClr val="145940"/>
                </a:solidFill>
                <a:latin typeface="Bahnschrift" panose="020B0502040204020203" pitchFamily="34" charset="0"/>
              </a:rPr>
              <a:t>Mg</a:t>
            </a:r>
            <a:endParaRPr lang="it-IT" sz="2400" b="1">
              <a:solidFill>
                <a:srgbClr val="145940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6630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26964-A079-D13A-C0F0-C86253D38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due angoli in diagonale ritagliati 3">
            <a:extLst>
              <a:ext uri="{FF2B5EF4-FFF2-40B4-BE49-F238E27FC236}">
                <a16:creationId xmlns:a16="http://schemas.microsoft.com/office/drawing/2014/main" id="{77445600-479F-E5D9-9B63-566737BC296C}"/>
              </a:ext>
            </a:extLst>
          </p:cNvPr>
          <p:cNvSpPr/>
          <p:nvPr/>
        </p:nvSpPr>
        <p:spPr>
          <a:xfrm>
            <a:off x="398575" y="893664"/>
            <a:ext cx="11394850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0</a:t>
            </a:r>
          </a:p>
        </p:txBody>
      </p:sp>
      <p:sp>
        <p:nvSpPr>
          <p:cNvPr id="3" name="Parallelogramma 2">
            <a:extLst>
              <a:ext uri="{FF2B5EF4-FFF2-40B4-BE49-F238E27FC236}">
                <a16:creationId xmlns:a16="http://schemas.microsoft.com/office/drawing/2014/main" id="{B021CFBF-CDB7-8A2D-DB2F-BC057DEA95D8}"/>
              </a:ext>
            </a:extLst>
          </p:cNvPr>
          <p:cNvSpPr/>
          <p:nvPr/>
        </p:nvSpPr>
        <p:spPr>
          <a:xfrm>
            <a:off x="2591478" y="0"/>
            <a:ext cx="7285948" cy="669956"/>
          </a:xfrm>
          <a:prstGeom prst="parallelogram">
            <a:avLst>
              <a:gd name="adj" fmla="val 108784"/>
            </a:avLst>
          </a:prstGeom>
          <a:solidFill>
            <a:srgbClr val="CC66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8BD8FB15-FA4C-B9AC-B6DD-2E59EBCCF635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6618FC1D-0B7A-94BF-6DBF-6D0CA1FB593F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2EB2C36C-C221-173E-8B26-60F8FD11947E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1FC1E08D-F47C-98FF-E2FE-EE324C8770E0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7626D642-D171-1F58-81A7-FA3ECB3880B1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0BE074D4-64AD-C2AA-DF6C-228900CAB17E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E37827A3-AEA1-D178-F2E8-BC41CB016ABF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337CAC23-B725-BB2A-4F72-C087F3C8E813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F41C6D27-8D49-865A-A04C-BEBDE0ADB6DF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D57DEBFD-BE0D-F4EA-2076-9CCCE601A34B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BDDD3288-2774-6B15-0762-D540C28906E3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B98A8545-A49F-91E1-B195-5BB24BF78952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20393537-6043-8C7D-2D76-D200251282AB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EF59D3A5-D369-1278-BC0F-73C28D2E7ED0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800D55C3-097D-B731-3F5F-6DABE723D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413" y="2025165"/>
            <a:ext cx="4633724" cy="4552540"/>
          </a:xfrm>
          <a:prstGeom prst="rect">
            <a:avLst/>
          </a:prstGeom>
        </p:spPr>
      </p:pic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FA33BDD7-7322-0EA3-0E3B-D6FED0058B45}"/>
              </a:ext>
            </a:extLst>
          </p:cNvPr>
          <p:cNvSpPr txBox="1"/>
          <p:nvPr/>
        </p:nvSpPr>
        <p:spPr>
          <a:xfrm>
            <a:off x="619185" y="1716044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State: 1698.5 </a:t>
            </a:r>
            <a:r>
              <a:rPr lang="it-IT" dirty="0" err="1">
                <a:latin typeface="Bahnschrift" panose="020B0502040204020203" pitchFamily="34" charset="0"/>
              </a:rPr>
              <a:t>keV</a:t>
            </a:r>
            <a:endParaRPr lang="it-IT" baseline="30000" dirty="0">
              <a:latin typeface="Bahnschrift" panose="020B0502040204020203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7" name="CasellaDiTesto 76">
                <a:extLst>
                  <a:ext uri="{FF2B5EF4-FFF2-40B4-BE49-F238E27FC236}">
                    <a16:creationId xmlns:a16="http://schemas.microsoft.com/office/drawing/2014/main" id="{595ABDF8-E4C3-942D-9078-2F2A671D2458}"/>
                  </a:ext>
                </a:extLst>
              </p:cNvPr>
              <p:cNvSpPr txBox="1"/>
              <p:nvPr/>
            </p:nvSpPr>
            <p:spPr>
              <a:xfrm>
                <a:off x="7661464" y="1114073"/>
                <a:ext cx="3743782" cy="834716"/>
              </a:xfrm>
              <a:prstGeom prst="rect">
                <a:avLst/>
              </a:prstGeom>
              <a:noFill/>
              <a:ln w="19050">
                <a:solidFill>
                  <a:srgbClr val="CC6644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f>
                            <m:fPr>
                              <m:type m:val="lin"/>
                              <m:ctrlPr>
                                <a:rPr lang="it-IT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it-IT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it-IT" sz="20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it-IT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54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65</m:t>
                          </m:r>
                        </m:sub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69</m:t>
                          </m:r>
                        </m:sup>
                      </m:sSubSup>
                      <m:r>
                        <a:rPr lang="it-IT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2000" b="0" i="0" smtClean="0">
                          <a:latin typeface="Cambria Math" panose="02040503050406030204" pitchFamily="18" charset="0"/>
                        </a:rPr>
                        <m:t>f</m:t>
                      </m:r>
                      <m:r>
                        <m:rPr>
                          <m:sty m:val="p"/>
                        </m:rPr>
                        <a:rPr lang="it-IT" sz="2000"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it-IT" sz="2000" b="0" dirty="0">
                  <a:solidFill>
                    <a:schemeClr val="tx1"/>
                  </a:solidFill>
                  <a:latin typeface="Bahnschrift" panose="020B0502040204020203" pitchFamily="34" charset="0"/>
                </a:endParaRPr>
              </a:p>
              <a:p>
                <a:pPr algn="ctr"/>
                <a:endParaRPr lang="it-IT" sz="700" b="0" dirty="0">
                  <a:solidFill>
                    <a:schemeClr val="tx1"/>
                  </a:solidFill>
                  <a:latin typeface="Bahnschrift" panose="020B0502040204020203" pitchFamily="34" charset="0"/>
                </a:endParaRPr>
              </a:p>
              <a:p>
                <a:pPr algn="ctr"/>
                <a:r>
                  <a:rPr lang="it-IT" dirty="0">
                    <a:latin typeface="Bahnschrift" panose="020B0502040204020203" pitchFamily="34" charset="0"/>
                  </a:rPr>
                  <a:t>NNDC</a:t>
                </a:r>
                <a:r>
                  <a:rPr lang="it-IT" dirty="0">
                    <a:solidFill>
                      <a:schemeClr val="tx1"/>
                    </a:solidFill>
                    <a:latin typeface="Bahnschrift" panose="020B0502040204020203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f>
                          <m:fPr>
                            <m:type m:val="lin"/>
                            <m:ctrlPr>
                              <a:rPr lang="it-IT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it-IT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lang="it-IT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81</m:t>
                    </m:r>
                    <m:r>
                      <a:rPr lang="it-IT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it-IT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(17</m:t>
                    </m:r>
                    <m:r>
                      <a:rPr lang="it-IT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it-IT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it-IT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it-IT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m:rPr>
                        <m:sty m:val="p"/>
                      </m:rPr>
                      <a:rPr lang="it-IT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endParaRPr lang="it-IT" dirty="0">
                  <a:solidFill>
                    <a:schemeClr val="tx1"/>
                  </a:solidFill>
                  <a:latin typeface="Bahnschrift" panose="020B0502040204020203" pitchFamily="34" charset="0"/>
                </a:endParaRPr>
              </a:p>
            </p:txBody>
          </p:sp>
        </mc:Choice>
        <mc:Fallback>
          <p:sp>
            <p:nvSpPr>
              <p:cNvPr id="77" name="CasellaDiTesto 76">
                <a:extLst>
                  <a:ext uri="{FF2B5EF4-FFF2-40B4-BE49-F238E27FC236}">
                    <a16:creationId xmlns:a16="http://schemas.microsoft.com/office/drawing/2014/main" id="{595ABDF8-E4C3-942D-9078-2F2A671D2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1464" y="1114073"/>
                <a:ext cx="3743782" cy="834716"/>
              </a:xfrm>
              <a:prstGeom prst="rect">
                <a:avLst/>
              </a:prstGeom>
              <a:blipFill>
                <a:blip r:embed="rId3"/>
                <a:stretch>
                  <a:fillRect t="-20000" b="-52857"/>
                </a:stretch>
              </a:blipFill>
              <a:ln w="19050">
                <a:solidFill>
                  <a:srgbClr val="CC6644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4FE9A645-524A-ABE6-8472-3808E8066352}"/>
              </a:ext>
            </a:extLst>
          </p:cNvPr>
          <p:cNvCxnSpPr>
            <a:cxnSpLocks/>
          </p:cNvCxnSpPr>
          <p:nvPr/>
        </p:nvCxnSpPr>
        <p:spPr>
          <a:xfrm>
            <a:off x="763200" y="3101753"/>
            <a:ext cx="1603445" cy="0"/>
          </a:xfrm>
          <a:prstGeom prst="line">
            <a:avLst/>
          </a:prstGeom>
          <a:ln w="28575">
            <a:solidFill>
              <a:srgbClr val="0CAAA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634BA943-FF64-9CA3-52D3-987F007D25FF}"/>
              </a:ext>
            </a:extLst>
          </p:cNvPr>
          <p:cNvCxnSpPr>
            <a:cxnSpLocks/>
          </p:cNvCxnSpPr>
          <p:nvPr/>
        </p:nvCxnSpPr>
        <p:spPr>
          <a:xfrm>
            <a:off x="763200" y="6159796"/>
            <a:ext cx="1602000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4FC264F-3165-2440-868F-A3B344A5595C}"/>
              </a:ext>
            </a:extLst>
          </p:cNvPr>
          <p:cNvSpPr txBox="1"/>
          <p:nvPr/>
        </p:nvSpPr>
        <p:spPr>
          <a:xfrm>
            <a:off x="658800" y="5849834"/>
            <a:ext cx="665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1/2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16" name="CasellaDiTesto 20">
            <a:extLst>
              <a:ext uri="{FF2B5EF4-FFF2-40B4-BE49-F238E27FC236}">
                <a16:creationId xmlns:a16="http://schemas.microsoft.com/office/drawing/2014/main" id="{1E20F813-9E41-A5DE-CE10-350216B03480}"/>
              </a:ext>
            </a:extLst>
          </p:cNvPr>
          <p:cNvSpPr txBox="1"/>
          <p:nvPr/>
        </p:nvSpPr>
        <p:spPr>
          <a:xfrm>
            <a:off x="658800" y="2792819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(5/2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  <a:r>
              <a:rPr lang="it-IT" sz="1400">
                <a:latin typeface="Bahnschrift" panose="020B0502040204020203" pitchFamily="34" charset="0"/>
              </a:rPr>
              <a:t>, 7/2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  <a:r>
              <a:rPr lang="it-IT" sz="1400">
                <a:latin typeface="Bahnschrift" panose="020B0502040204020203" pitchFamily="34" charset="0"/>
              </a:rPr>
              <a:t>)</a:t>
            </a:r>
            <a:endParaRPr lang="it-IT" sz="1400" baseline="30000">
              <a:latin typeface="Bahnschrift" panose="020B0502040204020203" pitchFamily="34" charset="0"/>
            </a:endParaRPr>
          </a:p>
        </p:txBody>
      </p:sp>
      <p:sp>
        <p:nvSpPr>
          <p:cNvPr id="18" name="CasellaDiTesto 15">
            <a:extLst>
              <a:ext uri="{FF2B5EF4-FFF2-40B4-BE49-F238E27FC236}">
                <a16:creationId xmlns:a16="http://schemas.microsoft.com/office/drawing/2014/main" id="{1F5C0C9A-CFA6-2D50-BB33-F15CB3843D04}"/>
              </a:ext>
            </a:extLst>
          </p:cNvPr>
          <p:cNvSpPr txBox="1"/>
          <p:nvPr/>
        </p:nvSpPr>
        <p:spPr>
          <a:xfrm>
            <a:off x="2361600" y="2937277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3427.4</a:t>
            </a:r>
          </a:p>
        </p:txBody>
      </p:sp>
      <p:sp>
        <p:nvSpPr>
          <p:cNvPr id="24" name="CasellaDiTesto 15">
            <a:extLst>
              <a:ext uri="{FF2B5EF4-FFF2-40B4-BE49-F238E27FC236}">
                <a16:creationId xmlns:a16="http://schemas.microsoft.com/office/drawing/2014/main" id="{F7D52F3B-1F37-66D5-06A4-05AB029ECD1C}"/>
              </a:ext>
            </a:extLst>
          </p:cNvPr>
          <p:cNvSpPr txBox="1"/>
          <p:nvPr/>
        </p:nvSpPr>
        <p:spPr>
          <a:xfrm>
            <a:off x="2345045" y="5975684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0</a:t>
            </a:r>
          </a:p>
        </p:txBody>
      </p:sp>
      <p:sp>
        <p:nvSpPr>
          <p:cNvPr id="48" name="CasellaDiTesto 15">
            <a:extLst>
              <a:ext uri="{FF2B5EF4-FFF2-40B4-BE49-F238E27FC236}">
                <a16:creationId xmlns:a16="http://schemas.microsoft.com/office/drawing/2014/main" id="{64FEEFA1-4AB2-AC14-8E29-4ED49801E03C}"/>
              </a:ext>
            </a:extLst>
          </p:cNvPr>
          <p:cNvSpPr txBox="1"/>
          <p:nvPr/>
        </p:nvSpPr>
        <p:spPr>
          <a:xfrm>
            <a:off x="872321" y="3688391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0CAAA2"/>
                </a:solidFill>
                <a:latin typeface="Bahnschrift" panose="020B0502040204020203" pitchFamily="34" charset="0"/>
              </a:rPr>
              <a:t>1728.9</a:t>
            </a:r>
          </a:p>
        </p:txBody>
      </p:sp>
      <p:cxnSp>
        <p:nvCxnSpPr>
          <p:cNvPr id="52" name="Connettore diritto 51">
            <a:extLst>
              <a:ext uri="{FF2B5EF4-FFF2-40B4-BE49-F238E27FC236}">
                <a16:creationId xmlns:a16="http://schemas.microsoft.com/office/drawing/2014/main" id="{1BDB3BE0-4A79-38FA-6EFB-5C4B763386B5}"/>
              </a:ext>
            </a:extLst>
          </p:cNvPr>
          <p:cNvCxnSpPr>
            <a:cxnSpLocks/>
          </p:cNvCxnSpPr>
          <p:nvPr/>
        </p:nvCxnSpPr>
        <p:spPr>
          <a:xfrm flipV="1">
            <a:off x="763200" y="2540237"/>
            <a:ext cx="1602000" cy="4"/>
          </a:xfrm>
          <a:prstGeom prst="line">
            <a:avLst/>
          </a:prstGeom>
          <a:ln w="28575">
            <a:solidFill>
              <a:srgbClr val="0F6CA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" name="CasellaDiTesto 15">
            <a:extLst>
              <a:ext uri="{FF2B5EF4-FFF2-40B4-BE49-F238E27FC236}">
                <a16:creationId xmlns:a16="http://schemas.microsoft.com/office/drawing/2014/main" id="{4C5B36FE-F3C2-E3EF-2F52-027EA09FB3C5}"/>
              </a:ext>
            </a:extLst>
          </p:cNvPr>
          <p:cNvSpPr txBox="1"/>
          <p:nvPr/>
        </p:nvSpPr>
        <p:spPr>
          <a:xfrm>
            <a:off x="2361600" y="2370525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3760.9</a:t>
            </a:r>
          </a:p>
        </p:txBody>
      </p:sp>
      <p:sp>
        <p:nvSpPr>
          <p:cNvPr id="68" name="CasellaDiTesto 20">
            <a:extLst>
              <a:ext uri="{FF2B5EF4-FFF2-40B4-BE49-F238E27FC236}">
                <a16:creationId xmlns:a16="http://schemas.microsoft.com/office/drawing/2014/main" id="{79289790-6A64-C4AA-2DCF-97219F60D1E9}"/>
              </a:ext>
            </a:extLst>
          </p:cNvPr>
          <p:cNvSpPr txBox="1"/>
          <p:nvPr/>
        </p:nvSpPr>
        <p:spPr>
          <a:xfrm>
            <a:off x="667153" y="3102931"/>
            <a:ext cx="118408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0CAAA2"/>
                </a:solidFill>
                <a:latin typeface="Bahnschrift" panose="020B0502040204020203" pitchFamily="34" charset="0"/>
              </a:rPr>
              <a:t>69 </a:t>
            </a:r>
            <a:r>
              <a:rPr lang="it-IT" sz="1400" i="1" err="1">
                <a:solidFill>
                  <a:srgbClr val="0CAAA2"/>
                </a:solidFill>
                <a:latin typeface="Bahnschrift" panose="020B0502040204020203" pitchFamily="34" charset="0"/>
              </a:rPr>
              <a:t>fs</a:t>
            </a:r>
            <a:endParaRPr lang="it-IT" sz="1400" i="1" baseline="30000">
              <a:solidFill>
                <a:srgbClr val="0CAAA2"/>
              </a:solidFill>
              <a:latin typeface="Bahnschrift" panose="020B0502040204020203" pitchFamily="34" charset="0"/>
            </a:endParaRPr>
          </a:p>
        </p:txBody>
      </p:sp>
      <p:sp>
        <p:nvSpPr>
          <p:cNvPr id="71" name="CasellaDiTesto 20">
            <a:extLst>
              <a:ext uri="{FF2B5EF4-FFF2-40B4-BE49-F238E27FC236}">
                <a16:creationId xmlns:a16="http://schemas.microsoft.com/office/drawing/2014/main" id="{9A4F04DB-1CF7-5889-EB29-BCCEA0C5A4ED}"/>
              </a:ext>
            </a:extLst>
          </p:cNvPr>
          <p:cNvSpPr txBox="1"/>
          <p:nvPr/>
        </p:nvSpPr>
        <p:spPr>
          <a:xfrm>
            <a:off x="658800" y="2231144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5/2</a:t>
            </a:r>
            <a:r>
              <a:rPr lang="it-IT" sz="1400" baseline="30000">
                <a:latin typeface="Bahnschrift" panose="020B0502040204020203" pitchFamily="34" charset="0"/>
              </a:rPr>
              <a:t>-</a:t>
            </a:r>
            <a:r>
              <a:rPr lang="it-IT" sz="1400">
                <a:latin typeface="Bahnschrift" panose="020B0502040204020203" pitchFamily="34" charset="0"/>
              </a:rPr>
              <a:t>, 7/2</a:t>
            </a:r>
            <a:r>
              <a:rPr lang="it-IT" sz="1400" baseline="30000">
                <a:latin typeface="Bahnschrift" panose="020B0502040204020203" pitchFamily="34" charset="0"/>
              </a:rPr>
              <a:t>-</a:t>
            </a:r>
          </a:p>
        </p:txBody>
      </p:sp>
      <p:cxnSp>
        <p:nvCxnSpPr>
          <p:cNvPr id="78" name="Connettore diritto 77">
            <a:extLst>
              <a:ext uri="{FF2B5EF4-FFF2-40B4-BE49-F238E27FC236}">
                <a16:creationId xmlns:a16="http://schemas.microsoft.com/office/drawing/2014/main" id="{0C2E9647-6BB4-42DD-1037-DF1E20EE76BB}"/>
              </a:ext>
            </a:extLst>
          </p:cNvPr>
          <p:cNvCxnSpPr>
            <a:cxnSpLocks/>
          </p:cNvCxnSpPr>
          <p:nvPr/>
        </p:nvCxnSpPr>
        <p:spPr>
          <a:xfrm>
            <a:off x="762985" y="4530059"/>
            <a:ext cx="1602000" cy="0"/>
          </a:xfrm>
          <a:prstGeom prst="line">
            <a:avLst/>
          </a:prstGeom>
          <a:ln w="28575">
            <a:solidFill>
              <a:srgbClr val="CC664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9" name="CasellaDiTesto 15">
            <a:extLst>
              <a:ext uri="{FF2B5EF4-FFF2-40B4-BE49-F238E27FC236}">
                <a16:creationId xmlns:a16="http://schemas.microsoft.com/office/drawing/2014/main" id="{82E76286-A841-50DC-139C-70F2306039EF}"/>
              </a:ext>
            </a:extLst>
          </p:cNvPr>
          <p:cNvSpPr txBox="1"/>
          <p:nvPr/>
        </p:nvSpPr>
        <p:spPr>
          <a:xfrm>
            <a:off x="2360786" y="4360778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1698.5</a:t>
            </a:r>
          </a:p>
        </p:txBody>
      </p:sp>
      <p:sp>
        <p:nvSpPr>
          <p:cNvPr id="82" name="CasellaDiTesto 20">
            <a:extLst>
              <a:ext uri="{FF2B5EF4-FFF2-40B4-BE49-F238E27FC236}">
                <a16:creationId xmlns:a16="http://schemas.microsoft.com/office/drawing/2014/main" id="{16A046F0-556B-D864-F8E4-6BB3C51F062C}"/>
              </a:ext>
            </a:extLst>
          </p:cNvPr>
          <p:cNvSpPr txBox="1"/>
          <p:nvPr/>
        </p:nvSpPr>
        <p:spPr>
          <a:xfrm>
            <a:off x="658800" y="2538385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0F6CA6"/>
                </a:solidFill>
                <a:latin typeface="Bahnschrift" panose="020B0502040204020203" pitchFamily="34" charset="0"/>
              </a:rPr>
              <a:t>0.42 </a:t>
            </a:r>
            <a:r>
              <a:rPr lang="it-IT" sz="1400" i="1" err="1">
                <a:solidFill>
                  <a:srgbClr val="0F6CA6"/>
                </a:solidFill>
                <a:latin typeface="Bahnschrift" panose="020B0502040204020203" pitchFamily="34" charset="0"/>
              </a:rPr>
              <a:t>ps</a:t>
            </a:r>
            <a:endParaRPr lang="it-IT" sz="1400" i="1" baseline="30000">
              <a:solidFill>
                <a:srgbClr val="0F6CA6"/>
              </a:solidFill>
              <a:latin typeface="Bahnschrift" panose="020B0502040204020203" pitchFamily="34" charset="0"/>
            </a:endParaRPr>
          </a:p>
        </p:txBody>
      </p:sp>
      <p:sp>
        <p:nvSpPr>
          <p:cNvPr id="84" name="Freccia a destra 83">
            <a:extLst>
              <a:ext uri="{FF2B5EF4-FFF2-40B4-BE49-F238E27FC236}">
                <a16:creationId xmlns:a16="http://schemas.microsoft.com/office/drawing/2014/main" id="{EA3342CF-A19D-B11C-4A31-89891F82DD91}"/>
              </a:ext>
            </a:extLst>
          </p:cNvPr>
          <p:cNvSpPr/>
          <p:nvPr/>
        </p:nvSpPr>
        <p:spPr>
          <a:xfrm rot="5400000">
            <a:off x="739485" y="5097616"/>
            <a:ext cx="1632468" cy="489709"/>
          </a:xfrm>
          <a:prstGeom prst="rightArrow">
            <a:avLst>
              <a:gd name="adj1" fmla="val 50000"/>
              <a:gd name="adj2" fmla="val 22190"/>
            </a:avLst>
          </a:prstGeom>
          <a:solidFill>
            <a:srgbClr val="CC664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85" name="CasellaDiTesto 15">
            <a:extLst>
              <a:ext uri="{FF2B5EF4-FFF2-40B4-BE49-F238E27FC236}">
                <a16:creationId xmlns:a16="http://schemas.microsoft.com/office/drawing/2014/main" id="{4DAF7113-DE88-8A73-B475-6C12C3A46FF8}"/>
              </a:ext>
            </a:extLst>
          </p:cNvPr>
          <p:cNvSpPr txBox="1"/>
          <p:nvPr/>
        </p:nvSpPr>
        <p:spPr>
          <a:xfrm>
            <a:off x="1141411" y="5218025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CC6644"/>
                </a:solidFill>
                <a:latin typeface="Bahnschrift" panose="020B0502040204020203" pitchFamily="34" charset="0"/>
              </a:rPr>
              <a:t>1698.5</a:t>
            </a:r>
          </a:p>
        </p:txBody>
      </p:sp>
      <p:sp>
        <p:nvSpPr>
          <p:cNvPr id="86" name="CasellaDiTesto 20">
            <a:extLst>
              <a:ext uri="{FF2B5EF4-FFF2-40B4-BE49-F238E27FC236}">
                <a16:creationId xmlns:a16="http://schemas.microsoft.com/office/drawing/2014/main" id="{21CF3198-8675-9DC4-0B86-22416A3F1B31}"/>
              </a:ext>
            </a:extLst>
          </p:cNvPr>
          <p:cNvSpPr txBox="1"/>
          <p:nvPr/>
        </p:nvSpPr>
        <p:spPr>
          <a:xfrm>
            <a:off x="658800" y="4520772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CC6644"/>
                </a:solidFill>
                <a:latin typeface="Bahnschrift" panose="020B0502040204020203" pitchFamily="34" charset="0"/>
              </a:rPr>
              <a:t>0.81 </a:t>
            </a:r>
            <a:r>
              <a:rPr lang="it-IT" sz="1400" i="1" err="1">
                <a:solidFill>
                  <a:srgbClr val="CC6644"/>
                </a:solidFill>
                <a:latin typeface="Bahnschrift" panose="020B0502040204020203" pitchFamily="34" charset="0"/>
              </a:rPr>
              <a:t>ps</a:t>
            </a:r>
            <a:endParaRPr lang="it-IT" sz="1400" i="1" baseline="30000">
              <a:solidFill>
                <a:srgbClr val="CC6644"/>
              </a:solidFill>
              <a:latin typeface="Bahnschrift" panose="020B0502040204020203" pitchFamily="34" charset="0"/>
            </a:endParaRPr>
          </a:p>
        </p:txBody>
      </p:sp>
      <p:sp>
        <p:nvSpPr>
          <p:cNvPr id="87" name="CasellaDiTesto 20">
            <a:extLst>
              <a:ext uri="{FF2B5EF4-FFF2-40B4-BE49-F238E27FC236}">
                <a16:creationId xmlns:a16="http://schemas.microsoft.com/office/drawing/2014/main" id="{A1C6EDC5-5F24-36F2-D27D-72CA1A3CDDB6}"/>
              </a:ext>
            </a:extLst>
          </p:cNvPr>
          <p:cNvSpPr txBox="1"/>
          <p:nvPr/>
        </p:nvSpPr>
        <p:spPr>
          <a:xfrm>
            <a:off x="658800" y="4226388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5/2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89" name="Freccia a destra 88">
            <a:extLst>
              <a:ext uri="{FF2B5EF4-FFF2-40B4-BE49-F238E27FC236}">
                <a16:creationId xmlns:a16="http://schemas.microsoft.com/office/drawing/2014/main" id="{62933B23-0D1A-181B-2E40-DB912EFD0357}"/>
              </a:ext>
            </a:extLst>
          </p:cNvPr>
          <p:cNvSpPr/>
          <p:nvPr/>
        </p:nvSpPr>
        <p:spPr>
          <a:xfrm rot="5400000">
            <a:off x="574069" y="3746083"/>
            <a:ext cx="1424225" cy="131715"/>
          </a:xfrm>
          <a:prstGeom prst="rightArrow">
            <a:avLst>
              <a:gd name="adj1" fmla="val 50000"/>
              <a:gd name="adj2" fmla="val 59322"/>
            </a:avLst>
          </a:prstGeom>
          <a:gradFill flip="none" rotWithShape="1">
            <a:gsLst>
              <a:gs pos="0">
                <a:srgbClr val="0F6CA6">
                  <a:alpha val="40000"/>
                </a:srgbClr>
              </a:gs>
              <a:gs pos="100000">
                <a:srgbClr val="145940">
                  <a:alpha val="4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91" name="Freccia a destra 90">
            <a:extLst>
              <a:ext uri="{FF2B5EF4-FFF2-40B4-BE49-F238E27FC236}">
                <a16:creationId xmlns:a16="http://schemas.microsoft.com/office/drawing/2014/main" id="{771FF124-0E7F-E352-E878-B1CBE695C1FE}"/>
              </a:ext>
            </a:extLst>
          </p:cNvPr>
          <p:cNvSpPr/>
          <p:nvPr/>
        </p:nvSpPr>
        <p:spPr>
          <a:xfrm rot="5400000">
            <a:off x="802174" y="3400163"/>
            <a:ext cx="1983842" cy="275733"/>
          </a:xfrm>
          <a:prstGeom prst="rightArrow">
            <a:avLst>
              <a:gd name="adj1" fmla="val 50000"/>
              <a:gd name="adj2" fmla="val 43149"/>
            </a:avLst>
          </a:prstGeom>
          <a:solidFill>
            <a:srgbClr val="0F6CA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4" name="CasellaDiTesto 15">
            <a:extLst>
              <a:ext uri="{FF2B5EF4-FFF2-40B4-BE49-F238E27FC236}">
                <a16:creationId xmlns:a16="http://schemas.microsoft.com/office/drawing/2014/main" id="{8D095F7D-192C-64FA-5749-A574426D7E14}"/>
              </a:ext>
            </a:extLst>
          </p:cNvPr>
          <p:cNvSpPr txBox="1"/>
          <p:nvPr/>
        </p:nvSpPr>
        <p:spPr>
          <a:xfrm>
            <a:off x="1379789" y="3436169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0F6CA6"/>
                </a:solidFill>
                <a:latin typeface="Bahnschrift" panose="020B0502040204020203" pitchFamily="34" charset="0"/>
              </a:rPr>
              <a:t>2062.5</a:t>
            </a:r>
          </a:p>
        </p:txBody>
      </p:sp>
      <p:pic>
        <p:nvPicPr>
          <p:cNvPr id="110" name="Immagine 109">
            <a:extLst>
              <a:ext uri="{FF2B5EF4-FFF2-40B4-BE49-F238E27FC236}">
                <a16:creationId xmlns:a16="http://schemas.microsoft.com/office/drawing/2014/main" id="{1A4C09A1-A824-ABCA-DDFB-A7547FF25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5895" y="2025164"/>
            <a:ext cx="4558760" cy="4552541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FB37A082-C833-689C-44C4-62FC624D9D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2447" y="1063995"/>
            <a:ext cx="3724055" cy="2726904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66C24A6-64DE-D311-6FB6-073835530B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9291" y="3791964"/>
            <a:ext cx="3736542" cy="2726666"/>
          </a:xfrm>
          <a:prstGeom prst="rect">
            <a:avLst/>
          </a:prstGeom>
        </p:spPr>
      </p:pic>
      <p:pic>
        <p:nvPicPr>
          <p:cNvPr id="32" name="Immagine 31">
            <a:extLst>
              <a:ext uri="{FF2B5EF4-FFF2-40B4-BE49-F238E27FC236}">
                <a16:creationId xmlns:a16="http://schemas.microsoft.com/office/drawing/2014/main" id="{4B9DDA1B-C4BE-01A2-102D-58EFDFA204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354" y="3976621"/>
            <a:ext cx="1033273" cy="741623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FE464577-ADD7-B24B-8B1A-FEE0856BC0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354" y="4738954"/>
            <a:ext cx="1028657" cy="727889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CFA11D8A-7CB5-7AD8-5131-A6ED836827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6266" y="2004884"/>
            <a:ext cx="4558761" cy="4564963"/>
          </a:xfrm>
          <a:prstGeom prst="rect">
            <a:avLst/>
          </a:prstGeom>
        </p:spPr>
      </p:pic>
      <p:sp>
        <p:nvSpPr>
          <p:cNvPr id="35" name="Esagono 34">
            <a:extLst>
              <a:ext uri="{FF2B5EF4-FFF2-40B4-BE49-F238E27FC236}">
                <a16:creationId xmlns:a16="http://schemas.microsoft.com/office/drawing/2014/main" id="{29D9307F-4EBC-30FD-3AA0-E1DC4630B681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CC5A5C38-843B-0BAC-28E4-34A237D6C493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C3E0241A-E79B-5099-4204-A652913F3437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479B5FDE-1368-0354-1830-00169A916C29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89BDD34A-2ED2-6F35-3742-2099479748D9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494B4911-3CC9-8F71-BD9A-C2FBA06F0652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A72F2B71-B7BC-B192-38ED-97250226B228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0802835E-5247-BD97-03EC-5E7D1D04C9D1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7058F311-66E0-1083-0A7C-16B5B88ADC7B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0A24F855-FCBD-4793-0A93-E6AEE25CB97A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4B9CAB07-9E20-B69A-2612-4913527788C5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80E0BF3E-7B45-0EDF-859D-C8D96C306868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0E2A2302-F5B4-257F-609F-DC57F5D5B4CB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94C65C06-5C93-FA37-0481-A0F49B58255E}"/>
              </a:ext>
            </a:extLst>
          </p:cNvPr>
          <p:cNvSpPr txBox="1"/>
          <p:nvPr/>
        </p:nvSpPr>
        <p:spPr>
          <a:xfrm>
            <a:off x="3754017" y="3907492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Toy MC</a:t>
            </a:r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04514682-868F-57AF-C740-7D865C48E5AE}"/>
              </a:ext>
            </a:extLst>
          </p:cNvPr>
          <p:cNvSpPr txBox="1"/>
          <p:nvPr/>
        </p:nvSpPr>
        <p:spPr>
          <a:xfrm>
            <a:off x="3754017" y="1220463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Standard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F0F0C5FA-C822-4609-7276-59E9F05E37A9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DSAM Benchmarks on </a:t>
            </a:r>
            <a:r>
              <a:rPr lang="it-IT" sz="3200" b="1" baseline="30000">
                <a:solidFill>
                  <a:schemeClr val="bg1"/>
                </a:solidFill>
                <a:latin typeface="Bahnschrift" panose="020B0502040204020203" pitchFamily="34" charset="0"/>
              </a:rPr>
              <a:t>27,28</a:t>
            </a:r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Mg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DB89D653-EF46-6928-7538-E0D412DE8CE3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Lifetimes</a:t>
            </a:r>
            <a:endParaRPr lang="it-IT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A839DDDC-BFE9-A7D4-5C96-331D45A4FD9B}"/>
              </a:ext>
            </a:extLst>
          </p:cNvPr>
          <p:cNvSpPr txBox="1"/>
          <p:nvPr/>
        </p:nvSpPr>
        <p:spPr>
          <a:xfrm>
            <a:off x="557708" y="1025162"/>
            <a:ext cx="12324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4000" b="1" baseline="30000">
                <a:solidFill>
                  <a:srgbClr val="145940"/>
                </a:solidFill>
                <a:latin typeface="Bahnschrift" panose="020B0502040204020203" pitchFamily="34" charset="0"/>
              </a:rPr>
              <a:t>27</a:t>
            </a:r>
            <a:r>
              <a:rPr lang="it-IT" sz="4000" b="1">
                <a:solidFill>
                  <a:srgbClr val="145940"/>
                </a:solidFill>
                <a:latin typeface="Bahnschrift" panose="020B0502040204020203" pitchFamily="34" charset="0"/>
              </a:rPr>
              <a:t>Mg</a:t>
            </a:r>
            <a:endParaRPr lang="it-IT" sz="2400" b="1">
              <a:solidFill>
                <a:srgbClr val="145940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8182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2FAF8-692C-0D89-44B9-692B1346B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due angoli in diagonale ritagliati 3">
            <a:extLst>
              <a:ext uri="{FF2B5EF4-FFF2-40B4-BE49-F238E27FC236}">
                <a16:creationId xmlns:a16="http://schemas.microsoft.com/office/drawing/2014/main" id="{414E95F5-A226-F014-C05C-4B3B5FA6B1F9}"/>
              </a:ext>
            </a:extLst>
          </p:cNvPr>
          <p:cNvSpPr/>
          <p:nvPr/>
        </p:nvSpPr>
        <p:spPr>
          <a:xfrm>
            <a:off x="398575" y="893664"/>
            <a:ext cx="11394850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0</a:t>
            </a:r>
          </a:p>
        </p:txBody>
      </p:sp>
      <p:sp>
        <p:nvSpPr>
          <p:cNvPr id="3" name="Parallelogramma 2">
            <a:extLst>
              <a:ext uri="{FF2B5EF4-FFF2-40B4-BE49-F238E27FC236}">
                <a16:creationId xmlns:a16="http://schemas.microsoft.com/office/drawing/2014/main" id="{234B56FA-BE31-4363-7E27-8BCFA2F46CD3}"/>
              </a:ext>
            </a:extLst>
          </p:cNvPr>
          <p:cNvSpPr/>
          <p:nvPr/>
        </p:nvSpPr>
        <p:spPr>
          <a:xfrm>
            <a:off x="2591478" y="0"/>
            <a:ext cx="7285948" cy="669956"/>
          </a:xfrm>
          <a:prstGeom prst="parallelogram">
            <a:avLst>
              <a:gd name="adj" fmla="val 108784"/>
            </a:avLst>
          </a:prstGeom>
          <a:solidFill>
            <a:srgbClr val="CC66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CF91BF7A-088E-230D-18D1-85377AD569B8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7CBC49FB-C5EF-9C8B-C496-68765EC92734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ED579F68-8AA2-54EA-ECFA-93D9EFC82821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0B59015D-9264-F9A9-57C3-F7C607FC20A6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7EDAD9C0-832B-0D04-443E-FE286B4B18B0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9F8AEF97-D19A-213F-3BBF-3DC85FA9FFF9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457AC1AB-2AC6-35EE-5993-AEB0918071D4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5A2894C5-F098-4D08-57B8-BD669B953C8D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DED1109A-1CEE-2DA1-3F5B-749D6DAEDC39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55AE95EA-78F7-D44D-D246-0510D5FA11CB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3B23034D-00A1-5B25-EF5E-3E29AE01F694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B086105F-9E8C-78A8-D4F1-383B7816F037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402911AF-CAFB-ED5F-DCC3-6DCB810EE40E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CC1CD80A-C3F7-1901-7B18-85A4F709AB57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BA807BEF-6281-C477-FEDE-37D6CCD9B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413" y="2025165"/>
            <a:ext cx="4633724" cy="4552540"/>
          </a:xfrm>
          <a:prstGeom prst="rect">
            <a:avLst/>
          </a:prstGeom>
        </p:spPr>
      </p:pic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08D5A0B5-A111-4075-2FEC-90954534F7C6}"/>
              </a:ext>
            </a:extLst>
          </p:cNvPr>
          <p:cNvSpPr txBox="1"/>
          <p:nvPr/>
        </p:nvSpPr>
        <p:spPr>
          <a:xfrm>
            <a:off x="619185" y="1716044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State: 1698.5 </a:t>
            </a:r>
            <a:r>
              <a:rPr lang="it-IT" dirty="0" err="1">
                <a:latin typeface="Bahnschrift" panose="020B0502040204020203" pitchFamily="34" charset="0"/>
              </a:rPr>
              <a:t>keV</a:t>
            </a:r>
            <a:endParaRPr lang="it-IT" baseline="30000" dirty="0">
              <a:latin typeface="Bahnschrift" panose="020B0502040204020203" pitchFamily="34" charset="0"/>
            </a:endParaRP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0175052E-3A06-68FC-2E35-C9B95ADFD224}"/>
              </a:ext>
            </a:extLst>
          </p:cNvPr>
          <p:cNvCxnSpPr>
            <a:cxnSpLocks/>
          </p:cNvCxnSpPr>
          <p:nvPr/>
        </p:nvCxnSpPr>
        <p:spPr>
          <a:xfrm>
            <a:off x="763200" y="3101753"/>
            <a:ext cx="1603445" cy="0"/>
          </a:xfrm>
          <a:prstGeom prst="line">
            <a:avLst/>
          </a:prstGeom>
          <a:ln w="28575">
            <a:solidFill>
              <a:srgbClr val="0CAAA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44523F8A-D4FE-7EEE-3855-93236FB10E40}"/>
              </a:ext>
            </a:extLst>
          </p:cNvPr>
          <p:cNvCxnSpPr>
            <a:cxnSpLocks/>
          </p:cNvCxnSpPr>
          <p:nvPr/>
        </p:nvCxnSpPr>
        <p:spPr>
          <a:xfrm>
            <a:off x="763200" y="6159796"/>
            <a:ext cx="1602000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191FE1F-3083-E931-0834-63E23BB30161}"/>
              </a:ext>
            </a:extLst>
          </p:cNvPr>
          <p:cNvSpPr txBox="1"/>
          <p:nvPr/>
        </p:nvSpPr>
        <p:spPr>
          <a:xfrm>
            <a:off x="658800" y="5849834"/>
            <a:ext cx="665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1/2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16" name="CasellaDiTesto 20">
            <a:extLst>
              <a:ext uri="{FF2B5EF4-FFF2-40B4-BE49-F238E27FC236}">
                <a16:creationId xmlns:a16="http://schemas.microsoft.com/office/drawing/2014/main" id="{EB1F2FAA-CA21-5124-FC5F-3AC83B2BCF96}"/>
              </a:ext>
            </a:extLst>
          </p:cNvPr>
          <p:cNvSpPr txBox="1"/>
          <p:nvPr/>
        </p:nvSpPr>
        <p:spPr>
          <a:xfrm>
            <a:off x="658800" y="2792819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(5/2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  <a:r>
              <a:rPr lang="it-IT" sz="1400">
                <a:latin typeface="Bahnschrift" panose="020B0502040204020203" pitchFamily="34" charset="0"/>
              </a:rPr>
              <a:t>, 7/2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  <a:r>
              <a:rPr lang="it-IT" sz="1400">
                <a:latin typeface="Bahnschrift" panose="020B0502040204020203" pitchFamily="34" charset="0"/>
              </a:rPr>
              <a:t>)</a:t>
            </a:r>
            <a:endParaRPr lang="it-IT" sz="1400" baseline="30000">
              <a:latin typeface="Bahnschrift" panose="020B0502040204020203" pitchFamily="34" charset="0"/>
            </a:endParaRPr>
          </a:p>
        </p:txBody>
      </p:sp>
      <p:sp>
        <p:nvSpPr>
          <p:cNvPr id="18" name="CasellaDiTesto 15">
            <a:extLst>
              <a:ext uri="{FF2B5EF4-FFF2-40B4-BE49-F238E27FC236}">
                <a16:creationId xmlns:a16="http://schemas.microsoft.com/office/drawing/2014/main" id="{3C8E7B22-D228-467C-3592-38235B52EE8F}"/>
              </a:ext>
            </a:extLst>
          </p:cNvPr>
          <p:cNvSpPr txBox="1"/>
          <p:nvPr/>
        </p:nvSpPr>
        <p:spPr>
          <a:xfrm>
            <a:off x="2361600" y="2937277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3427.4</a:t>
            </a:r>
          </a:p>
        </p:txBody>
      </p:sp>
      <p:sp>
        <p:nvSpPr>
          <p:cNvPr id="24" name="CasellaDiTesto 15">
            <a:extLst>
              <a:ext uri="{FF2B5EF4-FFF2-40B4-BE49-F238E27FC236}">
                <a16:creationId xmlns:a16="http://schemas.microsoft.com/office/drawing/2014/main" id="{EF06A982-9158-F20B-D89F-2BA0DA0CA31F}"/>
              </a:ext>
            </a:extLst>
          </p:cNvPr>
          <p:cNvSpPr txBox="1"/>
          <p:nvPr/>
        </p:nvSpPr>
        <p:spPr>
          <a:xfrm>
            <a:off x="2345045" y="5975684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0</a:t>
            </a:r>
          </a:p>
        </p:txBody>
      </p:sp>
      <p:sp>
        <p:nvSpPr>
          <p:cNvPr id="48" name="CasellaDiTesto 15">
            <a:extLst>
              <a:ext uri="{FF2B5EF4-FFF2-40B4-BE49-F238E27FC236}">
                <a16:creationId xmlns:a16="http://schemas.microsoft.com/office/drawing/2014/main" id="{498E89E0-92A9-BF40-98CA-6260B566D601}"/>
              </a:ext>
            </a:extLst>
          </p:cNvPr>
          <p:cNvSpPr txBox="1"/>
          <p:nvPr/>
        </p:nvSpPr>
        <p:spPr>
          <a:xfrm>
            <a:off x="872321" y="3688391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0CAAA2"/>
                </a:solidFill>
                <a:latin typeface="Bahnschrift" panose="020B0502040204020203" pitchFamily="34" charset="0"/>
              </a:rPr>
              <a:t>1728.9</a:t>
            </a:r>
          </a:p>
        </p:txBody>
      </p:sp>
      <p:cxnSp>
        <p:nvCxnSpPr>
          <p:cNvPr id="52" name="Connettore diritto 51">
            <a:extLst>
              <a:ext uri="{FF2B5EF4-FFF2-40B4-BE49-F238E27FC236}">
                <a16:creationId xmlns:a16="http://schemas.microsoft.com/office/drawing/2014/main" id="{82CA6F30-9CA8-238F-82AE-339B10BA3C5B}"/>
              </a:ext>
            </a:extLst>
          </p:cNvPr>
          <p:cNvCxnSpPr>
            <a:cxnSpLocks/>
          </p:cNvCxnSpPr>
          <p:nvPr/>
        </p:nvCxnSpPr>
        <p:spPr>
          <a:xfrm flipV="1">
            <a:off x="763200" y="2540237"/>
            <a:ext cx="1602000" cy="4"/>
          </a:xfrm>
          <a:prstGeom prst="line">
            <a:avLst/>
          </a:prstGeom>
          <a:ln w="28575">
            <a:solidFill>
              <a:srgbClr val="0F6CA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" name="CasellaDiTesto 15">
            <a:extLst>
              <a:ext uri="{FF2B5EF4-FFF2-40B4-BE49-F238E27FC236}">
                <a16:creationId xmlns:a16="http://schemas.microsoft.com/office/drawing/2014/main" id="{AFB34A83-E0F1-6124-51D5-EDD0661F1959}"/>
              </a:ext>
            </a:extLst>
          </p:cNvPr>
          <p:cNvSpPr txBox="1"/>
          <p:nvPr/>
        </p:nvSpPr>
        <p:spPr>
          <a:xfrm>
            <a:off x="2361600" y="2370525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3760.9</a:t>
            </a:r>
          </a:p>
        </p:txBody>
      </p:sp>
      <p:sp>
        <p:nvSpPr>
          <p:cNvPr id="68" name="CasellaDiTesto 20">
            <a:extLst>
              <a:ext uri="{FF2B5EF4-FFF2-40B4-BE49-F238E27FC236}">
                <a16:creationId xmlns:a16="http://schemas.microsoft.com/office/drawing/2014/main" id="{A15B9ACE-FD01-5A63-AF5E-DF51AE975347}"/>
              </a:ext>
            </a:extLst>
          </p:cNvPr>
          <p:cNvSpPr txBox="1"/>
          <p:nvPr/>
        </p:nvSpPr>
        <p:spPr>
          <a:xfrm>
            <a:off x="667153" y="3102931"/>
            <a:ext cx="118408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0CAAA2"/>
                </a:solidFill>
                <a:latin typeface="Bahnschrift" panose="020B0502040204020203" pitchFamily="34" charset="0"/>
              </a:rPr>
              <a:t>69 </a:t>
            </a:r>
            <a:r>
              <a:rPr lang="it-IT" sz="1400" i="1" err="1">
                <a:solidFill>
                  <a:srgbClr val="0CAAA2"/>
                </a:solidFill>
                <a:latin typeface="Bahnschrift" panose="020B0502040204020203" pitchFamily="34" charset="0"/>
              </a:rPr>
              <a:t>fs</a:t>
            </a:r>
            <a:endParaRPr lang="it-IT" sz="1400" i="1" baseline="30000">
              <a:solidFill>
                <a:srgbClr val="0CAAA2"/>
              </a:solidFill>
              <a:latin typeface="Bahnschrift" panose="020B0502040204020203" pitchFamily="34" charset="0"/>
            </a:endParaRPr>
          </a:p>
        </p:txBody>
      </p:sp>
      <p:sp>
        <p:nvSpPr>
          <p:cNvPr id="71" name="CasellaDiTesto 20">
            <a:extLst>
              <a:ext uri="{FF2B5EF4-FFF2-40B4-BE49-F238E27FC236}">
                <a16:creationId xmlns:a16="http://schemas.microsoft.com/office/drawing/2014/main" id="{8E9A4CD7-C597-301D-7681-778A64A4A99D}"/>
              </a:ext>
            </a:extLst>
          </p:cNvPr>
          <p:cNvSpPr txBox="1"/>
          <p:nvPr/>
        </p:nvSpPr>
        <p:spPr>
          <a:xfrm>
            <a:off x="658800" y="2231144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5/2</a:t>
            </a:r>
            <a:r>
              <a:rPr lang="it-IT" sz="1400" baseline="30000">
                <a:latin typeface="Bahnschrift" panose="020B0502040204020203" pitchFamily="34" charset="0"/>
              </a:rPr>
              <a:t>-</a:t>
            </a:r>
            <a:r>
              <a:rPr lang="it-IT" sz="1400">
                <a:latin typeface="Bahnschrift" panose="020B0502040204020203" pitchFamily="34" charset="0"/>
              </a:rPr>
              <a:t>, 7/2</a:t>
            </a:r>
            <a:r>
              <a:rPr lang="it-IT" sz="1400" baseline="30000">
                <a:latin typeface="Bahnschrift" panose="020B0502040204020203" pitchFamily="34" charset="0"/>
              </a:rPr>
              <a:t>-</a:t>
            </a:r>
          </a:p>
        </p:txBody>
      </p:sp>
      <p:cxnSp>
        <p:nvCxnSpPr>
          <p:cNvPr id="78" name="Connettore diritto 77">
            <a:extLst>
              <a:ext uri="{FF2B5EF4-FFF2-40B4-BE49-F238E27FC236}">
                <a16:creationId xmlns:a16="http://schemas.microsoft.com/office/drawing/2014/main" id="{59D3612B-C869-C246-F511-6ACC9BCC6CC7}"/>
              </a:ext>
            </a:extLst>
          </p:cNvPr>
          <p:cNvCxnSpPr>
            <a:cxnSpLocks/>
          </p:cNvCxnSpPr>
          <p:nvPr/>
        </p:nvCxnSpPr>
        <p:spPr>
          <a:xfrm>
            <a:off x="762985" y="4530059"/>
            <a:ext cx="1602000" cy="0"/>
          </a:xfrm>
          <a:prstGeom prst="line">
            <a:avLst/>
          </a:prstGeom>
          <a:ln w="28575">
            <a:solidFill>
              <a:srgbClr val="CC664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9" name="CasellaDiTesto 15">
            <a:extLst>
              <a:ext uri="{FF2B5EF4-FFF2-40B4-BE49-F238E27FC236}">
                <a16:creationId xmlns:a16="http://schemas.microsoft.com/office/drawing/2014/main" id="{D30AF2CF-7B8D-B7CC-BCE0-98ADDF49C8CA}"/>
              </a:ext>
            </a:extLst>
          </p:cNvPr>
          <p:cNvSpPr txBox="1"/>
          <p:nvPr/>
        </p:nvSpPr>
        <p:spPr>
          <a:xfrm>
            <a:off x="2360786" y="4360778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1698.5</a:t>
            </a:r>
          </a:p>
        </p:txBody>
      </p:sp>
      <p:sp>
        <p:nvSpPr>
          <p:cNvPr id="82" name="CasellaDiTesto 20">
            <a:extLst>
              <a:ext uri="{FF2B5EF4-FFF2-40B4-BE49-F238E27FC236}">
                <a16:creationId xmlns:a16="http://schemas.microsoft.com/office/drawing/2014/main" id="{EE2923A0-78A8-7E0E-3DA0-975DAC8887C2}"/>
              </a:ext>
            </a:extLst>
          </p:cNvPr>
          <p:cNvSpPr txBox="1"/>
          <p:nvPr/>
        </p:nvSpPr>
        <p:spPr>
          <a:xfrm>
            <a:off x="658800" y="2538385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0F6CA6"/>
                </a:solidFill>
                <a:latin typeface="Bahnschrift" panose="020B0502040204020203" pitchFamily="34" charset="0"/>
              </a:rPr>
              <a:t>0.42 </a:t>
            </a:r>
            <a:r>
              <a:rPr lang="it-IT" sz="1400" i="1" err="1">
                <a:solidFill>
                  <a:srgbClr val="0F6CA6"/>
                </a:solidFill>
                <a:latin typeface="Bahnschrift" panose="020B0502040204020203" pitchFamily="34" charset="0"/>
              </a:rPr>
              <a:t>ps</a:t>
            </a:r>
            <a:endParaRPr lang="it-IT" sz="1400" i="1" baseline="30000">
              <a:solidFill>
                <a:srgbClr val="0F6CA6"/>
              </a:solidFill>
              <a:latin typeface="Bahnschrift" panose="020B0502040204020203" pitchFamily="34" charset="0"/>
            </a:endParaRPr>
          </a:p>
        </p:txBody>
      </p:sp>
      <p:sp>
        <p:nvSpPr>
          <p:cNvPr id="84" name="Freccia a destra 83">
            <a:extLst>
              <a:ext uri="{FF2B5EF4-FFF2-40B4-BE49-F238E27FC236}">
                <a16:creationId xmlns:a16="http://schemas.microsoft.com/office/drawing/2014/main" id="{C0F8B4C6-EEDD-A124-1662-C836E6D3B33B}"/>
              </a:ext>
            </a:extLst>
          </p:cNvPr>
          <p:cNvSpPr/>
          <p:nvPr/>
        </p:nvSpPr>
        <p:spPr>
          <a:xfrm rot="5400000">
            <a:off x="739485" y="5097616"/>
            <a:ext cx="1632468" cy="489709"/>
          </a:xfrm>
          <a:prstGeom prst="rightArrow">
            <a:avLst>
              <a:gd name="adj1" fmla="val 50000"/>
              <a:gd name="adj2" fmla="val 22190"/>
            </a:avLst>
          </a:prstGeom>
          <a:solidFill>
            <a:srgbClr val="CC664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85" name="CasellaDiTesto 15">
            <a:extLst>
              <a:ext uri="{FF2B5EF4-FFF2-40B4-BE49-F238E27FC236}">
                <a16:creationId xmlns:a16="http://schemas.microsoft.com/office/drawing/2014/main" id="{2ED68EC4-8C59-1BD6-FDBE-F7DC710AC8A1}"/>
              </a:ext>
            </a:extLst>
          </p:cNvPr>
          <p:cNvSpPr txBox="1"/>
          <p:nvPr/>
        </p:nvSpPr>
        <p:spPr>
          <a:xfrm>
            <a:off x="1141411" y="5218025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CC6644"/>
                </a:solidFill>
                <a:latin typeface="Bahnschrift" panose="020B0502040204020203" pitchFamily="34" charset="0"/>
              </a:rPr>
              <a:t>1698.5</a:t>
            </a:r>
          </a:p>
        </p:txBody>
      </p:sp>
      <p:sp>
        <p:nvSpPr>
          <p:cNvPr id="86" name="CasellaDiTesto 20">
            <a:extLst>
              <a:ext uri="{FF2B5EF4-FFF2-40B4-BE49-F238E27FC236}">
                <a16:creationId xmlns:a16="http://schemas.microsoft.com/office/drawing/2014/main" id="{1F10B822-F1F4-9145-C944-ED95BBCBF613}"/>
              </a:ext>
            </a:extLst>
          </p:cNvPr>
          <p:cNvSpPr txBox="1"/>
          <p:nvPr/>
        </p:nvSpPr>
        <p:spPr>
          <a:xfrm>
            <a:off x="658800" y="4520772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CC6644"/>
                </a:solidFill>
                <a:latin typeface="Bahnschrift" panose="020B0502040204020203" pitchFamily="34" charset="0"/>
              </a:rPr>
              <a:t>0.81 </a:t>
            </a:r>
            <a:r>
              <a:rPr lang="it-IT" sz="1400" i="1" err="1">
                <a:solidFill>
                  <a:srgbClr val="CC6644"/>
                </a:solidFill>
                <a:latin typeface="Bahnschrift" panose="020B0502040204020203" pitchFamily="34" charset="0"/>
              </a:rPr>
              <a:t>ps</a:t>
            </a:r>
            <a:endParaRPr lang="it-IT" sz="1400" i="1" baseline="30000">
              <a:solidFill>
                <a:srgbClr val="CC6644"/>
              </a:solidFill>
              <a:latin typeface="Bahnschrift" panose="020B0502040204020203" pitchFamily="34" charset="0"/>
            </a:endParaRPr>
          </a:p>
        </p:txBody>
      </p:sp>
      <p:sp>
        <p:nvSpPr>
          <p:cNvPr id="87" name="CasellaDiTesto 20">
            <a:extLst>
              <a:ext uri="{FF2B5EF4-FFF2-40B4-BE49-F238E27FC236}">
                <a16:creationId xmlns:a16="http://schemas.microsoft.com/office/drawing/2014/main" id="{7577DF77-2EF0-84D9-9B42-FF98A1443A3D}"/>
              </a:ext>
            </a:extLst>
          </p:cNvPr>
          <p:cNvSpPr txBox="1"/>
          <p:nvPr/>
        </p:nvSpPr>
        <p:spPr>
          <a:xfrm>
            <a:off x="658800" y="4226388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5/2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89" name="Freccia a destra 88">
            <a:extLst>
              <a:ext uri="{FF2B5EF4-FFF2-40B4-BE49-F238E27FC236}">
                <a16:creationId xmlns:a16="http://schemas.microsoft.com/office/drawing/2014/main" id="{FC07F8FC-4D57-FB06-9089-66453DAC5D18}"/>
              </a:ext>
            </a:extLst>
          </p:cNvPr>
          <p:cNvSpPr/>
          <p:nvPr/>
        </p:nvSpPr>
        <p:spPr>
          <a:xfrm rot="5400000">
            <a:off x="574069" y="3746083"/>
            <a:ext cx="1424225" cy="131715"/>
          </a:xfrm>
          <a:prstGeom prst="rightArrow">
            <a:avLst>
              <a:gd name="adj1" fmla="val 50000"/>
              <a:gd name="adj2" fmla="val 59322"/>
            </a:avLst>
          </a:prstGeom>
          <a:gradFill flip="none" rotWithShape="1">
            <a:gsLst>
              <a:gs pos="0">
                <a:srgbClr val="0F6CA6">
                  <a:alpha val="40000"/>
                </a:srgbClr>
              </a:gs>
              <a:gs pos="100000">
                <a:srgbClr val="145940">
                  <a:alpha val="4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91" name="Freccia a destra 90">
            <a:extLst>
              <a:ext uri="{FF2B5EF4-FFF2-40B4-BE49-F238E27FC236}">
                <a16:creationId xmlns:a16="http://schemas.microsoft.com/office/drawing/2014/main" id="{9F73787A-A1C6-4F4F-71DA-556E94D09247}"/>
              </a:ext>
            </a:extLst>
          </p:cNvPr>
          <p:cNvSpPr/>
          <p:nvPr/>
        </p:nvSpPr>
        <p:spPr>
          <a:xfrm rot="5400000">
            <a:off x="802174" y="3400163"/>
            <a:ext cx="1983842" cy="275733"/>
          </a:xfrm>
          <a:prstGeom prst="rightArrow">
            <a:avLst>
              <a:gd name="adj1" fmla="val 50000"/>
              <a:gd name="adj2" fmla="val 43149"/>
            </a:avLst>
          </a:prstGeom>
          <a:solidFill>
            <a:srgbClr val="0F6CA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4" name="CasellaDiTesto 15">
            <a:extLst>
              <a:ext uri="{FF2B5EF4-FFF2-40B4-BE49-F238E27FC236}">
                <a16:creationId xmlns:a16="http://schemas.microsoft.com/office/drawing/2014/main" id="{F0112A1D-ED3E-B9B1-8799-AA520B6CA398}"/>
              </a:ext>
            </a:extLst>
          </p:cNvPr>
          <p:cNvSpPr txBox="1"/>
          <p:nvPr/>
        </p:nvSpPr>
        <p:spPr>
          <a:xfrm>
            <a:off x="1379789" y="3436169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0F6CA6"/>
                </a:solidFill>
                <a:latin typeface="Bahnschrift" panose="020B0502040204020203" pitchFamily="34" charset="0"/>
              </a:rPr>
              <a:t>2062.5</a:t>
            </a:r>
          </a:p>
        </p:txBody>
      </p:sp>
      <p:pic>
        <p:nvPicPr>
          <p:cNvPr id="110" name="Immagine 109">
            <a:extLst>
              <a:ext uri="{FF2B5EF4-FFF2-40B4-BE49-F238E27FC236}">
                <a16:creationId xmlns:a16="http://schemas.microsoft.com/office/drawing/2014/main" id="{1FCA592F-9389-49FD-F621-79CD76907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895" y="2025164"/>
            <a:ext cx="4558760" cy="4552541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7A6A542-CDEA-12E5-B216-EA05987E6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2447" y="1063995"/>
            <a:ext cx="3724055" cy="2726904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38831283-6C8F-9AB3-1476-51FD40BFBB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9291" y="3791964"/>
            <a:ext cx="3736542" cy="2726666"/>
          </a:xfrm>
          <a:prstGeom prst="rect">
            <a:avLst/>
          </a:prstGeom>
        </p:spPr>
      </p:pic>
      <p:pic>
        <p:nvPicPr>
          <p:cNvPr id="32" name="Immagine 31">
            <a:extLst>
              <a:ext uri="{FF2B5EF4-FFF2-40B4-BE49-F238E27FC236}">
                <a16:creationId xmlns:a16="http://schemas.microsoft.com/office/drawing/2014/main" id="{48475EF7-9932-CAFA-1430-0C8A974F6F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6354" y="3976621"/>
            <a:ext cx="1033273" cy="741623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24541DC3-F1EE-6FEE-4469-7163CB5ADC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354" y="4738954"/>
            <a:ext cx="1028657" cy="727889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DB74A83F-D58F-ABF0-13DB-2E1A35C8E4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6266" y="2004884"/>
            <a:ext cx="4558761" cy="4564963"/>
          </a:xfrm>
          <a:prstGeom prst="rect">
            <a:avLst/>
          </a:prstGeom>
        </p:spPr>
      </p:pic>
      <p:sp>
        <p:nvSpPr>
          <p:cNvPr id="35" name="Esagono 34">
            <a:extLst>
              <a:ext uri="{FF2B5EF4-FFF2-40B4-BE49-F238E27FC236}">
                <a16:creationId xmlns:a16="http://schemas.microsoft.com/office/drawing/2014/main" id="{AB8B7EAC-7D1C-EA11-4021-42E714A128A4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CC2A9271-8678-4E50-AF92-8F40E7416EA3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9A8C453B-1CBD-2E90-A96B-69DB90448FCE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48BF41CE-77FF-4B4D-35D3-E9AA3F7D09EB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4234E53F-B1EF-E37F-D1FB-173345AD5B58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D3BAA128-F9BE-1A56-3023-4A7D42CEA561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B32E509B-64A7-86A4-E4FE-A861FB2B40BF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FF944AEA-7A4C-6E9D-9E00-8C34FF82B5F3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2962FA00-F218-A3A0-F5F9-953A82070E25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83E60B52-9513-E0C0-DF23-2043FFEE3C87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A66CEB4F-C931-4DE0-01BA-70A31A76FF8A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B1223A60-E2B4-F4A1-9F45-99566B534929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7B86E9B4-885B-CAE7-9805-050DBF2CFD76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9D55FC52-0EE4-BEE9-7A9E-908C029E39DA}"/>
              </a:ext>
            </a:extLst>
          </p:cNvPr>
          <p:cNvSpPr txBox="1"/>
          <p:nvPr/>
        </p:nvSpPr>
        <p:spPr>
          <a:xfrm>
            <a:off x="3754017" y="3907492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Toy MC</a:t>
            </a:r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BA20EBF1-A4B7-8FB6-FDC1-A84D444AA29B}"/>
              </a:ext>
            </a:extLst>
          </p:cNvPr>
          <p:cNvSpPr txBox="1"/>
          <p:nvPr/>
        </p:nvSpPr>
        <p:spPr>
          <a:xfrm>
            <a:off x="3754017" y="1220463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Standard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7B9D9DFD-2245-47C2-C5F8-A98E08328A91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DSAM Benchmarks on </a:t>
            </a:r>
            <a:r>
              <a:rPr lang="it-IT" sz="3200" b="1" baseline="30000">
                <a:solidFill>
                  <a:schemeClr val="bg1"/>
                </a:solidFill>
                <a:latin typeface="Bahnschrift" panose="020B0502040204020203" pitchFamily="34" charset="0"/>
              </a:rPr>
              <a:t>27,28</a:t>
            </a:r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Mg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40D27336-EA7B-319D-92D1-703D2A470E03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Lifetimes</a:t>
            </a:r>
            <a:endParaRPr lang="it-IT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2F57A5B9-696E-EAB4-6F68-F21628438F66}"/>
              </a:ext>
            </a:extLst>
          </p:cNvPr>
          <p:cNvSpPr txBox="1"/>
          <p:nvPr/>
        </p:nvSpPr>
        <p:spPr>
          <a:xfrm>
            <a:off x="557708" y="1025162"/>
            <a:ext cx="12324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4000" b="1" baseline="30000">
                <a:solidFill>
                  <a:srgbClr val="145940"/>
                </a:solidFill>
                <a:latin typeface="Bahnschrift" panose="020B0502040204020203" pitchFamily="34" charset="0"/>
              </a:rPr>
              <a:t>27</a:t>
            </a:r>
            <a:r>
              <a:rPr lang="it-IT" sz="4000" b="1">
                <a:solidFill>
                  <a:srgbClr val="145940"/>
                </a:solidFill>
                <a:latin typeface="Bahnschrift" panose="020B0502040204020203" pitchFamily="34" charset="0"/>
              </a:rPr>
              <a:t>Mg</a:t>
            </a:r>
            <a:endParaRPr lang="it-IT" sz="2400" b="1">
              <a:solidFill>
                <a:srgbClr val="145940"/>
              </a:solidFill>
              <a:latin typeface="Bahnschrift" panose="020B0502040204020203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6" name="CasellaDiTesto 65">
                <a:extLst>
                  <a:ext uri="{FF2B5EF4-FFF2-40B4-BE49-F238E27FC236}">
                    <a16:creationId xmlns:a16="http://schemas.microsoft.com/office/drawing/2014/main" id="{B7D50FCC-85E3-67E3-3FD0-02335D4F7445}"/>
                  </a:ext>
                </a:extLst>
              </p:cNvPr>
              <p:cNvSpPr txBox="1"/>
              <p:nvPr/>
            </p:nvSpPr>
            <p:spPr>
              <a:xfrm>
                <a:off x="7661464" y="1114073"/>
                <a:ext cx="3743782" cy="834716"/>
              </a:xfrm>
              <a:prstGeom prst="rect">
                <a:avLst/>
              </a:prstGeom>
              <a:noFill/>
              <a:ln w="19050">
                <a:solidFill>
                  <a:srgbClr val="CC6644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f>
                            <m:fPr>
                              <m:type m:val="lin"/>
                              <m:ctrlPr>
                                <a:rPr lang="it-IT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it-IT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it-IT" sz="20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it-IT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54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65</m:t>
                          </m:r>
                        </m:sub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+69</m:t>
                          </m:r>
                        </m:sup>
                      </m:sSubSup>
                      <m:r>
                        <a:rPr lang="it-IT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2000" b="0" i="0" smtClean="0">
                          <a:latin typeface="Cambria Math" panose="02040503050406030204" pitchFamily="18" charset="0"/>
                        </a:rPr>
                        <m:t>f</m:t>
                      </m:r>
                      <m:r>
                        <m:rPr>
                          <m:sty m:val="p"/>
                        </m:rPr>
                        <a:rPr lang="it-IT" sz="2000"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it-IT" sz="2000" b="0" dirty="0">
                  <a:solidFill>
                    <a:schemeClr val="tx1"/>
                  </a:solidFill>
                  <a:latin typeface="Bahnschrift" panose="020B0502040204020203" pitchFamily="34" charset="0"/>
                </a:endParaRPr>
              </a:p>
              <a:p>
                <a:pPr algn="ctr"/>
                <a:endParaRPr lang="it-IT" sz="700" b="0" dirty="0">
                  <a:solidFill>
                    <a:schemeClr val="tx1"/>
                  </a:solidFill>
                  <a:latin typeface="Bahnschrift" panose="020B0502040204020203" pitchFamily="34" charset="0"/>
                </a:endParaRPr>
              </a:p>
              <a:p>
                <a:pPr algn="ctr"/>
                <a:r>
                  <a:rPr lang="it-IT" dirty="0">
                    <a:latin typeface="Bahnschrift" panose="020B0502040204020203" pitchFamily="34" charset="0"/>
                  </a:rPr>
                  <a:t>NNDC</a:t>
                </a:r>
                <a:r>
                  <a:rPr lang="it-IT" dirty="0">
                    <a:solidFill>
                      <a:schemeClr val="tx1"/>
                    </a:solidFill>
                    <a:latin typeface="Bahnschrift" panose="020B0502040204020203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f>
                          <m:fPr>
                            <m:type m:val="lin"/>
                            <m:ctrlPr>
                              <a:rPr lang="it-IT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it-IT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lang="it-IT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810(170)</m:t>
                    </m:r>
                    <m:r>
                      <a:rPr lang="it-IT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it-IT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fs</m:t>
                    </m:r>
                  </m:oMath>
                </a14:m>
                <a:endParaRPr lang="it-IT" dirty="0">
                  <a:solidFill>
                    <a:schemeClr val="tx1"/>
                  </a:solidFill>
                  <a:latin typeface="Bahnschrift" panose="020B0502040204020203" pitchFamily="34" charset="0"/>
                </a:endParaRPr>
              </a:p>
            </p:txBody>
          </p:sp>
        </mc:Choice>
        <mc:Fallback>
          <p:sp>
            <p:nvSpPr>
              <p:cNvPr id="66" name="CasellaDiTesto 65">
                <a:extLst>
                  <a:ext uri="{FF2B5EF4-FFF2-40B4-BE49-F238E27FC236}">
                    <a16:creationId xmlns:a16="http://schemas.microsoft.com/office/drawing/2014/main" id="{B7D50FCC-85E3-67E3-3FD0-02335D4F74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1464" y="1114073"/>
                <a:ext cx="3743782" cy="834716"/>
              </a:xfrm>
              <a:prstGeom prst="rect">
                <a:avLst/>
              </a:prstGeom>
              <a:blipFill>
                <a:blip r:embed="rId9"/>
                <a:stretch>
                  <a:fillRect t="-20000" b="-52857"/>
                </a:stretch>
              </a:blipFill>
              <a:ln w="19050">
                <a:solidFill>
                  <a:srgbClr val="CC6644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ttangolo con due angoli in diagonale ritagliati 1">
            <a:extLst>
              <a:ext uri="{FF2B5EF4-FFF2-40B4-BE49-F238E27FC236}">
                <a16:creationId xmlns:a16="http://schemas.microsoft.com/office/drawing/2014/main" id="{99D06ABB-A485-AE8F-A938-6E3C1C4802BB}"/>
              </a:ext>
            </a:extLst>
          </p:cNvPr>
          <p:cNvSpPr/>
          <p:nvPr/>
        </p:nvSpPr>
        <p:spPr>
          <a:xfrm>
            <a:off x="398576" y="900014"/>
            <a:ext cx="11394850" cy="573696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B273DC28-3013-2650-4107-CCA4BBA563C8}"/>
              </a:ext>
            </a:extLst>
          </p:cNvPr>
          <p:cNvGrpSpPr/>
          <p:nvPr/>
        </p:nvGrpSpPr>
        <p:grpSpPr>
          <a:xfrm>
            <a:off x="2008649" y="1424207"/>
            <a:ext cx="8174702" cy="4682229"/>
            <a:chOff x="2045404" y="1649457"/>
            <a:chExt cx="8174702" cy="4682229"/>
          </a:xfrm>
        </p:grpSpPr>
        <p:sp>
          <p:nvSpPr>
            <p:cNvPr id="20" name="Rettangolo con due angoli in diagonale ritagliati 19">
              <a:extLst>
                <a:ext uri="{FF2B5EF4-FFF2-40B4-BE49-F238E27FC236}">
                  <a16:creationId xmlns:a16="http://schemas.microsoft.com/office/drawing/2014/main" id="{071E00DA-455C-A4E1-378C-76785B105CCA}"/>
                </a:ext>
              </a:extLst>
            </p:cNvPr>
            <p:cNvSpPr/>
            <p:nvPr/>
          </p:nvSpPr>
          <p:spPr>
            <a:xfrm>
              <a:off x="2045404" y="1649457"/>
              <a:ext cx="8174702" cy="4682229"/>
            </a:xfrm>
            <a:prstGeom prst="snip2DiagRect">
              <a:avLst>
                <a:gd name="adj1" fmla="val 0"/>
                <a:gd name="adj2" fmla="val 3659"/>
              </a:avLst>
            </a:prstGeom>
            <a:solidFill>
              <a:schemeClr val="bg1"/>
            </a:solidFill>
            <a:ln>
              <a:solidFill>
                <a:srgbClr val="14594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98BD7695-4DC5-F1AF-590A-A8E2FF6789E6}"/>
                </a:ext>
              </a:extLst>
            </p:cNvPr>
            <p:cNvSpPr txBox="1"/>
            <p:nvPr/>
          </p:nvSpPr>
          <p:spPr>
            <a:xfrm>
              <a:off x="3205998" y="1682390"/>
              <a:ext cx="58427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err="1">
                  <a:latin typeface="Bahnschrift" panose="020B0502040204020203" pitchFamily="34" charset="0"/>
                </a:rPr>
                <a:t>Almost</a:t>
              </a:r>
              <a:r>
                <a:rPr lang="it-IT">
                  <a:latin typeface="Bahnschrift" panose="020B0502040204020203" pitchFamily="34" charset="0"/>
                </a:rPr>
                <a:t> </a:t>
              </a:r>
              <a:r>
                <a:rPr lang="it-IT" err="1">
                  <a:latin typeface="Bahnschrift" panose="020B0502040204020203" pitchFamily="34" charset="0"/>
                </a:rPr>
                <a:t>same</a:t>
              </a:r>
              <a:r>
                <a:rPr lang="it-IT">
                  <a:latin typeface="Bahnschrift" panose="020B0502040204020203" pitchFamily="34" charset="0"/>
                </a:rPr>
                <a:t> </a:t>
              </a:r>
              <a:r>
                <a:rPr lang="it-IT" err="1">
                  <a:latin typeface="Bahnschrift" panose="020B0502040204020203" pitchFamily="34" charset="0"/>
                </a:rPr>
                <a:t>cascade</a:t>
              </a:r>
              <a:r>
                <a:rPr lang="it-IT">
                  <a:latin typeface="Bahnschrift" panose="020B0502040204020203" pitchFamily="34" charset="0"/>
                </a:rPr>
                <a:t> </a:t>
              </a:r>
              <a:r>
                <a:rPr lang="it-IT" err="1">
                  <a:latin typeface="Bahnschrift" panose="020B0502040204020203" pitchFamily="34" charset="0"/>
                </a:rPr>
                <a:t>structure</a:t>
              </a:r>
              <a:r>
                <a:rPr lang="it-IT">
                  <a:latin typeface="Bahnschrift" panose="020B0502040204020203" pitchFamily="34" charset="0"/>
                </a:rPr>
                <a:t> as 24Ne!</a:t>
              </a:r>
            </a:p>
            <a:p>
              <a:pPr algn="ctr"/>
              <a:r>
                <a:rPr lang="it-IT" err="1">
                  <a:latin typeface="Bahnschrift" panose="020B0502040204020203" pitchFamily="34" charset="0"/>
                </a:rPr>
                <a:t>Optimal</a:t>
              </a:r>
              <a:r>
                <a:rPr lang="it-IT">
                  <a:latin typeface="Bahnschrift" panose="020B0502040204020203" pitchFamily="34" charset="0"/>
                </a:rPr>
                <a:t> 2D Benchmark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0" name="CasellaDiTesto 39">
                  <a:extLst>
                    <a:ext uri="{FF2B5EF4-FFF2-40B4-BE49-F238E27FC236}">
                      <a16:creationId xmlns:a16="http://schemas.microsoft.com/office/drawing/2014/main" id="{2AFEE9EB-FA81-2DA0-3EF2-3A2BF59D4373}"/>
                    </a:ext>
                  </a:extLst>
                </p:cNvPr>
                <p:cNvSpPr txBox="1"/>
                <p:nvPr/>
              </p:nvSpPr>
              <p:spPr>
                <a:xfrm>
                  <a:off x="4260864" y="5327872"/>
                  <a:ext cx="3743782" cy="850105"/>
                </a:xfrm>
                <a:prstGeom prst="rect">
                  <a:avLst/>
                </a:prstGeom>
                <a:noFill/>
                <a:ln w="19050">
                  <a:solidFill>
                    <a:srgbClr val="CC6644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it-IT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f>
                              <m:fPr>
                                <m:type m:val="lin"/>
                                <m:ctrlPr>
                                  <a:rPr lang="it-IT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it-IT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it-IT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it-IT" sz="2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40</m:t>
                            </m:r>
                          </m:e>
                          <m:sub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70</m:t>
                            </m:r>
                          </m:sub>
                          <m:sup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70</m:t>
                            </m:r>
                          </m:sup>
                        </m:sSubSup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it-IT" sz="2000" b="0" i="0" smtClean="0"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m:rPr>
                            <m:sty m:val="p"/>
                          </m:rPr>
                          <a:rPr lang="it-IT" sz="2000">
                            <a:latin typeface="Cambria Math" panose="02040503050406030204" pitchFamily="18" charset="0"/>
                          </a:rPr>
                          <m:t>s</m:t>
                        </m:r>
                      </m:oMath>
                    </m:oMathPara>
                  </a14:m>
                  <a:endParaRPr lang="it-IT" sz="2000" b="0" dirty="0">
                    <a:solidFill>
                      <a:schemeClr val="tx1"/>
                    </a:solidFill>
                    <a:latin typeface="Bahnschrift" panose="020B0502040204020203" pitchFamily="34" charset="0"/>
                  </a:endParaRPr>
                </a:p>
                <a:p>
                  <a:pPr algn="ctr"/>
                  <a:endParaRPr lang="it-IT" sz="700" b="0" dirty="0">
                    <a:solidFill>
                      <a:schemeClr val="tx1"/>
                    </a:solidFill>
                    <a:latin typeface="Bahnschrift" panose="020B0502040204020203" pitchFamily="34" charset="0"/>
                  </a:endParaRPr>
                </a:p>
                <a:p>
                  <a:pPr algn="ctr"/>
                  <a:r>
                    <a:rPr lang="it-IT" dirty="0">
                      <a:latin typeface="Bahnschrift" panose="020B0502040204020203" pitchFamily="34" charset="0"/>
                    </a:rPr>
                    <a:t>NNDC</a:t>
                  </a:r>
                  <a:r>
                    <a:rPr lang="it-IT" dirty="0">
                      <a:solidFill>
                        <a:schemeClr val="tx1"/>
                      </a:solidFill>
                      <a:latin typeface="Bahnschrift" panose="020B0502040204020203" pitchFamily="34" charset="0"/>
                    </a:rPr>
                    <a:t>: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f>
                            <m:fPr>
                              <m:type m:val="lin"/>
                              <m:ctrlPr>
                                <a:rPr lang="it-IT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it-IT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it-IT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81</m:t>
                      </m:r>
                      <m:r>
                        <a:rPr lang="it-IT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it-IT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(17</m:t>
                      </m:r>
                      <m:r>
                        <a:rPr lang="it-IT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it-IT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it-IT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m:rPr>
                          <m:sty m:val="p"/>
                        </m:rPr>
                        <a:rPr lang="it-IT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oMath>
                  </a14:m>
                  <a:endParaRPr lang="it-IT" dirty="0">
                    <a:solidFill>
                      <a:schemeClr val="tx1"/>
                    </a:solidFill>
                    <a:latin typeface="Bahnschrift" panose="020B0502040204020203" pitchFamily="34" charset="0"/>
                  </a:endParaRPr>
                </a:p>
              </p:txBody>
            </p:sp>
          </mc:Choice>
          <mc:Fallback>
            <p:sp>
              <p:nvSpPr>
                <p:cNvPr id="40" name="CasellaDiTesto 39">
                  <a:extLst>
                    <a:ext uri="{FF2B5EF4-FFF2-40B4-BE49-F238E27FC236}">
                      <a16:creationId xmlns:a16="http://schemas.microsoft.com/office/drawing/2014/main" id="{2AFEE9EB-FA81-2DA0-3EF2-3A2BF59D43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60864" y="5327872"/>
                  <a:ext cx="3743782" cy="850105"/>
                </a:xfrm>
                <a:prstGeom prst="rect">
                  <a:avLst/>
                </a:prstGeom>
                <a:blipFill>
                  <a:blip r:embed="rId10"/>
                  <a:stretch>
                    <a:fillRect t="-19718" b="-50704"/>
                  </a:stretch>
                </a:blipFill>
                <a:ln w="19050">
                  <a:solidFill>
                    <a:srgbClr val="CC6644"/>
                  </a:solidFill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62" name="Immagine 61">
            <a:extLst>
              <a:ext uri="{FF2B5EF4-FFF2-40B4-BE49-F238E27FC236}">
                <a16:creationId xmlns:a16="http://schemas.microsoft.com/office/drawing/2014/main" id="{5A17ED2E-00C0-AE2B-11E1-3069C902F18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6871"/>
          <a:stretch>
            <a:fillRect/>
          </a:stretch>
        </p:blipFill>
        <p:spPr>
          <a:xfrm>
            <a:off x="6058542" y="2103471"/>
            <a:ext cx="3922025" cy="2897594"/>
          </a:xfrm>
          <a:prstGeom prst="rect">
            <a:avLst/>
          </a:prstGeom>
        </p:spPr>
      </p:pic>
      <p:pic>
        <p:nvPicPr>
          <p:cNvPr id="64" name="Immagine 63">
            <a:extLst>
              <a:ext uri="{FF2B5EF4-FFF2-40B4-BE49-F238E27FC236}">
                <a16:creationId xmlns:a16="http://schemas.microsoft.com/office/drawing/2014/main" id="{FD75BBBC-3478-8A84-B6F5-C394DB9729D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47072" y="2106614"/>
            <a:ext cx="3901408" cy="282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4050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525DC7-0987-A595-50F4-6BAFBAB1A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magine 49">
            <a:extLst>
              <a:ext uri="{FF2B5EF4-FFF2-40B4-BE49-F238E27FC236}">
                <a16:creationId xmlns:a16="http://schemas.microsoft.com/office/drawing/2014/main" id="{8DC8CDA0-CA5F-A998-3809-72F35F425E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6611" y="2271015"/>
            <a:ext cx="1498460" cy="1210295"/>
          </a:xfrm>
          <a:prstGeom prst="rect">
            <a:avLst/>
          </a:prstGeom>
        </p:spPr>
      </p:pic>
      <p:pic>
        <p:nvPicPr>
          <p:cNvPr id="46" name="Immagine 45">
            <a:extLst>
              <a:ext uri="{FF2B5EF4-FFF2-40B4-BE49-F238E27FC236}">
                <a16:creationId xmlns:a16="http://schemas.microsoft.com/office/drawing/2014/main" id="{A89D6858-7625-D4DD-BE00-D306AD359B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7642" y="2261343"/>
            <a:ext cx="1534330" cy="1228152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610D63BF-D55E-109E-E90E-B8FA3569A3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9175" y="2261343"/>
            <a:ext cx="1548000" cy="1250308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B0FF1238-116B-D862-FC43-F9CD67B3B5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6753" y="965343"/>
            <a:ext cx="1527847" cy="123403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BE6221F9-8CE0-708C-75CA-547A5BAB76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63360" y="967239"/>
            <a:ext cx="1527848" cy="1234031"/>
          </a:xfrm>
          <a:prstGeom prst="rect">
            <a:avLst/>
          </a:prstGeom>
        </p:spPr>
      </p:pic>
      <p:sp>
        <p:nvSpPr>
          <p:cNvPr id="32" name="Rettangolo 31">
            <a:extLst>
              <a:ext uri="{FF2B5EF4-FFF2-40B4-BE49-F238E27FC236}">
                <a16:creationId xmlns:a16="http://schemas.microsoft.com/office/drawing/2014/main" id="{0BB2F981-16D4-F5E0-F0F1-2A57C8D4AA6A}"/>
              </a:ext>
            </a:extLst>
          </p:cNvPr>
          <p:cNvSpPr/>
          <p:nvPr/>
        </p:nvSpPr>
        <p:spPr>
          <a:xfrm>
            <a:off x="7950316" y="943546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9900"/>
              </a:solidFill>
            </a:endParaRP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4D751F35-0634-E356-F77D-88571FF91F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80032" y="966480"/>
            <a:ext cx="1547784" cy="125013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34463624-03E0-7A34-9228-BFD69F0951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59360" y="982808"/>
            <a:ext cx="1500518" cy="1225536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78D4E725-D221-4960-F396-6216227ECB1F}"/>
              </a:ext>
            </a:extLst>
          </p:cNvPr>
          <p:cNvSpPr/>
          <p:nvPr/>
        </p:nvSpPr>
        <p:spPr>
          <a:xfrm>
            <a:off x="11125665" y="936255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9900"/>
              </a:solidFill>
            </a:endParaRPr>
          </a:p>
        </p:txBody>
      </p:sp>
      <p:pic>
        <p:nvPicPr>
          <p:cNvPr id="135" name="Immagine 134">
            <a:extLst>
              <a:ext uri="{FF2B5EF4-FFF2-40B4-BE49-F238E27FC236}">
                <a16:creationId xmlns:a16="http://schemas.microsoft.com/office/drawing/2014/main" id="{452128A5-4673-1362-73B4-312D1C5493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04025" y="3561136"/>
            <a:ext cx="1523150" cy="1230237"/>
          </a:xfrm>
          <a:prstGeom prst="rect">
            <a:avLst/>
          </a:prstGeom>
        </p:spPr>
      </p:pic>
      <p:sp>
        <p:nvSpPr>
          <p:cNvPr id="137" name="Rettangolo 136">
            <a:extLst>
              <a:ext uri="{FF2B5EF4-FFF2-40B4-BE49-F238E27FC236}">
                <a16:creationId xmlns:a16="http://schemas.microsoft.com/office/drawing/2014/main" id="{7BC81CF1-F6A0-5EA4-46E7-6972ADA8D112}"/>
              </a:ext>
            </a:extLst>
          </p:cNvPr>
          <p:cNvSpPr/>
          <p:nvPr/>
        </p:nvSpPr>
        <p:spPr>
          <a:xfrm>
            <a:off x="5957006" y="3536440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sp>
        <p:nvSpPr>
          <p:cNvPr id="141" name="Rettangolo 140">
            <a:extLst>
              <a:ext uri="{FF2B5EF4-FFF2-40B4-BE49-F238E27FC236}">
                <a16:creationId xmlns:a16="http://schemas.microsoft.com/office/drawing/2014/main" id="{2192EE3E-08A5-6948-1E31-731EF784B58E}"/>
              </a:ext>
            </a:extLst>
          </p:cNvPr>
          <p:cNvSpPr/>
          <p:nvPr/>
        </p:nvSpPr>
        <p:spPr>
          <a:xfrm>
            <a:off x="6621024" y="3536440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pic>
        <p:nvPicPr>
          <p:cNvPr id="63" name="Immagine 62">
            <a:extLst>
              <a:ext uri="{FF2B5EF4-FFF2-40B4-BE49-F238E27FC236}">
                <a16:creationId xmlns:a16="http://schemas.microsoft.com/office/drawing/2014/main" id="{C316F2A5-03EF-BF74-5E76-A655D3FEBC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7855" y="4857066"/>
            <a:ext cx="1531732" cy="1230237"/>
          </a:xfrm>
          <a:prstGeom prst="rect">
            <a:avLst/>
          </a:prstGeom>
        </p:spPr>
      </p:pic>
      <p:sp>
        <p:nvSpPr>
          <p:cNvPr id="296" name="Rettangolo 295">
            <a:extLst>
              <a:ext uri="{FF2B5EF4-FFF2-40B4-BE49-F238E27FC236}">
                <a16:creationId xmlns:a16="http://schemas.microsoft.com/office/drawing/2014/main" id="{6C8B07DA-3911-58BA-D7E2-EA4473F6F524}"/>
              </a:ext>
            </a:extLst>
          </p:cNvPr>
          <p:cNvSpPr/>
          <p:nvPr/>
        </p:nvSpPr>
        <p:spPr>
          <a:xfrm>
            <a:off x="1762352" y="4809110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E2A65B26-201A-81B4-1211-3DA10625F44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04325" y="3520070"/>
            <a:ext cx="1587275" cy="1282030"/>
          </a:xfrm>
          <a:prstGeom prst="rect">
            <a:avLst/>
          </a:prstGeom>
        </p:spPr>
      </p:pic>
      <p:grpSp>
        <p:nvGrpSpPr>
          <p:cNvPr id="186" name="Gruppo 185">
            <a:extLst>
              <a:ext uri="{FF2B5EF4-FFF2-40B4-BE49-F238E27FC236}">
                <a16:creationId xmlns:a16="http://schemas.microsoft.com/office/drawing/2014/main" id="{5CDE7C56-63E0-91F6-0A38-F89C4A8601B9}"/>
              </a:ext>
            </a:extLst>
          </p:cNvPr>
          <p:cNvGrpSpPr/>
          <p:nvPr/>
        </p:nvGrpSpPr>
        <p:grpSpPr>
          <a:xfrm>
            <a:off x="2598194" y="2229349"/>
            <a:ext cx="1550178" cy="1303444"/>
            <a:chOff x="7239599" y="2226244"/>
            <a:chExt cx="1550178" cy="1303444"/>
          </a:xfrm>
        </p:grpSpPr>
        <p:sp>
          <p:nvSpPr>
            <p:cNvPr id="188" name="Trapezio 187">
              <a:extLst>
                <a:ext uri="{FF2B5EF4-FFF2-40B4-BE49-F238E27FC236}">
                  <a16:creationId xmlns:a16="http://schemas.microsoft.com/office/drawing/2014/main" id="{BA1189D5-95D9-3985-C064-28271A5A54FD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0" name="Trapezio 189">
              <a:extLst>
                <a:ext uri="{FF2B5EF4-FFF2-40B4-BE49-F238E27FC236}">
                  <a16:creationId xmlns:a16="http://schemas.microsoft.com/office/drawing/2014/main" id="{004A53F0-4487-1659-1FA7-8CB475CD9236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2" name="Trapezio 191">
              <a:extLst>
                <a:ext uri="{FF2B5EF4-FFF2-40B4-BE49-F238E27FC236}">
                  <a16:creationId xmlns:a16="http://schemas.microsoft.com/office/drawing/2014/main" id="{03D0DA76-DC87-A4BD-B5E5-62CE98356F0B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4" name="Trapezio 193">
              <a:extLst>
                <a:ext uri="{FF2B5EF4-FFF2-40B4-BE49-F238E27FC236}">
                  <a16:creationId xmlns:a16="http://schemas.microsoft.com/office/drawing/2014/main" id="{A62FD42B-7A44-2F60-8C86-87EBC6EB481E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95" name="Gruppo 194">
            <a:extLst>
              <a:ext uri="{FF2B5EF4-FFF2-40B4-BE49-F238E27FC236}">
                <a16:creationId xmlns:a16="http://schemas.microsoft.com/office/drawing/2014/main" id="{8D27AFF4-DE95-5EB8-8E3A-96C16EA83F9F}"/>
              </a:ext>
            </a:extLst>
          </p:cNvPr>
          <p:cNvGrpSpPr/>
          <p:nvPr/>
        </p:nvGrpSpPr>
        <p:grpSpPr>
          <a:xfrm>
            <a:off x="4142502" y="2229441"/>
            <a:ext cx="1550178" cy="1303444"/>
            <a:chOff x="7239599" y="2226244"/>
            <a:chExt cx="1550178" cy="1303444"/>
          </a:xfrm>
        </p:grpSpPr>
        <p:sp>
          <p:nvSpPr>
            <p:cNvPr id="197" name="Trapezio 196">
              <a:extLst>
                <a:ext uri="{FF2B5EF4-FFF2-40B4-BE49-F238E27FC236}">
                  <a16:creationId xmlns:a16="http://schemas.microsoft.com/office/drawing/2014/main" id="{92B7FB27-A5B8-EDAF-F43D-06EF19A043DF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8" name="Trapezio 197">
              <a:extLst>
                <a:ext uri="{FF2B5EF4-FFF2-40B4-BE49-F238E27FC236}">
                  <a16:creationId xmlns:a16="http://schemas.microsoft.com/office/drawing/2014/main" id="{35CDFB5E-21BE-D0D3-3FF4-33DC7DDD9BBC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9" name="Trapezio 198">
              <a:extLst>
                <a:ext uri="{FF2B5EF4-FFF2-40B4-BE49-F238E27FC236}">
                  <a16:creationId xmlns:a16="http://schemas.microsoft.com/office/drawing/2014/main" id="{33A91A93-730A-1638-84F4-CF99D7930F45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1" name="Trapezio 200">
              <a:extLst>
                <a:ext uri="{FF2B5EF4-FFF2-40B4-BE49-F238E27FC236}">
                  <a16:creationId xmlns:a16="http://schemas.microsoft.com/office/drawing/2014/main" id="{F6D8AF01-CCE2-AD32-ECBF-5B42FDE66624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03" name="Gruppo 202">
            <a:extLst>
              <a:ext uri="{FF2B5EF4-FFF2-40B4-BE49-F238E27FC236}">
                <a16:creationId xmlns:a16="http://schemas.microsoft.com/office/drawing/2014/main" id="{3D70D131-680F-2657-8536-3B4C8F9ACCAC}"/>
              </a:ext>
            </a:extLst>
          </p:cNvPr>
          <p:cNvGrpSpPr/>
          <p:nvPr/>
        </p:nvGrpSpPr>
        <p:grpSpPr>
          <a:xfrm>
            <a:off x="5690511" y="3520811"/>
            <a:ext cx="1550178" cy="1303444"/>
            <a:chOff x="7239599" y="2226244"/>
            <a:chExt cx="1550178" cy="1303444"/>
          </a:xfrm>
        </p:grpSpPr>
        <p:sp>
          <p:nvSpPr>
            <p:cNvPr id="205" name="Trapezio 204">
              <a:extLst>
                <a:ext uri="{FF2B5EF4-FFF2-40B4-BE49-F238E27FC236}">
                  <a16:creationId xmlns:a16="http://schemas.microsoft.com/office/drawing/2014/main" id="{9F83A70F-2D15-1E92-A02B-9B8A03BC403E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6" name="Trapezio 205">
              <a:extLst>
                <a:ext uri="{FF2B5EF4-FFF2-40B4-BE49-F238E27FC236}">
                  <a16:creationId xmlns:a16="http://schemas.microsoft.com/office/drawing/2014/main" id="{CB4507ED-609B-F56F-B935-2E4E1526542C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7" name="Trapezio 206">
              <a:extLst>
                <a:ext uri="{FF2B5EF4-FFF2-40B4-BE49-F238E27FC236}">
                  <a16:creationId xmlns:a16="http://schemas.microsoft.com/office/drawing/2014/main" id="{25D03722-4E3E-37A0-D91B-741F0C1CD6E6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9" name="Trapezio 208">
              <a:extLst>
                <a:ext uri="{FF2B5EF4-FFF2-40B4-BE49-F238E27FC236}">
                  <a16:creationId xmlns:a16="http://schemas.microsoft.com/office/drawing/2014/main" id="{453105DA-2E18-7D66-227F-2127AEE6778F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10" name="Gruppo 209">
            <a:extLst>
              <a:ext uri="{FF2B5EF4-FFF2-40B4-BE49-F238E27FC236}">
                <a16:creationId xmlns:a16="http://schemas.microsoft.com/office/drawing/2014/main" id="{5978BEF7-54CF-2306-E9C6-7CE564DAD4FC}"/>
              </a:ext>
            </a:extLst>
          </p:cNvPr>
          <p:cNvGrpSpPr/>
          <p:nvPr/>
        </p:nvGrpSpPr>
        <p:grpSpPr>
          <a:xfrm>
            <a:off x="5690511" y="2227126"/>
            <a:ext cx="1550178" cy="1303444"/>
            <a:chOff x="7239599" y="2226244"/>
            <a:chExt cx="1550178" cy="1303444"/>
          </a:xfrm>
        </p:grpSpPr>
        <p:sp>
          <p:nvSpPr>
            <p:cNvPr id="211" name="Trapezio 210">
              <a:extLst>
                <a:ext uri="{FF2B5EF4-FFF2-40B4-BE49-F238E27FC236}">
                  <a16:creationId xmlns:a16="http://schemas.microsoft.com/office/drawing/2014/main" id="{0229361F-9F10-BBA6-D563-8741D945E3CE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2" name="Trapezio 211">
              <a:extLst>
                <a:ext uri="{FF2B5EF4-FFF2-40B4-BE49-F238E27FC236}">
                  <a16:creationId xmlns:a16="http://schemas.microsoft.com/office/drawing/2014/main" id="{1E3C8C5E-11AC-680B-3131-2C1FADA0E58C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3" name="Trapezio 212">
              <a:extLst>
                <a:ext uri="{FF2B5EF4-FFF2-40B4-BE49-F238E27FC236}">
                  <a16:creationId xmlns:a16="http://schemas.microsoft.com/office/drawing/2014/main" id="{8DA90636-70A9-B209-7D3A-4988334D2735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4" name="Trapezio 213">
              <a:extLst>
                <a:ext uri="{FF2B5EF4-FFF2-40B4-BE49-F238E27FC236}">
                  <a16:creationId xmlns:a16="http://schemas.microsoft.com/office/drawing/2014/main" id="{CE3C9DFB-1808-A37B-3B37-8AE059AC244F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15" name="Gruppo 214">
            <a:extLst>
              <a:ext uri="{FF2B5EF4-FFF2-40B4-BE49-F238E27FC236}">
                <a16:creationId xmlns:a16="http://schemas.microsoft.com/office/drawing/2014/main" id="{9DC3414B-5165-86B5-4D0F-12D172692054}"/>
              </a:ext>
            </a:extLst>
          </p:cNvPr>
          <p:cNvGrpSpPr/>
          <p:nvPr/>
        </p:nvGrpSpPr>
        <p:grpSpPr>
          <a:xfrm>
            <a:off x="5691600" y="936589"/>
            <a:ext cx="1550178" cy="1303444"/>
            <a:chOff x="7239599" y="2226244"/>
            <a:chExt cx="1550178" cy="1303444"/>
          </a:xfrm>
        </p:grpSpPr>
        <p:sp>
          <p:nvSpPr>
            <p:cNvPr id="216" name="Trapezio 215">
              <a:extLst>
                <a:ext uri="{FF2B5EF4-FFF2-40B4-BE49-F238E27FC236}">
                  <a16:creationId xmlns:a16="http://schemas.microsoft.com/office/drawing/2014/main" id="{361A6E83-F8F4-1F65-8C39-1BDEC3F49D0B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7" name="Trapezio 216">
              <a:extLst>
                <a:ext uri="{FF2B5EF4-FFF2-40B4-BE49-F238E27FC236}">
                  <a16:creationId xmlns:a16="http://schemas.microsoft.com/office/drawing/2014/main" id="{ECAB9615-77A2-1884-962E-CF0A6BAC3DD7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8" name="Trapezio 217">
              <a:extLst>
                <a:ext uri="{FF2B5EF4-FFF2-40B4-BE49-F238E27FC236}">
                  <a16:creationId xmlns:a16="http://schemas.microsoft.com/office/drawing/2014/main" id="{B68A33A7-2C95-9F7E-8BC0-43080B7CDFC9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9" name="Trapezio 218">
              <a:extLst>
                <a:ext uri="{FF2B5EF4-FFF2-40B4-BE49-F238E27FC236}">
                  <a16:creationId xmlns:a16="http://schemas.microsoft.com/office/drawing/2014/main" id="{501EADF3-E75B-2945-C093-39DB80C1B901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21" name="Gruppo 220">
            <a:extLst>
              <a:ext uri="{FF2B5EF4-FFF2-40B4-BE49-F238E27FC236}">
                <a16:creationId xmlns:a16="http://schemas.microsoft.com/office/drawing/2014/main" id="{430DB445-8D34-1A05-F227-DCD62FC60A1A}"/>
              </a:ext>
            </a:extLst>
          </p:cNvPr>
          <p:cNvGrpSpPr/>
          <p:nvPr/>
        </p:nvGrpSpPr>
        <p:grpSpPr>
          <a:xfrm>
            <a:off x="7239600" y="937652"/>
            <a:ext cx="1550178" cy="1303444"/>
            <a:chOff x="7239599" y="2226244"/>
            <a:chExt cx="1550178" cy="1303444"/>
          </a:xfrm>
        </p:grpSpPr>
        <p:sp>
          <p:nvSpPr>
            <p:cNvPr id="223" name="Trapezio 222">
              <a:extLst>
                <a:ext uri="{FF2B5EF4-FFF2-40B4-BE49-F238E27FC236}">
                  <a16:creationId xmlns:a16="http://schemas.microsoft.com/office/drawing/2014/main" id="{3C3A3B4B-FB0E-3E9C-A36A-F6EED0A62495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6" name="Trapezio 255">
              <a:extLst>
                <a:ext uri="{FF2B5EF4-FFF2-40B4-BE49-F238E27FC236}">
                  <a16:creationId xmlns:a16="http://schemas.microsoft.com/office/drawing/2014/main" id="{98DFFD3B-D7B3-5810-CACE-C8DA2565B6B1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7" name="Trapezio 256">
              <a:extLst>
                <a:ext uri="{FF2B5EF4-FFF2-40B4-BE49-F238E27FC236}">
                  <a16:creationId xmlns:a16="http://schemas.microsoft.com/office/drawing/2014/main" id="{3F099985-1096-11B6-5C8D-010531C13F1A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8" name="Trapezio 257">
              <a:extLst>
                <a:ext uri="{FF2B5EF4-FFF2-40B4-BE49-F238E27FC236}">
                  <a16:creationId xmlns:a16="http://schemas.microsoft.com/office/drawing/2014/main" id="{BF8A0406-CD77-A8D5-FBCF-D295FFA35FB0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71" name="Gruppo 270">
            <a:extLst>
              <a:ext uri="{FF2B5EF4-FFF2-40B4-BE49-F238E27FC236}">
                <a16:creationId xmlns:a16="http://schemas.microsoft.com/office/drawing/2014/main" id="{5C6C37A2-CE51-CC2C-FECC-5870930A8959}"/>
              </a:ext>
            </a:extLst>
          </p:cNvPr>
          <p:cNvGrpSpPr/>
          <p:nvPr/>
        </p:nvGrpSpPr>
        <p:grpSpPr>
          <a:xfrm>
            <a:off x="8785441" y="935900"/>
            <a:ext cx="1550178" cy="1303444"/>
            <a:chOff x="7239599" y="2226244"/>
            <a:chExt cx="1550178" cy="1303444"/>
          </a:xfrm>
        </p:grpSpPr>
        <p:sp>
          <p:nvSpPr>
            <p:cNvPr id="272" name="Trapezio 271">
              <a:extLst>
                <a:ext uri="{FF2B5EF4-FFF2-40B4-BE49-F238E27FC236}">
                  <a16:creationId xmlns:a16="http://schemas.microsoft.com/office/drawing/2014/main" id="{7526FF61-81FF-02EC-9E5E-2EB3613CB246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3" name="Trapezio 272">
              <a:extLst>
                <a:ext uri="{FF2B5EF4-FFF2-40B4-BE49-F238E27FC236}">
                  <a16:creationId xmlns:a16="http://schemas.microsoft.com/office/drawing/2014/main" id="{EA193829-C814-3D4B-2224-7C416CA51B9B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4" name="Trapezio 273">
              <a:extLst>
                <a:ext uri="{FF2B5EF4-FFF2-40B4-BE49-F238E27FC236}">
                  <a16:creationId xmlns:a16="http://schemas.microsoft.com/office/drawing/2014/main" id="{65A7BA87-1EF6-8969-A516-3AE7B93E8FF3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5" name="Trapezio 274">
              <a:extLst>
                <a:ext uri="{FF2B5EF4-FFF2-40B4-BE49-F238E27FC236}">
                  <a16:creationId xmlns:a16="http://schemas.microsoft.com/office/drawing/2014/main" id="{7FECE907-2B0A-A1B0-6026-0AE12D4B728A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76" name="Gruppo 275">
            <a:extLst>
              <a:ext uri="{FF2B5EF4-FFF2-40B4-BE49-F238E27FC236}">
                <a16:creationId xmlns:a16="http://schemas.microsoft.com/office/drawing/2014/main" id="{992CDC2A-9051-6203-671D-6885EA8705CF}"/>
              </a:ext>
            </a:extLst>
          </p:cNvPr>
          <p:cNvGrpSpPr/>
          <p:nvPr/>
        </p:nvGrpSpPr>
        <p:grpSpPr>
          <a:xfrm>
            <a:off x="10333441" y="936963"/>
            <a:ext cx="1550178" cy="1303444"/>
            <a:chOff x="7239599" y="2226244"/>
            <a:chExt cx="1550178" cy="1303444"/>
          </a:xfrm>
        </p:grpSpPr>
        <p:sp>
          <p:nvSpPr>
            <p:cNvPr id="277" name="Trapezio 276">
              <a:extLst>
                <a:ext uri="{FF2B5EF4-FFF2-40B4-BE49-F238E27FC236}">
                  <a16:creationId xmlns:a16="http://schemas.microsoft.com/office/drawing/2014/main" id="{0F52FE0E-742E-8BAD-34E8-68D90C027E67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8" name="Trapezio 277">
              <a:extLst>
                <a:ext uri="{FF2B5EF4-FFF2-40B4-BE49-F238E27FC236}">
                  <a16:creationId xmlns:a16="http://schemas.microsoft.com/office/drawing/2014/main" id="{2850A3FA-4B5C-BB1D-3186-9505A5C0512D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9" name="Trapezio 278">
              <a:extLst>
                <a:ext uri="{FF2B5EF4-FFF2-40B4-BE49-F238E27FC236}">
                  <a16:creationId xmlns:a16="http://schemas.microsoft.com/office/drawing/2014/main" id="{92A23F48-633B-D2DE-B78A-05B37E12D5E0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0" name="Trapezio 279">
              <a:extLst>
                <a:ext uri="{FF2B5EF4-FFF2-40B4-BE49-F238E27FC236}">
                  <a16:creationId xmlns:a16="http://schemas.microsoft.com/office/drawing/2014/main" id="{D8C321FE-ECC6-21B0-1FBC-D7A9CCF7B027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83" name="Gruppo 282">
            <a:extLst>
              <a:ext uri="{FF2B5EF4-FFF2-40B4-BE49-F238E27FC236}">
                <a16:creationId xmlns:a16="http://schemas.microsoft.com/office/drawing/2014/main" id="{C4F88EAE-1E6A-56F4-F765-074BB74E00F7}"/>
              </a:ext>
            </a:extLst>
          </p:cNvPr>
          <p:cNvGrpSpPr/>
          <p:nvPr/>
        </p:nvGrpSpPr>
        <p:grpSpPr>
          <a:xfrm>
            <a:off x="1051274" y="4816811"/>
            <a:ext cx="1550178" cy="1303444"/>
            <a:chOff x="7239599" y="2226244"/>
            <a:chExt cx="1550178" cy="1303444"/>
          </a:xfrm>
        </p:grpSpPr>
        <p:sp>
          <p:nvSpPr>
            <p:cNvPr id="284" name="Trapezio 283">
              <a:extLst>
                <a:ext uri="{FF2B5EF4-FFF2-40B4-BE49-F238E27FC236}">
                  <a16:creationId xmlns:a16="http://schemas.microsoft.com/office/drawing/2014/main" id="{F2A47EF2-7A39-493E-5647-A746E250191D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5" name="Trapezio 284">
              <a:extLst>
                <a:ext uri="{FF2B5EF4-FFF2-40B4-BE49-F238E27FC236}">
                  <a16:creationId xmlns:a16="http://schemas.microsoft.com/office/drawing/2014/main" id="{BDE47A3F-CE99-BE1F-1552-4C5234D9727E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6" name="Trapezio 285">
              <a:extLst>
                <a:ext uri="{FF2B5EF4-FFF2-40B4-BE49-F238E27FC236}">
                  <a16:creationId xmlns:a16="http://schemas.microsoft.com/office/drawing/2014/main" id="{EFFFD93E-6615-052E-9F6C-06A5A6CFD7B4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7" name="Trapezio 286">
              <a:extLst>
                <a:ext uri="{FF2B5EF4-FFF2-40B4-BE49-F238E27FC236}">
                  <a16:creationId xmlns:a16="http://schemas.microsoft.com/office/drawing/2014/main" id="{27BD9988-98E9-C3E2-F791-5AF3CDBEDFE3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28" name="Rettangolo 127">
            <a:extLst>
              <a:ext uri="{FF2B5EF4-FFF2-40B4-BE49-F238E27FC236}">
                <a16:creationId xmlns:a16="http://schemas.microsoft.com/office/drawing/2014/main" id="{505F03EA-73FB-C772-3E5D-D24918C8F428}"/>
              </a:ext>
            </a:extLst>
          </p:cNvPr>
          <p:cNvSpPr/>
          <p:nvPr/>
        </p:nvSpPr>
        <p:spPr>
          <a:xfrm>
            <a:off x="4787554" y="3536440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5DF1F17-313E-7007-F1F6-57350DB6A95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r="2924"/>
          <a:stretch>
            <a:fillRect/>
          </a:stretch>
        </p:blipFill>
        <p:spPr>
          <a:xfrm>
            <a:off x="1047600" y="3532885"/>
            <a:ext cx="1548000" cy="12879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C2C6C722-8A14-702F-53C2-4665FE71EFE9}"/>
              </a:ext>
            </a:extLst>
          </p:cNvPr>
          <p:cNvSpPr/>
          <p:nvPr/>
        </p:nvSpPr>
        <p:spPr>
          <a:xfrm>
            <a:off x="2107075" y="3523625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5C21387A-BA42-0A59-C3BE-1122777E5D72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4196"/>
          <a:stretch>
            <a:fillRect/>
          </a:stretch>
        </p:blipFill>
        <p:spPr>
          <a:xfrm>
            <a:off x="2595600" y="3527307"/>
            <a:ext cx="1548000" cy="1289711"/>
          </a:xfrm>
          <a:prstGeom prst="rect">
            <a:avLst/>
          </a:prstGeom>
          <a:ln>
            <a:noFill/>
          </a:ln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BE6830D7-85F2-10FB-D3D3-D96DE07D4163}"/>
              </a:ext>
            </a:extLst>
          </p:cNvPr>
          <p:cNvSpPr/>
          <p:nvPr/>
        </p:nvSpPr>
        <p:spPr>
          <a:xfrm>
            <a:off x="3531480" y="3528255"/>
            <a:ext cx="262746" cy="1296000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grpSp>
        <p:nvGrpSpPr>
          <p:cNvPr id="160" name="Gruppo 159">
            <a:extLst>
              <a:ext uri="{FF2B5EF4-FFF2-40B4-BE49-F238E27FC236}">
                <a16:creationId xmlns:a16="http://schemas.microsoft.com/office/drawing/2014/main" id="{3315DE16-27F7-DCCE-F628-7E28D1A7E2C7}"/>
              </a:ext>
            </a:extLst>
          </p:cNvPr>
          <p:cNvGrpSpPr/>
          <p:nvPr/>
        </p:nvGrpSpPr>
        <p:grpSpPr>
          <a:xfrm>
            <a:off x="4142502" y="3522451"/>
            <a:ext cx="1550178" cy="1303444"/>
            <a:chOff x="7239599" y="2226244"/>
            <a:chExt cx="1550178" cy="1303444"/>
          </a:xfrm>
        </p:grpSpPr>
        <p:sp>
          <p:nvSpPr>
            <p:cNvPr id="162" name="Trapezio 161">
              <a:extLst>
                <a:ext uri="{FF2B5EF4-FFF2-40B4-BE49-F238E27FC236}">
                  <a16:creationId xmlns:a16="http://schemas.microsoft.com/office/drawing/2014/main" id="{D12D2F51-037C-58C7-2685-369203CEC838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4" name="Trapezio 163">
              <a:extLst>
                <a:ext uri="{FF2B5EF4-FFF2-40B4-BE49-F238E27FC236}">
                  <a16:creationId xmlns:a16="http://schemas.microsoft.com/office/drawing/2014/main" id="{436AF29A-6500-3068-824C-04FCB6DAA48A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6" name="Trapezio 165">
              <a:extLst>
                <a:ext uri="{FF2B5EF4-FFF2-40B4-BE49-F238E27FC236}">
                  <a16:creationId xmlns:a16="http://schemas.microsoft.com/office/drawing/2014/main" id="{5F398202-09F8-3152-0117-65DCDA7CA4A9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8" name="Trapezio 167">
              <a:extLst>
                <a:ext uri="{FF2B5EF4-FFF2-40B4-BE49-F238E27FC236}">
                  <a16:creationId xmlns:a16="http://schemas.microsoft.com/office/drawing/2014/main" id="{943D593D-61B3-9331-104B-E345F587AF9E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70" name="Gruppo 169">
            <a:extLst>
              <a:ext uri="{FF2B5EF4-FFF2-40B4-BE49-F238E27FC236}">
                <a16:creationId xmlns:a16="http://schemas.microsoft.com/office/drawing/2014/main" id="{E7E25D4C-8BAB-1B7B-1248-EF25322E0378}"/>
              </a:ext>
            </a:extLst>
          </p:cNvPr>
          <p:cNvGrpSpPr/>
          <p:nvPr/>
        </p:nvGrpSpPr>
        <p:grpSpPr>
          <a:xfrm>
            <a:off x="2592324" y="3524532"/>
            <a:ext cx="1550178" cy="1303444"/>
            <a:chOff x="7239599" y="2226244"/>
            <a:chExt cx="1550178" cy="1303444"/>
          </a:xfrm>
        </p:grpSpPr>
        <p:sp>
          <p:nvSpPr>
            <p:cNvPr id="172" name="Trapezio 171">
              <a:extLst>
                <a:ext uri="{FF2B5EF4-FFF2-40B4-BE49-F238E27FC236}">
                  <a16:creationId xmlns:a16="http://schemas.microsoft.com/office/drawing/2014/main" id="{88C79347-A014-F027-2964-32CEABCB9361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4" name="Trapezio 173">
              <a:extLst>
                <a:ext uri="{FF2B5EF4-FFF2-40B4-BE49-F238E27FC236}">
                  <a16:creationId xmlns:a16="http://schemas.microsoft.com/office/drawing/2014/main" id="{8F9C012B-FF4C-F46C-3A68-6136DA33A65B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6" name="Trapezio 175">
              <a:extLst>
                <a:ext uri="{FF2B5EF4-FFF2-40B4-BE49-F238E27FC236}">
                  <a16:creationId xmlns:a16="http://schemas.microsoft.com/office/drawing/2014/main" id="{D0CE6544-527E-78C3-0D37-1DA646E1B824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7" name="Trapezio 176">
              <a:extLst>
                <a:ext uri="{FF2B5EF4-FFF2-40B4-BE49-F238E27FC236}">
                  <a16:creationId xmlns:a16="http://schemas.microsoft.com/office/drawing/2014/main" id="{1FCE33D9-FF11-54E7-2DE6-376C90F6DFDE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80" name="Gruppo 179">
            <a:extLst>
              <a:ext uri="{FF2B5EF4-FFF2-40B4-BE49-F238E27FC236}">
                <a16:creationId xmlns:a16="http://schemas.microsoft.com/office/drawing/2014/main" id="{AF58B603-974B-1DC7-F4FF-4E862123AC38}"/>
              </a:ext>
            </a:extLst>
          </p:cNvPr>
          <p:cNvGrpSpPr/>
          <p:nvPr/>
        </p:nvGrpSpPr>
        <p:grpSpPr>
          <a:xfrm>
            <a:off x="1045413" y="3524532"/>
            <a:ext cx="1550178" cy="1303444"/>
            <a:chOff x="7239599" y="2226244"/>
            <a:chExt cx="1550178" cy="1303444"/>
          </a:xfrm>
        </p:grpSpPr>
        <p:sp>
          <p:nvSpPr>
            <p:cNvPr id="181" name="Trapezio 180">
              <a:extLst>
                <a:ext uri="{FF2B5EF4-FFF2-40B4-BE49-F238E27FC236}">
                  <a16:creationId xmlns:a16="http://schemas.microsoft.com/office/drawing/2014/main" id="{8886D2FE-8745-B02E-CF9D-E453BC4CB710}"/>
                </a:ext>
              </a:extLst>
            </p:cNvPr>
            <p:cNvSpPr/>
            <p:nvPr/>
          </p:nvSpPr>
          <p:spPr>
            <a:xfrm rot="16200000">
              <a:off x="8114004" y="2853916"/>
              <a:ext cx="1301063" cy="45720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2" name="Trapezio 181">
              <a:extLst>
                <a:ext uri="{FF2B5EF4-FFF2-40B4-BE49-F238E27FC236}">
                  <a16:creationId xmlns:a16="http://schemas.microsoft.com/office/drawing/2014/main" id="{A7613E0D-EC45-69A7-2D0C-CD2721F45740}"/>
                </a:ext>
              </a:extLst>
            </p:cNvPr>
            <p:cNvSpPr/>
            <p:nvPr/>
          </p:nvSpPr>
          <p:spPr>
            <a:xfrm rot="5400000">
              <a:off x="6613743" y="2858112"/>
              <a:ext cx="1297432" cy="45719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3" name="Trapezio 182">
              <a:extLst>
                <a:ext uri="{FF2B5EF4-FFF2-40B4-BE49-F238E27FC236}">
                  <a16:creationId xmlns:a16="http://schemas.microsoft.com/office/drawing/2014/main" id="{B527F3D2-2C68-8B3A-0DBD-3F7CDE6A972A}"/>
                </a:ext>
              </a:extLst>
            </p:cNvPr>
            <p:cNvSpPr/>
            <p:nvPr/>
          </p:nvSpPr>
          <p:spPr>
            <a:xfrm>
              <a:off x="7239600" y="3482273"/>
              <a:ext cx="1550177" cy="47413"/>
            </a:xfrm>
            <a:prstGeom prst="trapezoid">
              <a:avLst>
                <a:gd name="adj" fmla="val 98831"/>
              </a:avLst>
            </a:prstGeom>
            <a:solidFill>
              <a:srgbClr val="0F6C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4" name="Trapezio 183">
              <a:extLst>
                <a:ext uri="{FF2B5EF4-FFF2-40B4-BE49-F238E27FC236}">
                  <a16:creationId xmlns:a16="http://schemas.microsoft.com/office/drawing/2014/main" id="{08EA15C9-0A1A-2EB7-66E6-91131F9C0825}"/>
                </a:ext>
              </a:extLst>
            </p:cNvPr>
            <p:cNvSpPr/>
            <p:nvPr/>
          </p:nvSpPr>
          <p:spPr>
            <a:xfrm rot="10800000">
              <a:off x="7239600" y="2231008"/>
              <a:ext cx="1545414" cy="45719"/>
            </a:xfrm>
            <a:prstGeom prst="trapezoid">
              <a:avLst>
                <a:gd name="adj" fmla="val 98831"/>
              </a:avLst>
            </a:prstGeom>
            <a:solidFill>
              <a:srgbClr val="CC66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BAB74558-EE6F-DB60-CD16-DEF4C8CA02A0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9E8E8A5F-2C2F-9B07-5562-B5ECF4FED78C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Outlook and perspectives</a:t>
            </a:r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E47A9A1D-37EC-66F2-9B64-B02D63901328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F3172ACA-EF3F-C8E0-49C6-4E29430E6116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8DD3BC6A-5CF8-599D-CC1B-F70CEA0C9E3F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8C477674-3597-C99B-E484-48C9B807BA74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315B6E03-736B-F1A1-F4EF-CBEFBD55A56F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95EE07F3-6BC2-76D6-5661-2388DE310CA0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E544BEF6-6D6E-D3BC-B454-A8DDAC909C76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6C1C3942-B45E-9920-DEA7-90C9D96E4B21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6C2249EF-D410-471F-F993-DD3BBB20E4A7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C09FAC98-074F-8D96-D64C-3A94A8554F3A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F907A99C-9649-0982-BD4E-0A3A2CE8FF41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22B6A657-2A17-B0A0-A675-CC41B31E99D2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C99C692A-FE11-6DB3-E7AB-35626F58AB2A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0" name="CasellaDiTesto 199">
            <a:extLst>
              <a:ext uri="{FF2B5EF4-FFF2-40B4-BE49-F238E27FC236}">
                <a16:creationId xmlns:a16="http://schemas.microsoft.com/office/drawing/2014/main" id="{08CD2EB4-4D16-2F79-C10B-EC8E20E6E191}"/>
              </a:ext>
            </a:extLst>
          </p:cNvPr>
          <p:cNvSpPr txBox="1"/>
          <p:nvPr/>
        </p:nvSpPr>
        <p:spPr>
          <a:xfrm>
            <a:off x="2370317" y="3578993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>
                <a:latin typeface="Bahnschrift" panose="020B0502040204020203" pitchFamily="34" charset="0"/>
              </a:rPr>
              <a:t>24</a:t>
            </a:r>
            <a:r>
              <a:rPr lang="it-IT" sz="2000" b="1">
                <a:latin typeface="Bahnschrift" panose="020B0502040204020203" pitchFamily="34" charset="0"/>
              </a:rPr>
              <a:t>Ne</a:t>
            </a: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8E44F882-BA0D-1A42-C260-6DE39BC6CD01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CCAB2621-7C78-63C0-A3DA-B20E8FE88483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27065D86-2C6A-C3F8-55FF-F741DA186B93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E88C21F5-C8C0-2B0F-E537-76F46C641B83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4C4F245B-6DF5-F459-C799-0E6CB5BA3AAC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B57944B2-0EE2-484A-B18B-A44B7AC6301E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8D2EFFD1-F967-EE43-B343-EC7BA42E2FFB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9BC03F43-6B3A-9640-3D35-F42945DBFA4E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23A5D25D-AC7E-099B-2EE7-4513B981D78B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DCA59332-9507-25C4-5503-F44AC0549AF5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2E7EF5F2-99B9-84FD-B21B-888D33C550C7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97872D7D-1956-4E97-84D3-635BB699E014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B6CFDFA4-0C05-A7F2-7319-6AE1B4286B4B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0" name="Esagono 219">
            <a:extLst>
              <a:ext uri="{FF2B5EF4-FFF2-40B4-BE49-F238E27FC236}">
                <a16:creationId xmlns:a16="http://schemas.microsoft.com/office/drawing/2014/main" id="{231A20E5-782A-D065-FC0D-663320511B67}"/>
              </a:ext>
            </a:extLst>
          </p:cNvPr>
          <p:cNvSpPr/>
          <p:nvPr/>
        </p:nvSpPr>
        <p:spPr>
          <a:xfrm>
            <a:off x="8442741" y="4258021"/>
            <a:ext cx="3114193" cy="355138"/>
          </a:xfrm>
          <a:prstGeom prst="hexagon">
            <a:avLst/>
          </a:prstGeom>
          <a:solidFill>
            <a:schemeClr val="bg1"/>
          </a:solidFill>
          <a:ln>
            <a:solidFill>
              <a:srgbClr val="CC664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2" name="CasellaDiTesto 221">
            <a:extLst>
              <a:ext uri="{FF2B5EF4-FFF2-40B4-BE49-F238E27FC236}">
                <a16:creationId xmlns:a16="http://schemas.microsoft.com/office/drawing/2014/main" id="{B3C4DD44-13D7-A4E8-86F9-AF3D376CAA2F}"/>
              </a:ext>
            </a:extLst>
          </p:cNvPr>
          <p:cNvSpPr txBox="1"/>
          <p:nvPr/>
        </p:nvSpPr>
        <p:spPr>
          <a:xfrm>
            <a:off x="8923760" y="4248496"/>
            <a:ext cx="28237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June 2024: </a:t>
            </a:r>
            <a:r>
              <a:rPr lang="it-IT" baseline="30000">
                <a:latin typeface="Bahnschrift" panose="020B0502040204020203" pitchFamily="34" charset="0"/>
              </a:rPr>
              <a:t>26</a:t>
            </a:r>
            <a:r>
              <a:rPr lang="it-IT">
                <a:latin typeface="Bahnschrift" panose="020B0502040204020203" pitchFamily="34" charset="0"/>
              </a:rPr>
              <a:t>Mg + </a:t>
            </a:r>
            <a:r>
              <a:rPr lang="it-IT" baseline="30000">
                <a:latin typeface="Bahnschrift" panose="020B0502040204020203" pitchFamily="34" charset="0"/>
              </a:rPr>
              <a:t>238</a:t>
            </a:r>
            <a:r>
              <a:rPr lang="it-IT">
                <a:latin typeface="Bahnschrift" panose="020B0502040204020203" pitchFamily="34" charset="0"/>
              </a:rPr>
              <a:t>U</a:t>
            </a:r>
          </a:p>
        </p:txBody>
      </p:sp>
      <p:sp>
        <p:nvSpPr>
          <p:cNvPr id="226" name="Esagono 225">
            <a:extLst>
              <a:ext uri="{FF2B5EF4-FFF2-40B4-BE49-F238E27FC236}">
                <a16:creationId xmlns:a16="http://schemas.microsoft.com/office/drawing/2014/main" id="{67E6B2A8-C89C-837E-FA48-A3EBDC3FFF89}"/>
              </a:ext>
            </a:extLst>
          </p:cNvPr>
          <p:cNvSpPr/>
          <p:nvPr/>
        </p:nvSpPr>
        <p:spPr>
          <a:xfrm>
            <a:off x="8443237" y="4256339"/>
            <a:ext cx="413196" cy="356203"/>
          </a:xfrm>
          <a:prstGeom prst="hexagon">
            <a:avLst/>
          </a:prstGeom>
          <a:solidFill>
            <a:srgbClr val="CC6644"/>
          </a:solidFill>
          <a:ln>
            <a:solidFill>
              <a:srgbClr val="CC6644"/>
            </a:solidFill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0" name="Esagono 229">
            <a:extLst>
              <a:ext uri="{FF2B5EF4-FFF2-40B4-BE49-F238E27FC236}">
                <a16:creationId xmlns:a16="http://schemas.microsoft.com/office/drawing/2014/main" id="{70668D87-288E-84D9-E9E9-613970948EA5}"/>
              </a:ext>
            </a:extLst>
          </p:cNvPr>
          <p:cNvSpPr/>
          <p:nvPr/>
        </p:nvSpPr>
        <p:spPr>
          <a:xfrm>
            <a:off x="8442741" y="3755540"/>
            <a:ext cx="3114193" cy="356203"/>
          </a:xfrm>
          <a:prstGeom prst="hexagon">
            <a:avLst/>
          </a:prstGeom>
          <a:solidFill>
            <a:schemeClr val="bg1"/>
          </a:solidFill>
          <a:ln>
            <a:solidFill>
              <a:srgbClr val="0F6CA6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2" name="Esagono 231">
            <a:extLst>
              <a:ext uri="{FF2B5EF4-FFF2-40B4-BE49-F238E27FC236}">
                <a16:creationId xmlns:a16="http://schemas.microsoft.com/office/drawing/2014/main" id="{E9A42CC7-C0D9-1A94-EEF0-1149FEB5C421}"/>
              </a:ext>
            </a:extLst>
          </p:cNvPr>
          <p:cNvSpPr/>
          <p:nvPr/>
        </p:nvSpPr>
        <p:spPr>
          <a:xfrm>
            <a:off x="8442742" y="3755540"/>
            <a:ext cx="413196" cy="356203"/>
          </a:xfrm>
          <a:prstGeom prst="hexagon">
            <a:avLst/>
          </a:prstGeom>
          <a:solidFill>
            <a:srgbClr val="0F6CA6"/>
          </a:solidFill>
          <a:ln>
            <a:solidFill>
              <a:srgbClr val="0F6CA6"/>
            </a:solidFill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4" name="CasellaDiTesto 233">
            <a:extLst>
              <a:ext uri="{FF2B5EF4-FFF2-40B4-BE49-F238E27FC236}">
                <a16:creationId xmlns:a16="http://schemas.microsoft.com/office/drawing/2014/main" id="{3971BB77-C0DE-7DDB-3CD2-CDE84E9E5061}"/>
              </a:ext>
            </a:extLst>
          </p:cNvPr>
          <p:cNvSpPr txBox="1"/>
          <p:nvPr/>
        </p:nvSpPr>
        <p:spPr>
          <a:xfrm>
            <a:off x="8923760" y="3746015"/>
            <a:ext cx="2823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April 2023: </a:t>
            </a:r>
            <a:r>
              <a:rPr lang="it-IT" baseline="30000">
                <a:latin typeface="Bahnschrift" panose="020B0502040204020203" pitchFamily="34" charset="0"/>
              </a:rPr>
              <a:t>22</a:t>
            </a:r>
            <a:r>
              <a:rPr lang="it-IT">
                <a:latin typeface="Bahnschrift" panose="020B0502040204020203" pitchFamily="34" charset="0"/>
              </a:rPr>
              <a:t>Ne + </a:t>
            </a:r>
            <a:r>
              <a:rPr lang="it-IT" baseline="30000">
                <a:latin typeface="Bahnschrift" panose="020B0502040204020203" pitchFamily="34" charset="0"/>
              </a:rPr>
              <a:t>238</a:t>
            </a:r>
            <a:r>
              <a:rPr lang="it-IT">
                <a:latin typeface="Bahnschrift" panose="020B0502040204020203" pitchFamily="34" charset="0"/>
              </a:rPr>
              <a:t>U</a:t>
            </a:r>
          </a:p>
        </p:txBody>
      </p:sp>
      <p:sp>
        <p:nvSpPr>
          <p:cNvPr id="236" name="Esagono 235">
            <a:extLst>
              <a:ext uri="{FF2B5EF4-FFF2-40B4-BE49-F238E27FC236}">
                <a16:creationId xmlns:a16="http://schemas.microsoft.com/office/drawing/2014/main" id="{74C1DE5C-7436-58F4-B98D-075653AE6B4E}"/>
              </a:ext>
            </a:extLst>
          </p:cNvPr>
          <p:cNvSpPr/>
          <p:nvPr/>
        </p:nvSpPr>
        <p:spPr>
          <a:xfrm>
            <a:off x="8442741" y="5038665"/>
            <a:ext cx="3114193" cy="364643"/>
          </a:xfrm>
          <a:prstGeom prst="hexagon">
            <a:avLst/>
          </a:prstGeom>
          <a:solidFill>
            <a:schemeClr val="bg1"/>
          </a:solidFill>
          <a:ln>
            <a:solidFill>
              <a:srgbClr val="F8E09E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8" name="Esagono 237">
            <a:extLst>
              <a:ext uri="{FF2B5EF4-FFF2-40B4-BE49-F238E27FC236}">
                <a16:creationId xmlns:a16="http://schemas.microsoft.com/office/drawing/2014/main" id="{50ADED51-7E97-E9BB-3C8C-E4AC4F4E3665}"/>
              </a:ext>
            </a:extLst>
          </p:cNvPr>
          <p:cNvSpPr/>
          <p:nvPr/>
        </p:nvSpPr>
        <p:spPr>
          <a:xfrm>
            <a:off x="8441637" y="5041094"/>
            <a:ext cx="413196" cy="356203"/>
          </a:xfrm>
          <a:prstGeom prst="hexagon">
            <a:avLst/>
          </a:prstGeom>
          <a:solidFill>
            <a:srgbClr val="F8E09E"/>
          </a:solidFill>
          <a:ln>
            <a:solidFill>
              <a:srgbClr val="F8E09E"/>
            </a:solidFill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0" name="CasellaDiTesto 239">
            <a:extLst>
              <a:ext uri="{FF2B5EF4-FFF2-40B4-BE49-F238E27FC236}">
                <a16:creationId xmlns:a16="http://schemas.microsoft.com/office/drawing/2014/main" id="{F72684D5-BF6E-DE1A-28FB-8A1B1D5D1D3D}"/>
              </a:ext>
            </a:extLst>
          </p:cNvPr>
          <p:cNvSpPr txBox="1"/>
          <p:nvPr/>
        </p:nvSpPr>
        <p:spPr>
          <a:xfrm>
            <a:off x="8923760" y="5029140"/>
            <a:ext cx="28237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May 2026: </a:t>
            </a:r>
            <a:r>
              <a:rPr lang="it-IT" baseline="30000">
                <a:latin typeface="Bahnschrift" panose="020B0502040204020203" pitchFamily="34" charset="0"/>
              </a:rPr>
              <a:t>22</a:t>
            </a:r>
            <a:r>
              <a:rPr lang="it-IT">
                <a:latin typeface="Bahnschrift" panose="020B0502040204020203" pitchFamily="34" charset="0"/>
              </a:rPr>
              <a:t>Ne + </a:t>
            </a:r>
            <a:r>
              <a:rPr lang="it-IT" baseline="30000">
                <a:latin typeface="Bahnschrift" panose="020B0502040204020203" pitchFamily="34" charset="0"/>
              </a:rPr>
              <a:t>238</a:t>
            </a:r>
            <a:r>
              <a:rPr lang="it-IT">
                <a:latin typeface="Bahnschrift" panose="020B0502040204020203" pitchFamily="34" charset="0"/>
              </a:rPr>
              <a:t>U</a:t>
            </a:r>
          </a:p>
        </p:txBody>
      </p:sp>
      <p:sp>
        <p:nvSpPr>
          <p:cNvPr id="149" name="Rettangolo 148">
            <a:extLst>
              <a:ext uri="{FF2B5EF4-FFF2-40B4-BE49-F238E27FC236}">
                <a16:creationId xmlns:a16="http://schemas.microsoft.com/office/drawing/2014/main" id="{88482973-62E9-1890-364E-C08634C35E00}"/>
              </a:ext>
            </a:extLst>
          </p:cNvPr>
          <p:cNvSpPr/>
          <p:nvPr/>
        </p:nvSpPr>
        <p:spPr>
          <a:xfrm>
            <a:off x="7239619" y="936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1" name="Rettangolo 150">
            <a:extLst>
              <a:ext uri="{FF2B5EF4-FFF2-40B4-BE49-F238E27FC236}">
                <a16:creationId xmlns:a16="http://schemas.microsoft.com/office/drawing/2014/main" id="{80A929BA-685F-A342-778F-A2C376CD4177}"/>
              </a:ext>
            </a:extLst>
          </p:cNvPr>
          <p:cNvSpPr/>
          <p:nvPr/>
        </p:nvSpPr>
        <p:spPr>
          <a:xfrm>
            <a:off x="10335619" y="936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3" name="Rettangolo 152">
            <a:extLst>
              <a:ext uri="{FF2B5EF4-FFF2-40B4-BE49-F238E27FC236}">
                <a16:creationId xmlns:a16="http://schemas.microsoft.com/office/drawing/2014/main" id="{F8F93315-AECD-B685-D5EF-49F56DD9F5D3}"/>
              </a:ext>
            </a:extLst>
          </p:cNvPr>
          <p:cNvSpPr/>
          <p:nvPr/>
        </p:nvSpPr>
        <p:spPr>
          <a:xfrm>
            <a:off x="8787619" y="936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5" name="Rettangolo 154">
            <a:extLst>
              <a:ext uri="{FF2B5EF4-FFF2-40B4-BE49-F238E27FC236}">
                <a16:creationId xmlns:a16="http://schemas.microsoft.com/office/drawing/2014/main" id="{47C54A2E-8CE1-2450-5C70-E54D237ECDA4}"/>
              </a:ext>
            </a:extLst>
          </p:cNvPr>
          <p:cNvSpPr/>
          <p:nvPr/>
        </p:nvSpPr>
        <p:spPr>
          <a:xfrm>
            <a:off x="5691619" y="936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1" name="Rettangolo 160">
            <a:extLst>
              <a:ext uri="{FF2B5EF4-FFF2-40B4-BE49-F238E27FC236}">
                <a16:creationId xmlns:a16="http://schemas.microsoft.com/office/drawing/2014/main" id="{DF9234BC-2BE7-DFFD-CEDE-2D77D83E420A}"/>
              </a:ext>
            </a:extLst>
          </p:cNvPr>
          <p:cNvSpPr/>
          <p:nvPr/>
        </p:nvSpPr>
        <p:spPr>
          <a:xfrm>
            <a:off x="5691619" y="2232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7" name="Rettangolo 166">
            <a:extLst>
              <a:ext uri="{FF2B5EF4-FFF2-40B4-BE49-F238E27FC236}">
                <a16:creationId xmlns:a16="http://schemas.microsoft.com/office/drawing/2014/main" id="{8ADF50F8-FD3A-D3E6-B3B7-F0502C96A8BD}"/>
              </a:ext>
            </a:extLst>
          </p:cNvPr>
          <p:cNvSpPr/>
          <p:nvPr/>
        </p:nvSpPr>
        <p:spPr>
          <a:xfrm>
            <a:off x="5691619" y="3528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1" name="Rettangolo 170">
            <a:extLst>
              <a:ext uri="{FF2B5EF4-FFF2-40B4-BE49-F238E27FC236}">
                <a16:creationId xmlns:a16="http://schemas.microsoft.com/office/drawing/2014/main" id="{46ABEF43-FB55-3123-4FF1-FFA1E8D7E2B1}"/>
              </a:ext>
            </a:extLst>
          </p:cNvPr>
          <p:cNvSpPr/>
          <p:nvPr/>
        </p:nvSpPr>
        <p:spPr>
          <a:xfrm>
            <a:off x="1047619" y="3528255"/>
            <a:ext cx="1548000" cy="129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7" name="Rettangolo 156">
            <a:extLst>
              <a:ext uri="{FF2B5EF4-FFF2-40B4-BE49-F238E27FC236}">
                <a16:creationId xmlns:a16="http://schemas.microsoft.com/office/drawing/2014/main" id="{DC82F4C9-DB06-0157-5592-0978BD260103}"/>
              </a:ext>
            </a:extLst>
          </p:cNvPr>
          <p:cNvSpPr/>
          <p:nvPr/>
        </p:nvSpPr>
        <p:spPr>
          <a:xfrm>
            <a:off x="4143619" y="2232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3" name="Rettangolo 162">
            <a:extLst>
              <a:ext uri="{FF2B5EF4-FFF2-40B4-BE49-F238E27FC236}">
                <a16:creationId xmlns:a16="http://schemas.microsoft.com/office/drawing/2014/main" id="{25254D74-7725-F1E9-F525-D116799C7A5D}"/>
              </a:ext>
            </a:extLst>
          </p:cNvPr>
          <p:cNvSpPr/>
          <p:nvPr/>
        </p:nvSpPr>
        <p:spPr>
          <a:xfrm>
            <a:off x="2595619" y="2232255"/>
            <a:ext cx="1548000" cy="12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5" name="Rettangolo 164">
            <a:extLst>
              <a:ext uri="{FF2B5EF4-FFF2-40B4-BE49-F238E27FC236}">
                <a16:creationId xmlns:a16="http://schemas.microsoft.com/office/drawing/2014/main" id="{66281A31-CB8A-D6DF-26EE-60A3188F4678}"/>
              </a:ext>
            </a:extLst>
          </p:cNvPr>
          <p:cNvSpPr/>
          <p:nvPr/>
        </p:nvSpPr>
        <p:spPr>
          <a:xfrm>
            <a:off x="2595619" y="3528255"/>
            <a:ext cx="1548000" cy="129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9" name="Rettangolo 168">
            <a:extLst>
              <a:ext uri="{FF2B5EF4-FFF2-40B4-BE49-F238E27FC236}">
                <a16:creationId xmlns:a16="http://schemas.microsoft.com/office/drawing/2014/main" id="{6B879572-3B2F-E223-5956-22032D45B310}"/>
              </a:ext>
            </a:extLst>
          </p:cNvPr>
          <p:cNvSpPr/>
          <p:nvPr/>
        </p:nvSpPr>
        <p:spPr>
          <a:xfrm>
            <a:off x="4143619" y="3528255"/>
            <a:ext cx="1548000" cy="129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5" name="Rettangolo 174">
            <a:extLst>
              <a:ext uri="{FF2B5EF4-FFF2-40B4-BE49-F238E27FC236}">
                <a16:creationId xmlns:a16="http://schemas.microsoft.com/office/drawing/2014/main" id="{2DDFEFBA-C71C-D8D4-CE3F-5D0EB3922488}"/>
              </a:ext>
            </a:extLst>
          </p:cNvPr>
          <p:cNvSpPr/>
          <p:nvPr/>
        </p:nvSpPr>
        <p:spPr>
          <a:xfrm>
            <a:off x="1047619" y="4824255"/>
            <a:ext cx="1548000" cy="129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3" name="CasellaDiTesto 132">
            <a:extLst>
              <a:ext uri="{FF2B5EF4-FFF2-40B4-BE49-F238E27FC236}">
                <a16:creationId xmlns:a16="http://schemas.microsoft.com/office/drawing/2014/main" id="{738F64B4-E12D-3EDC-715F-BC14318AFE74}"/>
              </a:ext>
            </a:extLst>
          </p:cNvPr>
          <p:cNvSpPr txBox="1"/>
          <p:nvPr/>
        </p:nvSpPr>
        <p:spPr>
          <a:xfrm>
            <a:off x="8437650" y="4620341"/>
            <a:ext cx="3463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latin typeface="Bahnschrift" panose="020B0502040204020203" pitchFamily="34" charset="0"/>
              </a:rPr>
              <a:t>Pre-</a:t>
            </a:r>
            <a:r>
              <a:rPr lang="it-IT" i="1" dirty="0" err="1">
                <a:latin typeface="Bahnschrift" panose="020B0502040204020203" pitchFamily="34" charset="0"/>
              </a:rPr>
              <a:t>analysis</a:t>
            </a:r>
            <a:r>
              <a:rPr lang="it-IT" i="1" dirty="0">
                <a:latin typeface="Bahnschrift" panose="020B0502040204020203" pitchFamily="34" charset="0"/>
              </a:rPr>
              <a:t> by F. Drent (GSI)</a:t>
            </a:r>
          </a:p>
        </p:txBody>
      </p:sp>
      <p:sp>
        <p:nvSpPr>
          <p:cNvPr id="308" name="CasellaDiTesto 307">
            <a:extLst>
              <a:ext uri="{FF2B5EF4-FFF2-40B4-BE49-F238E27FC236}">
                <a16:creationId xmlns:a16="http://schemas.microsoft.com/office/drawing/2014/main" id="{5A5CFBE2-535F-9C48-186C-51058B7C4486}"/>
              </a:ext>
            </a:extLst>
          </p:cNvPr>
          <p:cNvSpPr txBox="1"/>
          <p:nvPr/>
        </p:nvSpPr>
        <p:spPr>
          <a:xfrm>
            <a:off x="934962" y="958211"/>
            <a:ext cx="33920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err="1">
                <a:latin typeface="Bahnschrift" panose="020B0502040204020203" pitchFamily="34" charset="0"/>
              </a:rPr>
              <a:t>Rotational</a:t>
            </a:r>
            <a:r>
              <a:rPr lang="it-IT" sz="2000" dirty="0">
                <a:latin typeface="Bahnschrift" panose="020B0502040204020203" pitchFamily="34" charset="0"/>
              </a:rPr>
              <a:t> band </a:t>
            </a:r>
            <a:r>
              <a:rPr lang="it-IT" sz="2000" dirty="0" err="1">
                <a:latin typeface="Bahnschrift" panose="020B0502040204020203" pitchFamily="34" charset="0"/>
              </a:rPr>
              <a:t>collectivity</a:t>
            </a:r>
            <a:r>
              <a:rPr lang="it-IT" sz="2000" dirty="0">
                <a:latin typeface="Bahnschrift" panose="020B0502040204020203" pitchFamily="34" charset="0"/>
              </a:rPr>
              <a:t> in </a:t>
            </a:r>
            <a:r>
              <a:rPr lang="it-IT" sz="2000" baseline="30000" dirty="0">
                <a:latin typeface="Bahnschrift" panose="020B0502040204020203" pitchFamily="34" charset="0"/>
              </a:rPr>
              <a:t>24,26</a:t>
            </a:r>
            <a:r>
              <a:rPr lang="it-IT" sz="2000" dirty="0">
                <a:latin typeface="Bahnschrift" panose="020B0502040204020203" pitchFamily="34" charset="0"/>
              </a:rPr>
              <a:t>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latin typeface="Bahnschrift" panose="020B0502040204020203" pitchFamily="34" charset="0"/>
              </a:rPr>
              <a:t>Intruder </a:t>
            </a:r>
            <a:r>
              <a:rPr lang="it-IT" sz="2000" dirty="0" err="1">
                <a:latin typeface="Bahnschrift" panose="020B0502040204020203" pitchFamily="34" charset="0"/>
              </a:rPr>
              <a:t>states</a:t>
            </a:r>
            <a:r>
              <a:rPr lang="it-IT" sz="2000" dirty="0">
                <a:latin typeface="Bahnschrift" panose="020B0502040204020203" pitchFamily="34" charset="0"/>
              </a:rPr>
              <a:t> in </a:t>
            </a:r>
            <a:r>
              <a:rPr lang="it-IT" sz="2000" baseline="30000" dirty="0">
                <a:latin typeface="Bahnschrift" panose="020B0502040204020203" pitchFamily="34" charset="0"/>
              </a:rPr>
              <a:t>23,25</a:t>
            </a:r>
            <a:r>
              <a:rPr lang="it-IT" sz="2000" dirty="0">
                <a:latin typeface="Bahnschrift" panose="020B0502040204020203" pitchFamily="34" charset="0"/>
              </a:rPr>
              <a:t>Ne</a:t>
            </a:r>
          </a:p>
        </p:txBody>
      </p:sp>
      <p:sp>
        <p:nvSpPr>
          <p:cNvPr id="311" name="CasellaDiTesto 310">
            <a:extLst>
              <a:ext uri="{FF2B5EF4-FFF2-40B4-BE49-F238E27FC236}">
                <a16:creationId xmlns:a16="http://schemas.microsoft.com/office/drawing/2014/main" id="{62B249A8-07CA-E836-B29B-0B1F797AD6AB}"/>
              </a:ext>
            </a:extLst>
          </p:cNvPr>
          <p:cNvSpPr txBox="1"/>
          <p:nvPr/>
        </p:nvSpPr>
        <p:spPr>
          <a:xfrm>
            <a:off x="817634" y="3578993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>
                <a:latin typeface="Bahnschrift" panose="020B0502040204020203" pitchFamily="34" charset="0"/>
              </a:rPr>
              <a:t>23</a:t>
            </a:r>
            <a:r>
              <a:rPr lang="it-IT" sz="2000" b="1">
                <a:latin typeface="Bahnschrift" panose="020B0502040204020203" pitchFamily="34" charset="0"/>
              </a:rPr>
              <a:t>Ne</a:t>
            </a:r>
          </a:p>
        </p:txBody>
      </p:sp>
      <p:sp>
        <p:nvSpPr>
          <p:cNvPr id="313" name="CasellaDiTesto 312">
            <a:extLst>
              <a:ext uri="{FF2B5EF4-FFF2-40B4-BE49-F238E27FC236}">
                <a16:creationId xmlns:a16="http://schemas.microsoft.com/office/drawing/2014/main" id="{786A1A8B-C9A6-5BB2-EC3F-FA1755C099C4}"/>
              </a:ext>
            </a:extLst>
          </p:cNvPr>
          <p:cNvSpPr txBox="1"/>
          <p:nvPr/>
        </p:nvSpPr>
        <p:spPr>
          <a:xfrm>
            <a:off x="5451403" y="3572471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>
                <a:latin typeface="Bahnschrift" panose="020B0502040204020203" pitchFamily="34" charset="0"/>
              </a:rPr>
              <a:t>26</a:t>
            </a:r>
            <a:r>
              <a:rPr lang="it-IT" sz="2000" b="1">
                <a:latin typeface="Bahnschrift" panose="020B0502040204020203" pitchFamily="34" charset="0"/>
              </a:rPr>
              <a:t>Ne</a:t>
            </a:r>
          </a:p>
        </p:txBody>
      </p:sp>
      <p:sp>
        <p:nvSpPr>
          <p:cNvPr id="315" name="CasellaDiTesto 314">
            <a:extLst>
              <a:ext uri="{FF2B5EF4-FFF2-40B4-BE49-F238E27FC236}">
                <a16:creationId xmlns:a16="http://schemas.microsoft.com/office/drawing/2014/main" id="{EFD1C05B-F452-AA75-15FE-18EBD27FD881}"/>
              </a:ext>
            </a:extLst>
          </p:cNvPr>
          <p:cNvSpPr txBox="1"/>
          <p:nvPr/>
        </p:nvSpPr>
        <p:spPr>
          <a:xfrm>
            <a:off x="3898720" y="3572471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>
                <a:latin typeface="Bahnschrift" panose="020B0502040204020203" pitchFamily="34" charset="0"/>
              </a:rPr>
              <a:t>25</a:t>
            </a:r>
            <a:r>
              <a:rPr lang="it-IT" sz="2000" b="1">
                <a:latin typeface="Bahnschrift" panose="020B0502040204020203" pitchFamily="34" charset="0"/>
              </a:rPr>
              <a:t>Ne</a:t>
            </a:r>
          </a:p>
        </p:txBody>
      </p:sp>
      <p:cxnSp>
        <p:nvCxnSpPr>
          <p:cNvPr id="317" name="Connettore 2 316">
            <a:extLst>
              <a:ext uri="{FF2B5EF4-FFF2-40B4-BE49-F238E27FC236}">
                <a16:creationId xmlns:a16="http://schemas.microsoft.com/office/drawing/2014/main" id="{4F6B9081-5C4F-8157-15C3-52DD2130872E}"/>
              </a:ext>
            </a:extLst>
          </p:cNvPr>
          <p:cNvCxnSpPr>
            <a:cxnSpLocks/>
          </p:cNvCxnSpPr>
          <p:nvPr/>
        </p:nvCxnSpPr>
        <p:spPr>
          <a:xfrm>
            <a:off x="703334" y="6331686"/>
            <a:ext cx="2192266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8" name="Connettore 2 317">
            <a:extLst>
              <a:ext uri="{FF2B5EF4-FFF2-40B4-BE49-F238E27FC236}">
                <a16:creationId xmlns:a16="http://schemas.microsoft.com/office/drawing/2014/main" id="{D5030661-3F63-C1E5-FA2A-ED4EEB21CF65}"/>
              </a:ext>
            </a:extLst>
          </p:cNvPr>
          <p:cNvCxnSpPr>
            <a:cxnSpLocks/>
          </p:cNvCxnSpPr>
          <p:nvPr/>
        </p:nvCxnSpPr>
        <p:spPr>
          <a:xfrm flipV="1">
            <a:off x="817634" y="4563736"/>
            <a:ext cx="0" cy="1860504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3" name="CasellaDiTesto 322">
            <a:extLst>
              <a:ext uri="{FF2B5EF4-FFF2-40B4-BE49-F238E27FC236}">
                <a16:creationId xmlns:a16="http://schemas.microsoft.com/office/drawing/2014/main" id="{91DAFFFD-31A0-AD17-E309-1B244852570D}"/>
              </a:ext>
            </a:extLst>
          </p:cNvPr>
          <p:cNvSpPr txBox="1"/>
          <p:nvPr/>
        </p:nvSpPr>
        <p:spPr>
          <a:xfrm>
            <a:off x="2895600" y="6311688"/>
            <a:ext cx="112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latin typeface="Bahnschrift" panose="020B0502040204020203" pitchFamily="34" charset="0"/>
              </a:rPr>
              <a:t>N</a:t>
            </a:r>
          </a:p>
        </p:txBody>
      </p:sp>
      <p:sp>
        <p:nvSpPr>
          <p:cNvPr id="326" name="CasellaDiTesto 325">
            <a:extLst>
              <a:ext uri="{FF2B5EF4-FFF2-40B4-BE49-F238E27FC236}">
                <a16:creationId xmlns:a16="http://schemas.microsoft.com/office/drawing/2014/main" id="{11AE77BB-B4D0-3D8D-C898-8F4B3D0BDA38}"/>
              </a:ext>
            </a:extLst>
          </p:cNvPr>
          <p:cNvSpPr txBox="1"/>
          <p:nvPr/>
        </p:nvSpPr>
        <p:spPr>
          <a:xfrm>
            <a:off x="403665" y="4184567"/>
            <a:ext cx="112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latin typeface="Bahnschrift" panose="020B0502040204020203" pitchFamily="34" charset="0"/>
              </a:rPr>
              <a:t>Z</a:t>
            </a:r>
          </a:p>
        </p:txBody>
      </p:sp>
      <p:sp>
        <p:nvSpPr>
          <p:cNvPr id="328" name="CasellaDiTesto 327">
            <a:extLst>
              <a:ext uri="{FF2B5EF4-FFF2-40B4-BE49-F238E27FC236}">
                <a16:creationId xmlns:a16="http://schemas.microsoft.com/office/drawing/2014/main" id="{CEDFBCDF-545B-40B2-CD5B-145D3EC96E73}"/>
              </a:ext>
            </a:extLst>
          </p:cNvPr>
          <p:cNvSpPr txBox="1"/>
          <p:nvPr/>
        </p:nvSpPr>
        <p:spPr>
          <a:xfrm>
            <a:off x="817634" y="4875039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>
                <a:latin typeface="Bahnschrift" panose="020B0502040204020203" pitchFamily="34" charset="0"/>
              </a:rPr>
              <a:t>23</a:t>
            </a:r>
            <a:r>
              <a:rPr lang="it-IT" sz="2000" b="1">
                <a:latin typeface="Bahnschrift" panose="020B0502040204020203" pitchFamily="34" charset="0"/>
              </a:rPr>
              <a:t>F</a:t>
            </a:r>
          </a:p>
        </p:txBody>
      </p:sp>
      <p:sp>
        <p:nvSpPr>
          <p:cNvPr id="330" name="CasellaDiTesto 329">
            <a:extLst>
              <a:ext uri="{FF2B5EF4-FFF2-40B4-BE49-F238E27FC236}">
                <a16:creationId xmlns:a16="http://schemas.microsoft.com/office/drawing/2014/main" id="{B1B3B010-EE35-5181-CA39-19E9AF71E54A}"/>
              </a:ext>
            </a:extLst>
          </p:cNvPr>
          <p:cNvSpPr txBox="1"/>
          <p:nvPr/>
        </p:nvSpPr>
        <p:spPr>
          <a:xfrm>
            <a:off x="2825603" y="5103946"/>
            <a:ext cx="3538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latin typeface="Bahnschrift" panose="020B0502040204020203" pitchFamily="34" charset="0"/>
              </a:rPr>
              <a:t>Proton </a:t>
            </a:r>
            <a:r>
              <a:rPr lang="it-IT" sz="2000" dirty="0" err="1">
                <a:latin typeface="Bahnschrift" panose="020B0502040204020203" pitchFamily="34" charset="0"/>
              </a:rPr>
              <a:t>contribution</a:t>
            </a:r>
            <a:r>
              <a:rPr lang="it-IT" sz="2000" dirty="0">
                <a:latin typeface="Bahnschrift" panose="020B0502040204020203" pitchFamily="34" charset="0"/>
              </a:rPr>
              <a:t> to </a:t>
            </a:r>
            <a:r>
              <a:rPr lang="it-IT" sz="2000" dirty="0" err="1">
                <a:latin typeface="Bahnschrift" panose="020B0502040204020203" pitchFamily="34" charset="0"/>
              </a:rPr>
              <a:t>deformation</a:t>
            </a:r>
            <a:r>
              <a:rPr lang="it-IT" sz="2000" dirty="0">
                <a:latin typeface="Bahnschrift" panose="020B0502040204020203" pitchFamily="34" charset="0"/>
              </a:rPr>
              <a:t> </a:t>
            </a:r>
            <a:r>
              <a:rPr lang="it-IT" sz="2000" dirty="0" err="1">
                <a:latin typeface="Bahnschrift" panose="020B0502040204020203" pitchFamily="34" charset="0"/>
              </a:rPr>
              <a:t>along</a:t>
            </a:r>
            <a:r>
              <a:rPr lang="it-IT" sz="2000" dirty="0">
                <a:latin typeface="Bahnschrift" panose="020B0502040204020203" pitchFamily="34" charset="0"/>
              </a:rPr>
              <a:t> N = 14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56EF2C8-ECD2-B59E-8DEF-298AA1A8F4E1}"/>
              </a:ext>
            </a:extLst>
          </p:cNvPr>
          <p:cNvSpPr txBox="1"/>
          <p:nvPr/>
        </p:nvSpPr>
        <p:spPr>
          <a:xfrm>
            <a:off x="10107037" y="998128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 dirty="0">
                <a:latin typeface="Bahnschrift" panose="020B0502040204020203" pitchFamily="34" charset="0"/>
              </a:rPr>
              <a:t>29</a:t>
            </a:r>
            <a:r>
              <a:rPr lang="it-IT" sz="2000" b="1" dirty="0">
                <a:latin typeface="Bahnschrift" panose="020B0502040204020203" pitchFamily="34" charset="0"/>
              </a:rPr>
              <a:t>Mg</a:t>
            </a: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FDB70AD4-E85A-1471-DC97-BDB736B5A192}"/>
              </a:ext>
            </a:extLst>
          </p:cNvPr>
          <p:cNvSpPr txBox="1"/>
          <p:nvPr/>
        </p:nvSpPr>
        <p:spPr>
          <a:xfrm>
            <a:off x="2370317" y="2290316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 dirty="0">
                <a:latin typeface="Bahnschrift" panose="020B0502040204020203" pitchFamily="34" charset="0"/>
              </a:rPr>
              <a:t>24</a:t>
            </a:r>
            <a:r>
              <a:rPr lang="it-IT" sz="2000" b="1" dirty="0">
                <a:latin typeface="Bahnschrift" panose="020B0502040204020203" pitchFamily="34" charset="0"/>
              </a:rPr>
              <a:t>Na</a:t>
            </a:r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FF577EC9-8BBE-8D72-3048-B640ADCF8B2A}"/>
              </a:ext>
            </a:extLst>
          </p:cNvPr>
          <p:cNvSpPr txBox="1"/>
          <p:nvPr/>
        </p:nvSpPr>
        <p:spPr>
          <a:xfrm>
            <a:off x="5451403" y="2283794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 dirty="0">
                <a:latin typeface="Bahnschrift" panose="020B0502040204020203" pitchFamily="34" charset="0"/>
              </a:rPr>
              <a:t>26</a:t>
            </a:r>
            <a:r>
              <a:rPr lang="it-IT" sz="2000" b="1" dirty="0">
                <a:latin typeface="Bahnschrift" panose="020B0502040204020203" pitchFamily="34" charset="0"/>
              </a:rPr>
              <a:t>Na</a:t>
            </a:r>
          </a:p>
        </p:txBody>
      </p:sp>
      <p:sp>
        <p:nvSpPr>
          <p:cNvPr id="62" name="CasellaDiTesto 61">
            <a:extLst>
              <a:ext uri="{FF2B5EF4-FFF2-40B4-BE49-F238E27FC236}">
                <a16:creationId xmlns:a16="http://schemas.microsoft.com/office/drawing/2014/main" id="{2638E411-8A9E-1F70-0161-AE51156F8687}"/>
              </a:ext>
            </a:extLst>
          </p:cNvPr>
          <p:cNvSpPr txBox="1"/>
          <p:nvPr/>
        </p:nvSpPr>
        <p:spPr>
          <a:xfrm>
            <a:off x="3898720" y="2283794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 dirty="0">
                <a:latin typeface="Bahnschrift" panose="020B0502040204020203" pitchFamily="34" charset="0"/>
              </a:rPr>
              <a:t>25</a:t>
            </a:r>
            <a:r>
              <a:rPr lang="it-IT" sz="2000" b="1" dirty="0">
                <a:latin typeface="Bahnschrift" panose="020B0502040204020203" pitchFamily="34" charset="0"/>
              </a:rPr>
              <a:t>Na</a:t>
            </a:r>
          </a:p>
        </p:txBody>
      </p:sp>
      <p:sp>
        <p:nvSpPr>
          <p:cNvPr id="130" name="CasellaDiTesto 129">
            <a:extLst>
              <a:ext uri="{FF2B5EF4-FFF2-40B4-BE49-F238E27FC236}">
                <a16:creationId xmlns:a16="http://schemas.microsoft.com/office/drawing/2014/main" id="{F46A046A-67D1-D68B-DDCE-5593866F28CF}"/>
              </a:ext>
            </a:extLst>
          </p:cNvPr>
          <p:cNvSpPr txBox="1"/>
          <p:nvPr/>
        </p:nvSpPr>
        <p:spPr>
          <a:xfrm>
            <a:off x="5451403" y="990759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 dirty="0">
                <a:latin typeface="Bahnschrift" panose="020B0502040204020203" pitchFamily="34" charset="0"/>
              </a:rPr>
              <a:t>26</a:t>
            </a:r>
            <a:r>
              <a:rPr lang="it-IT" sz="2000" b="1" dirty="0">
                <a:latin typeface="Bahnschrift" panose="020B0502040204020203" pitchFamily="34" charset="0"/>
              </a:rPr>
              <a:t>Mg</a:t>
            </a:r>
          </a:p>
        </p:txBody>
      </p:sp>
      <p:sp>
        <p:nvSpPr>
          <p:cNvPr id="132" name="CasellaDiTesto 131">
            <a:extLst>
              <a:ext uri="{FF2B5EF4-FFF2-40B4-BE49-F238E27FC236}">
                <a16:creationId xmlns:a16="http://schemas.microsoft.com/office/drawing/2014/main" id="{A2BC55FF-9DD5-B129-7D04-3C6D591E53B1}"/>
              </a:ext>
            </a:extLst>
          </p:cNvPr>
          <p:cNvSpPr txBox="1"/>
          <p:nvPr/>
        </p:nvSpPr>
        <p:spPr>
          <a:xfrm>
            <a:off x="7026959" y="998128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 dirty="0">
                <a:latin typeface="Bahnschrift" panose="020B0502040204020203" pitchFamily="34" charset="0"/>
              </a:rPr>
              <a:t>27</a:t>
            </a:r>
            <a:r>
              <a:rPr lang="it-IT" sz="2000" b="1" dirty="0">
                <a:latin typeface="Bahnschrift" panose="020B0502040204020203" pitchFamily="34" charset="0"/>
              </a:rPr>
              <a:t>Mg</a:t>
            </a:r>
          </a:p>
        </p:txBody>
      </p:sp>
      <p:sp>
        <p:nvSpPr>
          <p:cNvPr id="136" name="CasellaDiTesto 135">
            <a:extLst>
              <a:ext uri="{FF2B5EF4-FFF2-40B4-BE49-F238E27FC236}">
                <a16:creationId xmlns:a16="http://schemas.microsoft.com/office/drawing/2014/main" id="{FD4B0144-12B3-E4CC-4143-E8BB569D9D3F}"/>
              </a:ext>
            </a:extLst>
          </p:cNvPr>
          <p:cNvSpPr txBox="1"/>
          <p:nvPr/>
        </p:nvSpPr>
        <p:spPr>
          <a:xfrm>
            <a:off x="8574959" y="998128"/>
            <a:ext cx="128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baseline="30000" dirty="0">
                <a:latin typeface="Bahnschrift" panose="020B0502040204020203" pitchFamily="34" charset="0"/>
              </a:rPr>
              <a:t>28</a:t>
            </a:r>
            <a:r>
              <a:rPr lang="it-IT" sz="2000" b="1" dirty="0">
                <a:latin typeface="Bahnschrift" panose="020B0502040204020203" pitchFamily="34" charset="0"/>
              </a:rPr>
              <a:t>Mg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8FC16DE-A7E7-E8B3-E857-A1A431FD83A4}"/>
              </a:ext>
            </a:extLst>
          </p:cNvPr>
          <p:cNvSpPr txBox="1"/>
          <p:nvPr/>
        </p:nvSpPr>
        <p:spPr>
          <a:xfrm>
            <a:off x="7858215" y="2383306"/>
            <a:ext cx="3538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err="1">
                <a:latin typeface="Bahnschrift" panose="020B0502040204020203" pitchFamily="34" charset="0"/>
              </a:rPr>
              <a:t>Exotic</a:t>
            </a:r>
            <a:r>
              <a:rPr lang="it-IT" sz="2000" dirty="0">
                <a:latin typeface="Bahnschrift" panose="020B0502040204020203" pitchFamily="34" charset="0"/>
              </a:rPr>
              <a:t> Mg </a:t>
            </a:r>
            <a:r>
              <a:rPr lang="it-IT" sz="2000" dirty="0" err="1">
                <a:latin typeface="Bahnschrift" panose="020B0502040204020203" pitchFamily="34" charset="0"/>
              </a:rPr>
              <a:t>isotopes</a:t>
            </a:r>
            <a:r>
              <a:rPr lang="it-IT" sz="2000" dirty="0">
                <a:latin typeface="Bahnschrift" panose="020B0502040204020203" pitchFamily="34" charset="0"/>
              </a:rPr>
              <a:t> </a:t>
            </a:r>
            <a:r>
              <a:rPr lang="it-IT" sz="2000" dirty="0" err="1">
                <a:latin typeface="Bahnschrift" panose="020B0502040204020203" pitchFamily="34" charset="0"/>
              </a:rPr>
              <a:t>toward</a:t>
            </a:r>
            <a:r>
              <a:rPr lang="it-IT" sz="2000" dirty="0">
                <a:latin typeface="Bahnschrift" panose="020B0502040204020203" pitchFamily="34" charset="0"/>
              </a:rPr>
              <a:t> the Island of </a:t>
            </a:r>
            <a:r>
              <a:rPr lang="it-IT" sz="2000" dirty="0" err="1">
                <a:latin typeface="Bahnschrift" panose="020B0502040204020203" pitchFamily="34" charset="0"/>
              </a:rPr>
              <a:t>Inversion</a:t>
            </a:r>
            <a:endParaRPr lang="it-IT" sz="20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6679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38CAB-1FBD-EFB4-A35B-9F14D068C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ma 3">
            <a:extLst>
              <a:ext uri="{FF2B5EF4-FFF2-40B4-BE49-F238E27FC236}">
                <a16:creationId xmlns:a16="http://schemas.microsoft.com/office/drawing/2014/main" id="{DCBD5C08-818C-3386-839A-C9AAF10EDE1E}"/>
              </a:ext>
            </a:extLst>
          </p:cNvPr>
          <p:cNvSpPr/>
          <p:nvPr/>
        </p:nvSpPr>
        <p:spPr>
          <a:xfrm>
            <a:off x="2591478" y="0"/>
            <a:ext cx="7285948" cy="669956"/>
          </a:xfrm>
          <a:prstGeom prst="parallelogram">
            <a:avLst>
              <a:gd name="adj" fmla="val 108784"/>
            </a:avLst>
          </a:prstGeom>
          <a:solidFill>
            <a:srgbClr val="F8E0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4E90F63-825B-F5E9-BD75-97AB4ED74E81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ln w="3175">
                  <a:solidFill>
                    <a:schemeClr val="tx1">
                      <a:alpha val="34000"/>
                    </a:schemeClr>
                  </a:solidFill>
                </a:ln>
                <a:solidFill>
                  <a:schemeClr val="bg1"/>
                </a:solidFill>
                <a:latin typeface="Bahnschrift" panose="020B0502040204020203" pitchFamily="34" charset="0"/>
              </a:rPr>
              <a:t>Lifetimes</a:t>
            </a:r>
            <a:endParaRPr lang="it-IT" sz="3200" b="1" dirty="0">
              <a:ln w="3175">
                <a:solidFill>
                  <a:schemeClr val="tx1">
                    <a:alpha val="34000"/>
                  </a:schemeClr>
                </a:solidFill>
              </a:ln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34" name="Rettangolo con due angoli in diagonale ritagliati 33">
            <a:extLst>
              <a:ext uri="{FF2B5EF4-FFF2-40B4-BE49-F238E27FC236}">
                <a16:creationId xmlns:a16="http://schemas.microsoft.com/office/drawing/2014/main" id="{BD3F8BEB-4A6F-3583-9384-0369B619A9D2}"/>
              </a:ext>
            </a:extLst>
          </p:cNvPr>
          <p:cNvSpPr/>
          <p:nvPr/>
        </p:nvSpPr>
        <p:spPr>
          <a:xfrm>
            <a:off x="371052" y="893665"/>
            <a:ext cx="5662559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59D877A4-2FCB-81D9-172E-4BA0CCCA27ED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8C301FF9-F8D2-64AB-C804-1465CE2F0014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baseline="30000" dirty="0">
                <a:solidFill>
                  <a:schemeClr val="bg1"/>
                </a:solidFill>
                <a:latin typeface="Bahnschrift" panose="020B0502040204020203" pitchFamily="34" charset="0"/>
              </a:rPr>
              <a:t>24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Ne energy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doublet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 sensitivity</a:t>
            </a:r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66C3A2DD-C05C-0FD0-942A-126798C657D9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C4129FFC-20B0-81D6-CC85-49FD549FF950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702EACD4-EFD2-9B40-3663-A49FF2EFD277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C732F4F8-04E2-4322-B20F-644A6CED108C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A02BEB34-90A2-2F6E-2F34-F4F9B0FDD292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DF056F41-CCF3-F8FF-E8FE-AB6E818239BB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BFD5BBD1-D43C-62A0-67FE-158A938E6055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00057575-E467-D5E7-F44E-B2803924E98B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CC2A81BB-821B-FB7E-178D-E3187C5FE7A4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AB79957B-3067-EB35-C90F-EC4ACD72FB53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8A911C10-ACDB-35E3-F2B7-14A8A72CA873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F57D374C-00A6-5D17-DD3A-4443E30D046A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A912932F-5011-EB30-2FA5-4EFB276ACAA5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8" name="Picture 46" descr="A comparison of graphs with numbers&#10;&#10;AI-generated content may be incorrect.">
            <a:extLst>
              <a:ext uri="{FF2B5EF4-FFF2-40B4-BE49-F238E27FC236}">
                <a16:creationId xmlns:a16="http://schemas.microsoft.com/office/drawing/2014/main" id="{67F08DD2-CE3E-F29F-B0DD-195848FDF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9"/>
          <a:stretch>
            <a:fillRect/>
          </a:stretch>
        </p:blipFill>
        <p:spPr>
          <a:xfrm>
            <a:off x="940512" y="1288857"/>
            <a:ext cx="4763475" cy="5042829"/>
          </a:xfrm>
          <a:prstGeom prst="rect">
            <a:avLst/>
          </a:prstGeom>
        </p:spPr>
      </p:pic>
      <p:sp>
        <p:nvSpPr>
          <p:cNvPr id="32" name="TextBox 21">
            <a:extLst>
              <a:ext uri="{FF2B5EF4-FFF2-40B4-BE49-F238E27FC236}">
                <a16:creationId xmlns:a16="http://schemas.microsoft.com/office/drawing/2014/main" id="{08F32099-6FB3-4555-8C2D-B6962491C630}"/>
              </a:ext>
            </a:extLst>
          </p:cNvPr>
          <p:cNvSpPr txBox="1"/>
          <p:nvPr/>
        </p:nvSpPr>
        <p:spPr>
          <a:xfrm rot="16200000">
            <a:off x="-89473" y="4759454"/>
            <a:ext cx="1702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Counts/1 keV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8C03285B-3ECE-4E99-B8B5-440C0A2B0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46" y="1022557"/>
            <a:ext cx="4764541" cy="5519769"/>
          </a:xfrm>
          <a:prstGeom prst="rect">
            <a:avLst/>
          </a:prstGeom>
        </p:spPr>
      </p:pic>
      <p:sp>
        <p:nvSpPr>
          <p:cNvPr id="38" name="TextBox 21">
            <a:extLst>
              <a:ext uri="{FF2B5EF4-FFF2-40B4-BE49-F238E27FC236}">
                <a16:creationId xmlns:a16="http://schemas.microsoft.com/office/drawing/2014/main" id="{A95EB072-1A2F-097A-2A2F-418A4676577A}"/>
              </a:ext>
            </a:extLst>
          </p:cNvPr>
          <p:cNvSpPr txBox="1"/>
          <p:nvPr/>
        </p:nvSpPr>
        <p:spPr>
          <a:xfrm rot="16200000">
            <a:off x="-190253" y="2056441"/>
            <a:ext cx="1904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Counts/0.3 MeV</a:t>
            </a:r>
          </a:p>
        </p:txBody>
      </p:sp>
      <p:cxnSp>
        <p:nvCxnSpPr>
          <p:cNvPr id="69" name="Connettore diritto 68">
            <a:extLst>
              <a:ext uri="{FF2B5EF4-FFF2-40B4-BE49-F238E27FC236}">
                <a16:creationId xmlns:a16="http://schemas.microsoft.com/office/drawing/2014/main" id="{723174D7-665D-778F-D457-CE427A956C4E}"/>
              </a:ext>
            </a:extLst>
          </p:cNvPr>
          <p:cNvCxnSpPr>
            <a:cxnSpLocks/>
          </p:cNvCxnSpPr>
          <p:nvPr/>
        </p:nvCxnSpPr>
        <p:spPr>
          <a:xfrm>
            <a:off x="3820945" y="3864246"/>
            <a:ext cx="0" cy="2174604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BC150001-3E20-FE63-C8AF-128C6A323218}"/>
              </a:ext>
            </a:extLst>
          </p:cNvPr>
          <p:cNvSpPr txBox="1"/>
          <p:nvPr/>
        </p:nvSpPr>
        <p:spPr>
          <a:xfrm>
            <a:off x="1344008" y="1198183"/>
            <a:ext cx="1760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Low E</a:t>
            </a:r>
            <a:r>
              <a:rPr lang="it-IT" baseline="-25000" dirty="0">
                <a:latin typeface="Bahnschrift" panose="020B0502040204020203" pitchFamily="34" charset="0"/>
              </a:rPr>
              <a:t>x</a:t>
            </a:r>
          </a:p>
        </p:txBody>
      </p:sp>
      <p:grpSp>
        <p:nvGrpSpPr>
          <p:cNvPr id="89" name="Gruppo 88">
            <a:extLst>
              <a:ext uri="{FF2B5EF4-FFF2-40B4-BE49-F238E27FC236}">
                <a16:creationId xmlns:a16="http://schemas.microsoft.com/office/drawing/2014/main" id="{63E2A808-66CF-0F6F-CD6D-617D1E0DC8BA}"/>
              </a:ext>
            </a:extLst>
          </p:cNvPr>
          <p:cNvGrpSpPr/>
          <p:nvPr/>
        </p:nvGrpSpPr>
        <p:grpSpPr>
          <a:xfrm>
            <a:off x="3424955" y="1194202"/>
            <a:ext cx="1958163" cy="1247441"/>
            <a:chOff x="1154987" y="3864246"/>
            <a:chExt cx="2004435" cy="1276919"/>
          </a:xfrm>
        </p:grpSpPr>
        <p:cxnSp>
          <p:nvCxnSpPr>
            <p:cNvPr id="73" name="Connettore diritto 11">
              <a:extLst>
                <a:ext uri="{FF2B5EF4-FFF2-40B4-BE49-F238E27FC236}">
                  <a16:creationId xmlns:a16="http://schemas.microsoft.com/office/drawing/2014/main" id="{990A41C9-8A68-DECC-8E20-4C894562B91A}"/>
                </a:ext>
              </a:extLst>
            </p:cNvPr>
            <p:cNvCxnSpPr>
              <a:cxnSpLocks/>
            </p:cNvCxnSpPr>
            <p:nvPr/>
          </p:nvCxnSpPr>
          <p:spPr>
            <a:xfrm>
              <a:off x="1668335" y="5007225"/>
              <a:ext cx="979373" cy="0"/>
            </a:xfrm>
            <a:prstGeom prst="line">
              <a:avLst/>
            </a:prstGeom>
            <a:ln w="571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4" name="CasellaDiTesto 15">
              <a:extLst>
                <a:ext uri="{FF2B5EF4-FFF2-40B4-BE49-F238E27FC236}">
                  <a16:creationId xmlns:a16="http://schemas.microsoft.com/office/drawing/2014/main" id="{22B6E407-A813-F862-2871-31FFBCC91D9A}"/>
                </a:ext>
              </a:extLst>
            </p:cNvPr>
            <p:cNvSpPr txBox="1"/>
            <p:nvPr/>
          </p:nvSpPr>
          <p:spPr>
            <a:xfrm>
              <a:off x="1896843" y="4665060"/>
              <a:ext cx="571533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>
                  <a:latin typeface="Bahnschrift" panose="020B0502040204020203" pitchFamily="34" charset="0"/>
                </a:rPr>
                <a:t>1981.6</a:t>
              </a:r>
            </a:p>
          </p:txBody>
        </p:sp>
        <p:sp>
          <p:nvSpPr>
            <p:cNvPr id="75" name="CasellaDiTesto 74">
              <a:extLst>
                <a:ext uri="{FF2B5EF4-FFF2-40B4-BE49-F238E27FC236}">
                  <a16:creationId xmlns:a16="http://schemas.microsoft.com/office/drawing/2014/main" id="{1843990C-D2BB-8438-6444-4F650A48ABCF}"/>
                </a:ext>
              </a:extLst>
            </p:cNvPr>
            <p:cNvSpPr txBox="1"/>
            <p:nvPr/>
          </p:nvSpPr>
          <p:spPr>
            <a:xfrm>
              <a:off x="1599647" y="4783317"/>
              <a:ext cx="459831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>
                  <a:latin typeface="Bahnschrift" panose="020B0502040204020203" pitchFamily="34" charset="0"/>
                </a:rPr>
                <a:t>0</a:t>
              </a:r>
              <a:r>
                <a:rPr lang="it-IT" sz="1000" baseline="30000">
                  <a:latin typeface="Bahnschrift" panose="020B0502040204020203" pitchFamily="34" charset="0"/>
                </a:rPr>
                <a:t>+</a:t>
              </a:r>
            </a:p>
          </p:txBody>
        </p:sp>
        <p:sp>
          <p:nvSpPr>
            <p:cNvPr id="76" name="CasellaDiTesto 20">
              <a:extLst>
                <a:ext uri="{FF2B5EF4-FFF2-40B4-BE49-F238E27FC236}">
                  <a16:creationId xmlns:a16="http://schemas.microsoft.com/office/drawing/2014/main" id="{EF28A3DD-DC3A-AFF2-FEE5-A0F50E8D67C8}"/>
                </a:ext>
              </a:extLst>
            </p:cNvPr>
            <p:cNvSpPr txBox="1"/>
            <p:nvPr/>
          </p:nvSpPr>
          <p:spPr>
            <a:xfrm>
              <a:off x="1605061" y="4337998"/>
              <a:ext cx="459831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>
                  <a:latin typeface="Bahnschrift" panose="020B0502040204020203" pitchFamily="34" charset="0"/>
                </a:rPr>
                <a:t>2</a:t>
              </a:r>
              <a:r>
                <a:rPr lang="it-IT" sz="1000" baseline="30000">
                  <a:latin typeface="Bahnschrift" panose="020B0502040204020203" pitchFamily="34" charset="0"/>
                </a:rPr>
                <a:t>+</a:t>
              </a:r>
            </a:p>
          </p:txBody>
        </p:sp>
        <p:cxnSp>
          <p:nvCxnSpPr>
            <p:cNvPr id="77" name="Connettore diritto 21">
              <a:extLst>
                <a:ext uri="{FF2B5EF4-FFF2-40B4-BE49-F238E27FC236}">
                  <a16:creationId xmlns:a16="http://schemas.microsoft.com/office/drawing/2014/main" id="{DCB92BAE-825E-AFE4-E668-CDE405E67A99}"/>
                </a:ext>
              </a:extLst>
            </p:cNvPr>
            <p:cNvCxnSpPr>
              <a:cxnSpLocks/>
            </p:cNvCxnSpPr>
            <p:nvPr/>
          </p:nvCxnSpPr>
          <p:spPr>
            <a:xfrm>
              <a:off x="1668335" y="4556485"/>
              <a:ext cx="979512" cy="0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Connettore diritto 22">
              <a:extLst>
                <a:ext uri="{FF2B5EF4-FFF2-40B4-BE49-F238E27FC236}">
                  <a16:creationId xmlns:a16="http://schemas.microsoft.com/office/drawing/2014/main" id="{712F1295-5426-EBCD-46A7-860A2C38A135}"/>
                </a:ext>
              </a:extLst>
            </p:cNvPr>
            <p:cNvCxnSpPr>
              <a:cxnSpLocks/>
            </p:cNvCxnSpPr>
            <p:nvPr/>
          </p:nvCxnSpPr>
          <p:spPr>
            <a:xfrm>
              <a:off x="1668335" y="4085588"/>
              <a:ext cx="979512" cy="0"/>
            </a:xfrm>
            <a:prstGeom prst="line">
              <a:avLst/>
            </a:prstGeom>
            <a:ln w="38100">
              <a:solidFill>
                <a:srgbClr val="14594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9" name="CasellaDiTesto 23">
              <a:extLst>
                <a:ext uri="{FF2B5EF4-FFF2-40B4-BE49-F238E27FC236}">
                  <a16:creationId xmlns:a16="http://schemas.microsoft.com/office/drawing/2014/main" id="{9A03DC69-6900-3B27-8069-1D54BFA8A6BF}"/>
                </a:ext>
              </a:extLst>
            </p:cNvPr>
            <p:cNvSpPr txBox="1"/>
            <p:nvPr/>
          </p:nvSpPr>
          <p:spPr>
            <a:xfrm>
              <a:off x="1895386" y="4179695"/>
              <a:ext cx="571533" cy="270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>
                  <a:solidFill>
                    <a:srgbClr val="145940"/>
                  </a:solidFill>
                  <a:latin typeface="Bahnschrift" panose="020B0502040204020203" pitchFamily="34" charset="0"/>
                </a:rPr>
                <a:t>1993.3</a:t>
              </a:r>
            </a:p>
          </p:txBody>
        </p:sp>
        <p:sp>
          <p:nvSpPr>
            <p:cNvPr id="80" name="CasellaDiTesto 26">
              <a:extLst>
                <a:ext uri="{FF2B5EF4-FFF2-40B4-BE49-F238E27FC236}">
                  <a16:creationId xmlns:a16="http://schemas.microsoft.com/office/drawing/2014/main" id="{D977C978-6D3F-CB36-1721-964FA4EE9F5D}"/>
                </a:ext>
              </a:extLst>
            </p:cNvPr>
            <p:cNvSpPr txBox="1"/>
            <p:nvPr/>
          </p:nvSpPr>
          <p:spPr>
            <a:xfrm>
              <a:off x="1605061" y="3864246"/>
              <a:ext cx="459831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>
                  <a:latin typeface="Bahnschrift" panose="020B0502040204020203" pitchFamily="34" charset="0"/>
                </a:rPr>
                <a:t>4</a:t>
              </a:r>
              <a:r>
                <a:rPr lang="it-IT" sz="1000" baseline="30000">
                  <a:latin typeface="Bahnschrift" panose="020B0502040204020203" pitchFamily="34" charset="0"/>
                </a:rPr>
                <a:t>+</a:t>
              </a:r>
            </a:p>
          </p:txBody>
        </p:sp>
        <p:sp>
          <p:nvSpPr>
            <p:cNvPr id="81" name="CasellaDiTesto 15">
              <a:extLst>
                <a:ext uri="{FF2B5EF4-FFF2-40B4-BE49-F238E27FC236}">
                  <a16:creationId xmlns:a16="http://schemas.microsoft.com/office/drawing/2014/main" id="{DF008CF0-2761-4605-6D5E-4842B31FB689}"/>
                </a:ext>
              </a:extLst>
            </p:cNvPr>
            <p:cNvSpPr txBox="1"/>
            <p:nvPr/>
          </p:nvSpPr>
          <p:spPr>
            <a:xfrm>
              <a:off x="2587889" y="4413464"/>
              <a:ext cx="571533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>
                  <a:latin typeface="Bahnschrift" panose="020B0502040204020203" pitchFamily="34" charset="0"/>
                </a:rPr>
                <a:t>1981.6</a:t>
              </a:r>
            </a:p>
          </p:txBody>
        </p:sp>
        <p:sp>
          <p:nvSpPr>
            <p:cNvPr id="82" name="CasellaDiTesto 15">
              <a:extLst>
                <a:ext uri="{FF2B5EF4-FFF2-40B4-BE49-F238E27FC236}">
                  <a16:creationId xmlns:a16="http://schemas.microsoft.com/office/drawing/2014/main" id="{F0711C31-2998-4915-3913-F9DDC7348DDE}"/>
                </a:ext>
              </a:extLst>
            </p:cNvPr>
            <p:cNvSpPr txBox="1"/>
            <p:nvPr/>
          </p:nvSpPr>
          <p:spPr>
            <a:xfrm>
              <a:off x="2583695" y="4879312"/>
              <a:ext cx="571533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dirty="0">
                  <a:latin typeface="Bahnschrift" panose="020B0502040204020203" pitchFamily="34" charset="0"/>
                </a:rPr>
                <a:t>0</a:t>
              </a:r>
            </a:p>
          </p:txBody>
        </p:sp>
        <p:sp>
          <p:nvSpPr>
            <p:cNvPr id="83" name="CasellaDiTesto 15">
              <a:extLst>
                <a:ext uri="{FF2B5EF4-FFF2-40B4-BE49-F238E27FC236}">
                  <a16:creationId xmlns:a16="http://schemas.microsoft.com/office/drawing/2014/main" id="{4B767D79-E665-DFDD-642B-04F36FB398DA}"/>
                </a:ext>
              </a:extLst>
            </p:cNvPr>
            <p:cNvSpPr txBox="1"/>
            <p:nvPr/>
          </p:nvSpPr>
          <p:spPr>
            <a:xfrm>
              <a:off x="2583694" y="3944059"/>
              <a:ext cx="571533" cy="425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dirty="0">
                  <a:latin typeface="Bahnschrift" panose="020B0502040204020203" pitchFamily="34" charset="0"/>
                </a:rPr>
                <a:t>3974.9</a:t>
              </a:r>
            </a:p>
          </p:txBody>
        </p:sp>
        <p:sp>
          <p:nvSpPr>
            <p:cNvPr id="85" name="CasellaDiTesto 84">
              <a:extLst>
                <a:ext uri="{FF2B5EF4-FFF2-40B4-BE49-F238E27FC236}">
                  <a16:creationId xmlns:a16="http://schemas.microsoft.com/office/drawing/2014/main" id="{E3D14E08-917A-7132-9DAA-FDD947A1F591}"/>
                </a:ext>
              </a:extLst>
            </p:cNvPr>
            <p:cNvSpPr txBox="1"/>
            <p:nvPr/>
          </p:nvSpPr>
          <p:spPr>
            <a:xfrm>
              <a:off x="1154987" y="3944059"/>
              <a:ext cx="581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000" dirty="0">
                  <a:solidFill>
                    <a:srgbClr val="145940"/>
                  </a:solidFill>
                  <a:latin typeface="Bahnschrift Bold" panose="020B0502040204020203" pitchFamily="34" charset="0"/>
                </a:rPr>
                <a:t>?</a:t>
              </a:r>
              <a:r>
                <a:rPr lang="it-IT" sz="1000" dirty="0">
                  <a:latin typeface="Bahnschrift" panose="020B0502040204020203" pitchFamily="34" charset="0"/>
                </a:rPr>
                <a:t> </a:t>
              </a:r>
            </a:p>
          </p:txBody>
        </p:sp>
        <p:sp>
          <p:nvSpPr>
            <p:cNvPr id="86" name="Freccia a destra 85">
              <a:extLst>
                <a:ext uri="{FF2B5EF4-FFF2-40B4-BE49-F238E27FC236}">
                  <a16:creationId xmlns:a16="http://schemas.microsoft.com/office/drawing/2014/main" id="{FD42A29D-DB2F-8363-BAB0-E140325E6671}"/>
                </a:ext>
              </a:extLst>
            </p:cNvPr>
            <p:cNvSpPr/>
            <p:nvPr/>
          </p:nvSpPr>
          <p:spPr>
            <a:xfrm rot="5400000">
              <a:off x="1962528" y="4639018"/>
              <a:ext cx="440382" cy="262790"/>
            </a:xfrm>
            <a:prstGeom prst="rightArrow">
              <a:avLst>
                <a:gd name="adj1" fmla="val 50000"/>
                <a:gd name="adj2" fmla="val 40543"/>
              </a:avLst>
            </a:prstGeom>
            <a:solidFill>
              <a:schemeClr val="tx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00"/>
            </a:p>
          </p:txBody>
        </p:sp>
        <p:sp>
          <p:nvSpPr>
            <p:cNvPr id="87" name="Freccia a destra 86">
              <a:extLst>
                <a:ext uri="{FF2B5EF4-FFF2-40B4-BE49-F238E27FC236}">
                  <a16:creationId xmlns:a16="http://schemas.microsoft.com/office/drawing/2014/main" id="{7C1B0CAB-E6C5-454D-DF7C-7198EFDBE720}"/>
                </a:ext>
              </a:extLst>
            </p:cNvPr>
            <p:cNvSpPr/>
            <p:nvPr/>
          </p:nvSpPr>
          <p:spPr>
            <a:xfrm rot="5400000">
              <a:off x="1956616" y="4264746"/>
              <a:ext cx="449074" cy="111971"/>
            </a:xfrm>
            <a:prstGeom prst="rightArrow">
              <a:avLst>
                <a:gd name="adj1" fmla="val 50000"/>
                <a:gd name="adj2" fmla="val 77416"/>
              </a:avLst>
            </a:prstGeom>
            <a:solidFill>
              <a:srgbClr val="14594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00"/>
            </a:p>
          </p:txBody>
        </p:sp>
      </p:grpSp>
      <p:sp>
        <p:nvSpPr>
          <p:cNvPr id="109" name="CasellaDiTesto 108">
            <a:extLst>
              <a:ext uri="{FF2B5EF4-FFF2-40B4-BE49-F238E27FC236}">
                <a16:creationId xmlns:a16="http://schemas.microsoft.com/office/drawing/2014/main" id="{47739697-AF5A-9262-CD6B-5F897262EB2B}"/>
              </a:ext>
            </a:extLst>
          </p:cNvPr>
          <p:cNvSpPr txBox="1"/>
          <p:nvPr/>
        </p:nvSpPr>
        <p:spPr>
          <a:xfrm>
            <a:off x="1344007" y="3933482"/>
            <a:ext cx="1760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latin typeface="Bahnschrift" panose="020B0502040204020203" pitchFamily="34" charset="0"/>
              </a:rPr>
              <a:t>Almost</a:t>
            </a:r>
            <a:r>
              <a:rPr lang="it-IT" sz="1600" dirty="0">
                <a:latin typeface="Bahnschrift" panose="020B0502040204020203" pitchFamily="34" charset="0"/>
              </a:rPr>
              <a:t> no </a:t>
            </a:r>
            <a:r>
              <a:rPr lang="it-IT" sz="1600" dirty="0" err="1">
                <a:latin typeface="Bahnschrift" panose="020B0502040204020203" pitchFamily="34" charset="0"/>
              </a:rPr>
              <a:t>tail</a:t>
            </a:r>
            <a:r>
              <a:rPr lang="it-IT" sz="1600" dirty="0">
                <a:latin typeface="Bahnschrift" panose="020B0502040204020203" pitchFamily="34" charset="0"/>
              </a:rPr>
              <a:t> with </a:t>
            </a:r>
            <a:r>
              <a:rPr lang="it-IT" sz="1600" dirty="0" err="1">
                <a:latin typeface="Bahnschrift" panose="020B0502040204020203" pitchFamily="34" charset="0"/>
              </a:rPr>
              <a:t>direct</a:t>
            </a:r>
            <a:r>
              <a:rPr lang="it-IT" sz="1600" dirty="0">
                <a:latin typeface="Bahnschrift" panose="020B0502040204020203" pitchFamily="34" charset="0"/>
              </a:rPr>
              <a:t> 2</a:t>
            </a:r>
            <a:r>
              <a:rPr lang="it-IT" sz="1600" baseline="-25000" dirty="0">
                <a:latin typeface="Bahnschrift" panose="020B0502040204020203" pitchFamily="34" charset="0"/>
              </a:rPr>
              <a:t>1</a:t>
            </a:r>
            <a:r>
              <a:rPr lang="it-IT" sz="1600" baseline="30000" dirty="0">
                <a:latin typeface="Bahnschrift" panose="020B0502040204020203" pitchFamily="34" charset="0"/>
              </a:rPr>
              <a:t>+ </a:t>
            </a:r>
          </a:p>
          <a:p>
            <a:r>
              <a:rPr lang="it-IT" sz="1600" dirty="0">
                <a:latin typeface="Bahnschrift" panose="020B0502040204020203" pitchFamily="34" charset="0"/>
              </a:rPr>
              <a:t>(T</a:t>
            </a:r>
            <a:r>
              <a:rPr lang="it-IT" sz="1600" baseline="-25000" dirty="0">
                <a:latin typeface="Bahnschrift" panose="020B0502040204020203" pitchFamily="34" charset="0"/>
              </a:rPr>
              <a:t>1/2</a:t>
            </a:r>
            <a:r>
              <a:rPr lang="it-IT" sz="1600" dirty="0">
                <a:latin typeface="Bahnschrift" panose="020B0502040204020203" pitchFamily="34" charset="0"/>
              </a:rPr>
              <a:t> = 0.65 </a:t>
            </a:r>
            <a:r>
              <a:rPr lang="it-IT" sz="1600" dirty="0" err="1">
                <a:latin typeface="Bahnschrift" panose="020B0502040204020203" pitchFamily="34" charset="0"/>
              </a:rPr>
              <a:t>ps</a:t>
            </a:r>
            <a:r>
              <a:rPr lang="it-IT" sz="1600" dirty="0">
                <a:latin typeface="Bahnschrift" panose="020B0502040204020203" pitchFamily="34" charset="0"/>
              </a:rPr>
              <a:t>)</a:t>
            </a:r>
            <a:endParaRPr lang="it-IT" sz="1600" baseline="-25000" dirty="0">
              <a:latin typeface="Bahnschrift" panose="020B0502040204020203" pitchFamily="34" charset="0"/>
            </a:endParaRP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7B624E77-D8B0-10CC-F00C-B09FEB9257E9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A01D9512-1247-2D2C-4A01-430135D710C4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FD156F44-458D-86A4-7505-91424552D28B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C10F2753-80B9-3FBC-7E5B-8A1C8B0248D0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3A2C2DBF-CB7D-ED23-A97C-64956FA614EC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95955C03-A98A-7C0E-B1FF-8DC07B084CC6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954B7DD0-2869-A309-C767-4B0AB74904C7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C3C9075C-5A43-E1B4-2DC0-6EE8E9CEA87C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A96665CD-4983-9254-8F06-029F3BA77F5C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9F731392-FA66-7083-4E79-7D9DA4C918E0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1AB1DECB-DB29-8385-14A9-7615E36AD0F6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D17E0E73-6AF9-7442-ED30-A14FE9E251CB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84C631B0-3EC1-603E-DEC3-5BD2CD0B40A7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7B8CEE-63CB-ECED-0E8B-63A0FADEDCAD}"/>
              </a:ext>
            </a:extLst>
          </p:cNvPr>
          <p:cNvSpPr txBox="1"/>
          <p:nvPr/>
        </p:nvSpPr>
        <p:spPr>
          <a:xfrm rot="19100335">
            <a:off x="1818108" y="2984793"/>
            <a:ext cx="34866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chemeClr val="bg1">
                    <a:lumMod val="50000"/>
                    <a:alpha val="16000"/>
                  </a:schemeClr>
                </a:solidFill>
                <a:latin typeface="Bahnschrift Bold" panose="020B0502040204020203" pitchFamily="34" charset="0"/>
              </a:rPr>
              <a:t>Preliminary</a:t>
            </a:r>
          </a:p>
        </p:txBody>
      </p:sp>
    </p:spTree>
    <p:extLst>
      <p:ext uri="{BB962C8B-B14F-4D97-AF65-F5344CB8AC3E}">
        <p14:creationId xmlns:p14="http://schemas.microsoft.com/office/powerpoint/2010/main" val="14162938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BB190-8B66-EB79-EE2B-29C054095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ma 3">
            <a:extLst>
              <a:ext uri="{FF2B5EF4-FFF2-40B4-BE49-F238E27FC236}">
                <a16:creationId xmlns:a16="http://schemas.microsoft.com/office/drawing/2014/main" id="{FC874C98-9FCC-66D4-EE5A-C5345D3DA0A0}"/>
              </a:ext>
            </a:extLst>
          </p:cNvPr>
          <p:cNvSpPr/>
          <p:nvPr/>
        </p:nvSpPr>
        <p:spPr>
          <a:xfrm>
            <a:off x="2591478" y="0"/>
            <a:ext cx="7285948" cy="669956"/>
          </a:xfrm>
          <a:prstGeom prst="parallelogram">
            <a:avLst>
              <a:gd name="adj" fmla="val 108784"/>
            </a:avLst>
          </a:prstGeom>
          <a:solidFill>
            <a:srgbClr val="F8E0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A3468EB-62C5-A8F7-B7FD-FA7B18666ED0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ln w="3175">
                  <a:solidFill>
                    <a:schemeClr val="tx1">
                      <a:alpha val="34000"/>
                    </a:schemeClr>
                  </a:solidFill>
                </a:ln>
                <a:solidFill>
                  <a:schemeClr val="bg1"/>
                </a:solidFill>
                <a:latin typeface="Bahnschrift" panose="020B0502040204020203" pitchFamily="34" charset="0"/>
              </a:rPr>
              <a:t>Lifetimes</a:t>
            </a:r>
            <a:endParaRPr lang="it-IT" sz="3200" b="1" dirty="0">
              <a:ln w="3175">
                <a:solidFill>
                  <a:schemeClr val="tx1">
                    <a:alpha val="34000"/>
                  </a:schemeClr>
                </a:solidFill>
              </a:ln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34" name="Rettangolo con due angoli in diagonale ritagliati 33">
            <a:extLst>
              <a:ext uri="{FF2B5EF4-FFF2-40B4-BE49-F238E27FC236}">
                <a16:creationId xmlns:a16="http://schemas.microsoft.com/office/drawing/2014/main" id="{549B0B25-31E6-C870-FDFC-3A23123FAB13}"/>
              </a:ext>
            </a:extLst>
          </p:cNvPr>
          <p:cNvSpPr/>
          <p:nvPr/>
        </p:nvSpPr>
        <p:spPr>
          <a:xfrm>
            <a:off x="371052" y="893665"/>
            <a:ext cx="5662559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3AE1ADF2-6B57-82F0-CA78-73185EE5B023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18D5C345-D01C-F475-C559-1205A0C663E7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baseline="30000" dirty="0">
                <a:solidFill>
                  <a:schemeClr val="bg1"/>
                </a:solidFill>
                <a:latin typeface="Bahnschrift" panose="020B0502040204020203" pitchFamily="34" charset="0"/>
              </a:rPr>
              <a:t>24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Ne energy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doublet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 sensitivity</a:t>
            </a:r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A6C48C6A-9742-182B-F5FF-75C4C44C3E97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D36217C6-12C3-8274-29F5-76319E619509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383041EA-5709-35EC-6171-F288D36A676E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8FF839A9-F738-32AA-41B9-F2BEBA3042BF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DD081812-D874-5241-3CBF-403F1C126896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AEA7A29E-495D-BF00-991D-F3AE655AB2BD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631537FB-7A83-F4D1-6030-5BF6F3D3474C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D6874E81-96E5-218B-EA17-93B6913B67E0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C72E7A1C-93CF-AF8F-F223-AB1BB67AF615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ACA4CB76-DD81-F758-0087-330F1460174B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C9006302-34D3-9E0A-F5DE-EF7ECCB368AC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C624FEC6-4D42-C818-9C66-83961F4BC63A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FCA90D0F-CD79-E82D-5D81-4D866EAE16C3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con due angoli in diagonale ritagliati 7">
            <a:extLst>
              <a:ext uri="{FF2B5EF4-FFF2-40B4-BE49-F238E27FC236}">
                <a16:creationId xmlns:a16="http://schemas.microsoft.com/office/drawing/2014/main" id="{21AC3A4F-1C43-6063-9950-9F2F4732D806}"/>
              </a:ext>
            </a:extLst>
          </p:cNvPr>
          <p:cNvSpPr/>
          <p:nvPr/>
        </p:nvSpPr>
        <p:spPr>
          <a:xfrm>
            <a:off x="6158391" y="893665"/>
            <a:ext cx="5662557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8" name="Picture 46" descr="A comparison of graphs with numbers&#10;&#10;AI-generated content may be incorrect.">
            <a:extLst>
              <a:ext uri="{FF2B5EF4-FFF2-40B4-BE49-F238E27FC236}">
                <a16:creationId xmlns:a16="http://schemas.microsoft.com/office/drawing/2014/main" id="{CCA13612-92B8-9DAE-D10E-09DAE1FAB2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9"/>
          <a:stretch>
            <a:fillRect/>
          </a:stretch>
        </p:blipFill>
        <p:spPr>
          <a:xfrm>
            <a:off x="940512" y="1288857"/>
            <a:ext cx="4763475" cy="5042829"/>
          </a:xfrm>
          <a:prstGeom prst="rect">
            <a:avLst/>
          </a:prstGeom>
        </p:spPr>
      </p:pic>
      <p:sp>
        <p:nvSpPr>
          <p:cNvPr id="32" name="TextBox 21">
            <a:extLst>
              <a:ext uri="{FF2B5EF4-FFF2-40B4-BE49-F238E27FC236}">
                <a16:creationId xmlns:a16="http://schemas.microsoft.com/office/drawing/2014/main" id="{E70F3D3F-4E3C-1A5C-A02A-1A2E5AF481D5}"/>
              </a:ext>
            </a:extLst>
          </p:cNvPr>
          <p:cNvSpPr txBox="1"/>
          <p:nvPr/>
        </p:nvSpPr>
        <p:spPr>
          <a:xfrm rot="16200000">
            <a:off x="-89473" y="4759454"/>
            <a:ext cx="1702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Counts/1 keV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9139BA78-D6F6-DC5B-E308-FD053B961B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46" y="1022557"/>
            <a:ext cx="4764541" cy="5519769"/>
          </a:xfrm>
          <a:prstGeom prst="rect">
            <a:avLst/>
          </a:prstGeom>
        </p:spPr>
      </p:pic>
      <p:sp>
        <p:nvSpPr>
          <p:cNvPr id="38" name="TextBox 21">
            <a:extLst>
              <a:ext uri="{FF2B5EF4-FFF2-40B4-BE49-F238E27FC236}">
                <a16:creationId xmlns:a16="http://schemas.microsoft.com/office/drawing/2014/main" id="{9633F97C-3F3B-B2FA-F12F-A795136F7956}"/>
              </a:ext>
            </a:extLst>
          </p:cNvPr>
          <p:cNvSpPr txBox="1"/>
          <p:nvPr/>
        </p:nvSpPr>
        <p:spPr>
          <a:xfrm rot="16200000">
            <a:off x="-190253" y="2056441"/>
            <a:ext cx="1904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Counts/0.3 MeV</a:t>
            </a:r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02594AFC-9EFB-C422-42B7-2C39058D30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648" y="1022556"/>
            <a:ext cx="4764542" cy="5519770"/>
          </a:xfrm>
          <a:prstGeom prst="rect">
            <a:avLst/>
          </a:prstGeom>
        </p:spPr>
      </p:pic>
      <p:sp>
        <p:nvSpPr>
          <p:cNvPr id="62" name="TextBox 21">
            <a:extLst>
              <a:ext uri="{FF2B5EF4-FFF2-40B4-BE49-F238E27FC236}">
                <a16:creationId xmlns:a16="http://schemas.microsoft.com/office/drawing/2014/main" id="{4D048691-3E02-654D-50AF-F247A6E814FE}"/>
              </a:ext>
            </a:extLst>
          </p:cNvPr>
          <p:cNvSpPr txBox="1"/>
          <p:nvPr/>
        </p:nvSpPr>
        <p:spPr>
          <a:xfrm rot="16200000">
            <a:off x="5710512" y="4759454"/>
            <a:ext cx="1702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Counts/1 keV</a:t>
            </a:r>
          </a:p>
        </p:txBody>
      </p:sp>
      <p:sp>
        <p:nvSpPr>
          <p:cNvPr id="64" name="TextBox 21">
            <a:extLst>
              <a:ext uri="{FF2B5EF4-FFF2-40B4-BE49-F238E27FC236}">
                <a16:creationId xmlns:a16="http://schemas.microsoft.com/office/drawing/2014/main" id="{A4C1A7E4-4A3D-04BB-EA8C-97735F314A6F}"/>
              </a:ext>
            </a:extLst>
          </p:cNvPr>
          <p:cNvSpPr txBox="1"/>
          <p:nvPr/>
        </p:nvSpPr>
        <p:spPr>
          <a:xfrm rot="16200000">
            <a:off x="5609732" y="2056441"/>
            <a:ext cx="1904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Counts/0.3 MeV</a:t>
            </a:r>
          </a:p>
        </p:txBody>
      </p:sp>
      <p:cxnSp>
        <p:nvCxnSpPr>
          <p:cNvPr id="65" name="Connettore diritto 64">
            <a:extLst>
              <a:ext uri="{FF2B5EF4-FFF2-40B4-BE49-F238E27FC236}">
                <a16:creationId xmlns:a16="http://schemas.microsoft.com/office/drawing/2014/main" id="{44FB36EA-9132-9DA2-713E-EFF6B65BA939}"/>
              </a:ext>
            </a:extLst>
          </p:cNvPr>
          <p:cNvCxnSpPr>
            <a:cxnSpLocks/>
          </p:cNvCxnSpPr>
          <p:nvPr/>
        </p:nvCxnSpPr>
        <p:spPr>
          <a:xfrm>
            <a:off x="9631195" y="3864246"/>
            <a:ext cx="0" cy="2174604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Connettore diritto 68">
            <a:extLst>
              <a:ext uri="{FF2B5EF4-FFF2-40B4-BE49-F238E27FC236}">
                <a16:creationId xmlns:a16="http://schemas.microsoft.com/office/drawing/2014/main" id="{DC9D59A0-A094-CED5-642C-2EE55185D686}"/>
              </a:ext>
            </a:extLst>
          </p:cNvPr>
          <p:cNvCxnSpPr>
            <a:cxnSpLocks/>
          </p:cNvCxnSpPr>
          <p:nvPr/>
        </p:nvCxnSpPr>
        <p:spPr>
          <a:xfrm>
            <a:off x="3820945" y="3864246"/>
            <a:ext cx="0" cy="2174604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BD32EB29-0FBB-BF23-EECD-593B9370DD79}"/>
              </a:ext>
            </a:extLst>
          </p:cNvPr>
          <p:cNvSpPr txBox="1"/>
          <p:nvPr/>
        </p:nvSpPr>
        <p:spPr>
          <a:xfrm>
            <a:off x="1344008" y="1198183"/>
            <a:ext cx="1760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Low E</a:t>
            </a:r>
            <a:r>
              <a:rPr lang="it-IT" baseline="-25000" dirty="0">
                <a:latin typeface="Bahnschrift" panose="020B0502040204020203" pitchFamily="34" charset="0"/>
              </a:rPr>
              <a:t>x</a:t>
            </a:r>
          </a:p>
        </p:txBody>
      </p:sp>
      <p:grpSp>
        <p:nvGrpSpPr>
          <p:cNvPr id="89" name="Gruppo 88">
            <a:extLst>
              <a:ext uri="{FF2B5EF4-FFF2-40B4-BE49-F238E27FC236}">
                <a16:creationId xmlns:a16="http://schemas.microsoft.com/office/drawing/2014/main" id="{43B24765-A78B-79EE-7E45-7F7BDE28BEB2}"/>
              </a:ext>
            </a:extLst>
          </p:cNvPr>
          <p:cNvGrpSpPr/>
          <p:nvPr/>
        </p:nvGrpSpPr>
        <p:grpSpPr>
          <a:xfrm>
            <a:off x="3424955" y="1194202"/>
            <a:ext cx="1958163" cy="1247441"/>
            <a:chOff x="1154987" y="3864246"/>
            <a:chExt cx="2004435" cy="1276919"/>
          </a:xfrm>
        </p:grpSpPr>
        <p:cxnSp>
          <p:nvCxnSpPr>
            <p:cNvPr id="73" name="Connettore diritto 11">
              <a:extLst>
                <a:ext uri="{FF2B5EF4-FFF2-40B4-BE49-F238E27FC236}">
                  <a16:creationId xmlns:a16="http://schemas.microsoft.com/office/drawing/2014/main" id="{01E1B8B8-E76E-CFB5-3511-15B0E40FD125}"/>
                </a:ext>
              </a:extLst>
            </p:cNvPr>
            <p:cNvCxnSpPr>
              <a:cxnSpLocks/>
            </p:cNvCxnSpPr>
            <p:nvPr/>
          </p:nvCxnSpPr>
          <p:spPr>
            <a:xfrm>
              <a:off x="1668335" y="5007225"/>
              <a:ext cx="979373" cy="0"/>
            </a:xfrm>
            <a:prstGeom prst="line">
              <a:avLst/>
            </a:prstGeom>
            <a:ln w="571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4" name="CasellaDiTesto 15">
              <a:extLst>
                <a:ext uri="{FF2B5EF4-FFF2-40B4-BE49-F238E27FC236}">
                  <a16:creationId xmlns:a16="http://schemas.microsoft.com/office/drawing/2014/main" id="{EAF89762-67F3-36E2-4E1C-29ECC82709AA}"/>
                </a:ext>
              </a:extLst>
            </p:cNvPr>
            <p:cNvSpPr txBox="1"/>
            <p:nvPr/>
          </p:nvSpPr>
          <p:spPr>
            <a:xfrm>
              <a:off x="1896843" y="4665060"/>
              <a:ext cx="571533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>
                  <a:latin typeface="Bahnschrift" panose="020B0502040204020203" pitchFamily="34" charset="0"/>
                </a:rPr>
                <a:t>1981.6</a:t>
              </a:r>
            </a:p>
          </p:txBody>
        </p:sp>
        <p:sp>
          <p:nvSpPr>
            <p:cNvPr id="75" name="CasellaDiTesto 74">
              <a:extLst>
                <a:ext uri="{FF2B5EF4-FFF2-40B4-BE49-F238E27FC236}">
                  <a16:creationId xmlns:a16="http://schemas.microsoft.com/office/drawing/2014/main" id="{F0110768-6805-FDC0-406C-1C9F16D558EE}"/>
                </a:ext>
              </a:extLst>
            </p:cNvPr>
            <p:cNvSpPr txBox="1"/>
            <p:nvPr/>
          </p:nvSpPr>
          <p:spPr>
            <a:xfrm>
              <a:off x="1599647" y="4783317"/>
              <a:ext cx="459831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>
                  <a:latin typeface="Bahnschrift" panose="020B0502040204020203" pitchFamily="34" charset="0"/>
                </a:rPr>
                <a:t>0</a:t>
              </a:r>
              <a:r>
                <a:rPr lang="it-IT" sz="1000" baseline="30000">
                  <a:latin typeface="Bahnschrift" panose="020B0502040204020203" pitchFamily="34" charset="0"/>
                </a:rPr>
                <a:t>+</a:t>
              </a:r>
            </a:p>
          </p:txBody>
        </p:sp>
        <p:sp>
          <p:nvSpPr>
            <p:cNvPr id="76" name="CasellaDiTesto 20">
              <a:extLst>
                <a:ext uri="{FF2B5EF4-FFF2-40B4-BE49-F238E27FC236}">
                  <a16:creationId xmlns:a16="http://schemas.microsoft.com/office/drawing/2014/main" id="{98862D8B-7040-6BD8-24E4-756D80B31825}"/>
                </a:ext>
              </a:extLst>
            </p:cNvPr>
            <p:cNvSpPr txBox="1"/>
            <p:nvPr/>
          </p:nvSpPr>
          <p:spPr>
            <a:xfrm>
              <a:off x="1605061" y="4337998"/>
              <a:ext cx="459831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>
                  <a:latin typeface="Bahnschrift" panose="020B0502040204020203" pitchFamily="34" charset="0"/>
                </a:rPr>
                <a:t>2</a:t>
              </a:r>
              <a:r>
                <a:rPr lang="it-IT" sz="1000" baseline="30000">
                  <a:latin typeface="Bahnschrift" panose="020B0502040204020203" pitchFamily="34" charset="0"/>
                </a:rPr>
                <a:t>+</a:t>
              </a:r>
            </a:p>
          </p:txBody>
        </p:sp>
        <p:cxnSp>
          <p:nvCxnSpPr>
            <p:cNvPr id="77" name="Connettore diritto 21">
              <a:extLst>
                <a:ext uri="{FF2B5EF4-FFF2-40B4-BE49-F238E27FC236}">
                  <a16:creationId xmlns:a16="http://schemas.microsoft.com/office/drawing/2014/main" id="{624778EE-C374-0E69-0736-40CCB1F43413}"/>
                </a:ext>
              </a:extLst>
            </p:cNvPr>
            <p:cNvCxnSpPr>
              <a:cxnSpLocks/>
            </p:cNvCxnSpPr>
            <p:nvPr/>
          </p:nvCxnSpPr>
          <p:spPr>
            <a:xfrm>
              <a:off x="1668335" y="4556485"/>
              <a:ext cx="979512" cy="0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Connettore diritto 22">
              <a:extLst>
                <a:ext uri="{FF2B5EF4-FFF2-40B4-BE49-F238E27FC236}">
                  <a16:creationId xmlns:a16="http://schemas.microsoft.com/office/drawing/2014/main" id="{B63B7FD9-ACED-FB7F-C075-E9AF65BDC676}"/>
                </a:ext>
              </a:extLst>
            </p:cNvPr>
            <p:cNvCxnSpPr>
              <a:cxnSpLocks/>
            </p:cNvCxnSpPr>
            <p:nvPr/>
          </p:nvCxnSpPr>
          <p:spPr>
            <a:xfrm>
              <a:off x="1668335" y="4085588"/>
              <a:ext cx="979512" cy="0"/>
            </a:xfrm>
            <a:prstGeom prst="line">
              <a:avLst/>
            </a:prstGeom>
            <a:ln w="38100">
              <a:solidFill>
                <a:srgbClr val="14594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9" name="CasellaDiTesto 23">
              <a:extLst>
                <a:ext uri="{FF2B5EF4-FFF2-40B4-BE49-F238E27FC236}">
                  <a16:creationId xmlns:a16="http://schemas.microsoft.com/office/drawing/2014/main" id="{32194FAF-C61A-956F-F9CA-21281DCF74C6}"/>
                </a:ext>
              </a:extLst>
            </p:cNvPr>
            <p:cNvSpPr txBox="1"/>
            <p:nvPr/>
          </p:nvSpPr>
          <p:spPr>
            <a:xfrm>
              <a:off x="1895386" y="4179695"/>
              <a:ext cx="571533" cy="270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>
                  <a:solidFill>
                    <a:srgbClr val="145940"/>
                  </a:solidFill>
                  <a:latin typeface="Bahnschrift" panose="020B0502040204020203" pitchFamily="34" charset="0"/>
                </a:rPr>
                <a:t>1993.3</a:t>
              </a:r>
            </a:p>
          </p:txBody>
        </p:sp>
        <p:sp>
          <p:nvSpPr>
            <p:cNvPr id="80" name="CasellaDiTesto 26">
              <a:extLst>
                <a:ext uri="{FF2B5EF4-FFF2-40B4-BE49-F238E27FC236}">
                  <a16:creationId xmlns:a16="http://schemas.microsoft.com/office/drawing/2014/main" id="{7A000C06-9CD0-14A7-5116-1AC8DB2BCFBA}"/>
                </a:ext>
              </a:extLst>
            </p:cNvPr>
            <p:cNvSpPr txBox="1"/>
            <p:nvPr/>
          </p:nvSpPr>
          <p:spPr>
            <a:xfrm>
              <a:off x="1605061" y="3864246"/>
              <a:ext cx="459831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>
                  <a:latin typeface="Bahnschrift" panose="020B0502040204020203" pitchFamily="34" charset="0"/>
                </a:rPr>
                <a:t>4</a:t>
              </a:r>
              <a:r>
                <a:rPr lang="it-IT" sz="1000" baseline="30000">
                  <a:latin typeface="Bahnschrift" panose="020B0502040204020203" pitchFamily="34" charset="0"/>
                </a:rPr>
                <a:t>+</a:t>
              </a:r>
            </a:p>
          </p:txBody>
        </p:sp>
        <p:sp>
          <p:nvSpPr>
            <p:cNvPr id="81" name="CasellaDiTesto 15">
              <a:extLst>
                <a:ext uri="{FF2B5EF4-FFF2-40B4-BE49-F238E27FC236}">
                  <a16:creationId xmlns:a16="http://schemas.microsoft.com/office/drawing/2014/main" id="{29770F00-E536-7EB4-D85C-414FA78B6465}"/>
                </a:ext>
              </a:extLst>
            </p:cNvPr>
            <p:cNvSpPr txBox="1"/>
            <p:nvPr/>
          </p:nvSpPr>
          <p:spPr>
            <a:xfrm>
              <a:off x="2587889" y="4413464"/>
              <a:ext cx="571533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>
                  <a:latin typeface="Bahnschrift" panose="020B0502040204020203" pitchFamily="34" charset="0"/>
                </a:rPr>
                <a:t>1981.6</a:t>
              </a:r>
            </a:p>
          </p:txBody>
        </p:sp>
        <p:sp>
          <p:nvSpPr>
            <p:cNvPr id="82" name="CasellaDiTesto 15">
              <a:extLst>
                <a:ext uri="{FF2B5EF4-FFF2-40B4-BE49-F238E27FC236}">
                  <a16:creationId xmlns:a16="http://schemas.microsoft.com/office/drawing/2014/main" id="{0B0EC0FB-D272-F99B-4BF6-1E878552C13A}"/>
                </a:ext>
              </a:extLst>
            </p:cNvPr>
            <p:cNvSpPr txBox="1"/>
            <p:nvPr/>
          </p:nvSpPr>
          <p:spPr>
            <a:xfrm>
              <a:off x="2583695" y="4879312"/>
              <a:ext cx="571533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dirty="0">
                  <a:latin typeface="Bahnschrift" panose="020B0502040204020203" pitchFamily="34" charset="0"/>
                </a:rPr>
                <a:t>0</a:t>
              </a:r>
            </a:p>
          </p:txBody>
        </p:sp>
        <p:sp>
          <p:nvSpPr>
            <p:cNvPr id="83" name="CasellaDiTesto 15">
              <a:extLst>
                <a:ext uri="{FF2B5EF4-FFF2-40B4-BE49-F238E27FC236}">
                  <a16:creationId xmlns:a16="http://schemas.microsoft.com/office/drawing/2014/main" id="{2AE6F661-A96A-D398-DA20-ED22EC9D3723}"/>
                </a:ext>
              </a:extLst>
            </p:cNvPr>
            <p:cNvSpPr txBox="1"/>
            <p:nvPr/>
          </p:nvSpPr>
          <p:spPr>
            <a:xfrm>
              <a:off x="2583694" y="3944059"/>
              <a:ext cx="571533" cy="425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dirty="0">
                  <a:latin typeface="Bahnschrift" panose="020B0502040204020203" pitchFamily="34" charset="0"/>
                </a:rPr>
                <a:t>3974.9</a:t>
              </a:r>
            </a:p>
          </p:txBody>
        </p:sp>
        <p:sp>
          <p:nvSpPr>
            <p:cNvPr id="85" name="CasellaDiTesto 84">
              <a:extLst>
                <a:ext uri="{FF2B5EF4-FFF2-40B4-BE49-F238E27FC236}">
                  <a16:creationId xmlns:a16="http://schemas.microsoft.com/office/drawing/2014/main" id="{7CCFF732-6048-3EA0-5A63-DDDDFBCB6A06}"/>
                </a:ext>
              </a:extLst>
            </p:cNvPr>
            <p:cNvSpPr txBox="1"/>
            <p:nvPr/>
          </p:nvSpPr>
          <p:spPr>
            <a:xfrm>
              <a:off x="1154987" y="3944059"/>
              <a:ext cx="581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000" dirty="0">
                  <a:solidFill>
                    <a:srgbClr val="145940"/>
                  </a:solidFill>
                  <a:latin typeface="Bahnschrift Bold" panose="020B0502040204020203" pitchFamily="34" charset="0"/>
                </a:rPr>
                <a:t>?</a:t>
              </a:r>
              <a:r>
                <a:rPr lang="it-IT" sz="1000" dirty="0">
                  <a:latin typeface="Bahnschrift" panose="020B0502040204020203" pitchFamily="34" charset="0"/>
                </a:rPr>
                <a:t> </a:t>
              </a:r>
            </a:p>
          </p:txBody>
        </p:sp>
        <p:sp>
          <p:nvSpPr>
            <p:cNvPr id="86" name="Freccia a destra 85">
              <a:extLst>
                <a:ext uri="{FF2B5EF4-FFF2-40B4-BE49-F238E27FC236}">
                  <a16:creationId xmlns:a16="http://schemas.microsoft.com/office/drawing/2014/main" id="{2660AEAB-5557-475D-F234-EDF0A189AE7B}"/>
                </a:ext>
              </a:extLst>
            </p:cNvPr>
            <p:cNvSpPr/>
            <p:nvPr/>
          </p:nvSpPr>
          <p:spPr>
            <a:xfrm rot="5400000">
              <a:off x="1962528" y="4639018"/>
              <a:ext cx="440382" cy="262790"/>
            </a:xfrm>
            <a:prstGeom prst="rightArrow">
              <a:avLst>
                <a:gd name="adj1" fmla="val 50000"/>
                <a:gd name="adj2" fmla="val 40543"/>
              </a:avLst>
            </a:prstGeom>
            <a:solidFill>
              <a:schemeClr val="tx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00"/>
            </a:p>
          </p:txBody>
        </p:sp>
        <p:sp>
          <p:nvSpPr>
            <p:cNvPr id="87" name="Freccia a destra 86">
              <a:extLst>
                <a:ext uri="{FF2B5EF4-FFF2-40B4-BE49-F238E27FC236}">
                  <a16:creationId xmlns:a16="http://schemas.microsoft.com/office/drawing/2014/main" id="{D2219084-E780-0E53-534C-F44AB4914E6A}"/>
                </a:ext>
              </a:extLst>
            </p:cNvPr>
            <p:cNvSpPr/>
            <p:nvPr/>
          </p:nvSpPr>
          <p:spPr>
            <a:xfrm rot="5400000">
              <a:off x="1956616" y="4264746"/>
              <a:ext cx="449074" cy="111971"/>
            </a:xfrm>
            <a:prstGeom prst="rightArrow">
              <a:avLst>
                <a:gd name="adj1" fmla="val 50000"/>
                <a:gd name="adj2" fmla="val 77416"/>
              </a:avLst>
            </a:prstGeom>
            <a:solidFill>
              <a:srgbClr val="14594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00"/>
            </a:p>
          </p:txBody>
        </p:sp>
      </p:grpSp>
      <p:grpSp>
        <p:nvGrpSpPr>
          <p:cNvPr id="90" name="Gruppo 89">
            <a:extLst>
              <a:ext uri="{FF2B5EF4-FFF2-40B4-BE49-F238E27FC236}">
                <a16:creationId xmlns:a16="http://schemas.microsoft.com/office/drawing/2014/main" id="{E2C47A6F-A9DD-A7D3-E826-4FA7BFB57610}"/>
              </a:ext>
            </a:extLst>
          </p:cNvPr>
          <p:cNvGrpSpPr/>
          <p:nvPr/>
        </p:nvGrpSpPr>
        <p:grpSpPr>
          <a:xfrm>
            <a:off x="9231557" y="1194202"/>
            <a:ext cx="1958163" cy="1247441"/>
            <a:chOff x="1154987" y="3864246"/>
            <a:chExt cx="2004435" cy="1276919"/>
          </a:xfrm>
        </p:grpSpPr>
        <p:cxnSp>
          <p:nvCxnSpPr>
            <p:cNvPr id="91" name="Connettore diritto 11">
              <a:extLst>
                <a:ext uri="{FF2B5EF4-FFF2-40B4-BE49-F238E27FC236}">
                  <a16:creationId xmlns:a16="http://schemas.microsoft.com/office/drawing/2014/main" id="{13C2FFBD-8856-1EC4-7D15-768766F8898B}"/>
                </a:ext>
              </a:extLst>
            </p:cNvPr>
            <p:cNvCxnSpPr>
              <a:cxnSpLocks/>
            </p:cNvCxnSpPr>
            <p:nvPr/>
          </p:nvCxnSpPr>
          <p:spPr>
            <a:xfrm>
              <a:off x="1668335" y="5007225"/>
              <a:ext cx="979373" cy="0"/>
            </a:xfrm>
            <a:prstGeom prst="line">
              <a:avLst/>
            </a:prstGeom>
            <a:ln w="571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2" name="CasellaDiTesto 15">
              <a:extLst>
                <a:ext uri="{FF2B5EF4-FFF2-40B4-BE49-F238E27FC236}">
                  <a16:creationId xmlns:a16="http://schemas.microsoft.com/office/drawing/2014/main" id="{C87C568A-E8A7-4426-DBFF-7138803750B9}"/>
                </a:ext>
              </a:extLst>
            </p:cNvPr>
            <p:cNvSpPr txBox="1"/>
            <p:nvPr/>
          </p:nvSpPr>
          <p:spPr>
            <a:xfrm>
              <a:off x="1896843" y="4665060"/>
              <a:ext cx="571533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>
                  <a:latin typeface="Bahnschrift" panose="020B0502040204020203" pitchFamily="34" charset="0"/>
                </a:rPr>
                <a:t>1981.6</a:t>
              </a:r>
            </a:p>
          </p:txBody>
        </p:sp>
        <p:sp>
          <p:nvSpPr>
            <p:cNvPr id="93" name="CasellaDiTesto 92">
              <a:extLst>
                <a:ext uri="{FF2B5EF4-FFF2-40B4-BE49-F238E27FC236}">
                  <a16:creationId xmlns:a16="http://schemas.microsoft.com/office/drawing/2014/main" id="{1222D21F-CC78-0348-CF73-916234CD02EA}"/>
                </a:ext>
              </a:extLst>
            </p:cNvPr>
            <p:cNvSpPr txBox="1"/>
            <p:nvPr/>
          </p:nvSpPr>
          <p:spPr>
            <a:xfrm>
              <a:off x="1599647" y="4783317"/>
              <a:ext cx="459831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>
                  <a:latin typeface="Bahnschrift" panose="020B0502040204020203" pitchFamily="34" charset="0"/>
                </a:rPr>
                <a:t>0</a:t>
              </a:r>
              <a:r>
                <a:rPr lang="it-IT" sz="1000" baseline="30000">
                  <a:latin typeface="Bahnschrift" panose="020B0502040204020203" pitchFamily="34" charset="0"/>
                </a:rPr>
                <a:t>+</a:t>
              </a:r>
            </a:p>
          </p:txBody>
        </p:sp>
        <p:sp>
          <p:nvSpPr>
            <p:cNvPr id="94" name="CasellaDiTesto 20">
              <a:extLst>
                <a:ext uri="{FF2B5EF4-FFF2-40B4-BE49-F238E27FC236}">
                  <a16:creationId xmlns:a16="http://schemas.microsoft.com/office/drawing/2014/main" id="{4DB013C4-E07B-CB9A-21DD-1BE3CD272082}"/>
                </a:ext>
              </a:extLst>
            </p:cNvPr>
            <p:cNvSpPr txBox="1"/>
            <p:nvPr/>
          </p:nvSpPr>
          <p:spPr>
            <a:xfrm>
              <a:off x="1605061" y="4337998"/>
              <a:ext cx="459831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>
                  <a:latin typeface="Bahnschrift" panose="020B0502040204020203" pitchFamily="34" charset="0"/>
                </a:rPr>
                <a:t>2</a:t>
              </a:r>
              <a:r>
                <a:rPr lang="it-IT" sz="1000" baseline="30000">
                  <a:latin typeface="Bahnschrift" panose="020B0502040204020203" pitchFamily="34" charset="0"/>
                </a:rPr>
                <a:t>+</a:t>
              </a:r>
            </a:p>
          </p:txBody>
        </p:sp>
        <p:cxnSp>
          <p:nvCxnSpPr>
            <p:cNvPr id="95" name="Connettore diritto 21">
              <a:extLst>
                <a:ext uri="{FF2B5EF4-FFF2-40B4-BE49-F238E27FC236}">
                  <a16:creationId xmlns:a16="http://schemas.microsoft.com/office/drawing/2014/main" id="{48FB6CEE-9298-E214-FCDA-B11F1DBAC66F}"/>
                </a:ext>
              </a:extLst>
            </p:cNvPr>
            <p:cNvCxnSpPr>
              <a:cxnSpLocks/>
            </p:cNvCxnSpPr>
            <p:nvPr/>
          </p:nvCxnSpPr>
          <p:spPr>
            <a:xfrm>
              <a:off x="1668335" y="4556485"/>
              <a:ext cx="979512" cy="0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Connettore diritto 22">
              <a:extLst>
                <a:ext uri="{FF2B5EF4-FFF2-40B4-BE49-F238E27FC236}">
                  <a16:creationId xmlns:a16="http://schemas.microsoft.com/office/drawing/2014/main" id="{62D0538D-4376-2EBF-5694-2D2156BB2D28}"/>
                </a:ext>
              </a:extLst>
            </p:cNvPr>
            <p:cNvCxnSpPr>
              <a:cxnSpLocks/>
            </p:cNvCxnSpPr>
            <p:nvPr/>
          </p:nvCxnSpPr>
          <p:spPr>
            <a:xfrm>
              <a:off x="1668335" y="4085588"/>
              <a:ext cx="979512" cy="0"/>
            </a:xfrm>
            <a:prstGeom prst="line">
              <a:avLst/>
            </a:prstGeom>
            <a:ln w="38100">
              <a:solidFill>
                <a:srgbClr val="14594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7" name="CasellaDiTesto 23">
              <a:extLst>
                <a:ext uri="{FF2B5EF4-FFF2-40B4-BE49-F238E27FC236}">
                  <a16:creationId xmlns:a16="http://schemas.microsoft.com/office/drawing/2014/main" id="{79351EFE-290F-7396-9D6B-6D5E051F4BEC}"/>
                </a:ext>
              </a:extLst>
            </p:cNvPr>
            <p:cNvSpPr txBox="1"/>
            <p:nvPr/>
          </p:nvSpPr>
          <p:spPr>
            <a:xfrm>
              <a:off x="1895386" y="4179695"/>
              <a:ext cx="571533" cy="270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>
                  <a:solidFill>
                    <a:srgbClr val="145940"/>
                  </a:solidFill>
                  <a:latin typeface="Bahnschrift" panose="020B0502040204020203" pitchFamily="34" charset="0"/>
                </a:rPr>
                <a:t>1993.3</a:t>
              </a:r>
            </a:p>
          </p:txBody>
        </p:sp>
        <p:sp>
          <p:nvSpPr>
            <p:cNvPr id="98" name="CasellaDiTesto 26">
              <a:extLst>
                <a:ext uri="{FF2B5EF4-FFF2-40B4-BE49-F238E27FC236}">
                  <a16:creationId xmlns:a16="http://schemas.microsoft.com/office/drawing/2014/main" id="{86C5E06B-6E3A-6235-E92A-A8F1474EF1D7}"/>
                </a:ext>
              </a:extLst>
            </p:cNvPr>
            <p:cNvSpPr txBox="1"/>
            <p:nvPr/>
          </p:nvSpPr>
          <p:spPr>
            <a:xfrm>
              <a:off x="1605061" y="3864246"/>
              <a:ext cx="459831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>
                  <a:latin typeface="Bahnschrift" panose="020B0502040204020203" pitchFamily="34" charset="0"/>
                </a:rPr>
                <a:t>4</a:t>
              </a:r>
              <a:r>
                <a:rPr lang="it-IT" sz="1000" baseline="30000">
                  <a:latin typeface="Bahnschrift" panose="020B0502040204020203" pitchFamily="34" charset="0"/>
                </a:rPr>
                <a:t>+</a:t>
              </a:r>
            </a:p>
          </p:txBody>
        </p:sp>
        <p:sp>
          <p:nvSpPr>
            <p:cNvPr id="99" name="CasellaDiTesto 15">
              <a:extLst>
                <a:ext uri="{FF2B5EF4-FFF2-40B4-BE49-F238E27FC236}">
                  <a16:creationId xmlns:a16="http://schemas.microsoft.com/office/drawing/2014/main" id="{89864943-6A15-CCDD-D5AD-4C8980796535}"/>
                </a:ext>
              </a:extLst>
            </p:cNvPr>
            <p:cNvSpPr txBox="1"/>
            <p:nvPr/>
          </p:nvSpPr>
          <p:spPr>
            <a:xfrm>
              <a:off x="2587889" y="4413464"/>
              <a:ext cx="571533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>
                  <a:latin typeface="Bahnschrift" panose="020B0502040204020203" pitchFamily="34" charset="0"/>
                </a:rPr>
                <a:t>1981.6</a:t>
              </a:r>
            </a:p>
          </p:txBody>
        </p:sp>
        <p:sp>
          <p:nvSpPr>
            <p:cNvPr id="100" name="CasellaDiTesto 15">
              <a:extLst>
                <a:ext uri="{FF2B5EF4-FFF2-40B4-BE49-F238E27FC236}">
                  <a16:creationId xmlns:a16="http://schemas.microsoft.com/office/drawing/2014/main" id="{E0AB68F1-BFF4-2378-85BD-D60DF1F8F36E}"/>
                </a:ext>
              </a:extLst>
            </p:cNvPr>
            <p:cNvSpPr txBox="1"/>
            <p:nvPr/>
          </p:nvSpPr>
          <p:spPr>
            <a:xfrm>
              <a:off x="2583695" y="4879312"/>
              <a:ext cx="571533" cy="261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dirty="0">
                  <a:latin typeface="Bahnschrift" panose="020B0502040204020203" pitchFamily="34" charset="0"/>
                </a:rPr>
                <a:t>0</a:t>
              </a:r>
            </a:p>
          </p:txBody>
        </p:sp>
        <p:sp>
          <p:nvSpPr>
            <p:cNvPr id="101" name="CasellaDiTesto 15">
              <a:extLst>
                <a:ext uri="{FF2B5EF4-FFF2-40B4-BE49-F238E27FC236}">
                  <a16:creationId xmlns:a16="http://schemas.microsoft.com/office/drawing/2014/main" id="{3794EE6B-AE72-8F76-79D5-FCD6C93E5AAA}"/>
                </a:ext>
              </a:extLst>
            </p:cNvPr>
            <p:cNvSpPr txBox="1"/>
            <p:nvPr/>
          </p:nvSpPr>
          <p:spPr>
            <a:xfrm>
              <a:off x="2583694" y="3944059"/>
              <a:ext cx="571533" cy="425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>
                  <a:latin typeface="Bahnschrift" panose="020B0502040204020203" pitchFamily="34" charset="0"/>
                </a:rPr>
                <a:t>3974.9</a:t>
              </a:r>
            </a:p>
          </p:txBody>
        </p:sp>
        <p:sp>
          <p:nvSpPr>
            <p:cNvPr id="103" name="CasellaDiTesto 102">
              <a:extLst>
                <a:ext uri="{FF2B5EF4-FFF2-40B4-BE49-F238E27FC236}">
                  <a16:creationId xmlns:a16="http://schemas.microsoft.com/office/drawing/2014/main" id="{D5C8BDD9-BE24-A847-B41A-D645BCD9B107}"/>
                </a:ext>
              </a:extLst>
            </p:cNvPr>
            <p:cNvSpPr txBox="1"/>
            <p:nvPr/>
          </p:nvSpPr>
          <p:spPr>
            <a:xfrm>
              <a:off x="1154987" y="3944059"/>
              <a:ext cx="581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000" dirty="0">
                  <a:solidFill>
                    <a:srgbClr val="145940"/>
                  </a:solidFill>
                  <a:latin typeface="Bahnschrift Bold" panose="020B0502040204020203" pitchFamily="34" charset="0"/>
                </a:rPr>
                <a:t>?</a:t>
              </a:r>
              <a:r>
                <a:rPr lang="it-IT" sz="1000" dirty="0">
                  <a:latin typeface="Bahnschrift" panose="020B0502040204020203" pitchFamily="34" charset="0"/>
                </a:rPr>
                <a:t> </a:t>
              </a:r>
            </a:p>
          </p:txBody>
        </p:sp>
        <p:sp>
          <p:nvSpPr>
            <p:cNvPr id="104" name="Freccia a destra 103">
              <a:extLst>
                <a:ext uri="{FF2B5EF4-FFF2-40B4-BE49-F238E27FC236}">
                  <a16:creationId xmlns:a16="http://schemas.microsoft.com/office/drawing/2014/main" id="{8DB3A1BE-08BC-56BE-F9C3-FFDBC37611C4}"/>
                </a:ext>
              </a:extLst>
            </p:cNvPr>
            <p:cNvSpPr/>
            <p:nvPr/>
          </p:nvSpPr>
          <p:spPr>
            <a:xfrm rot="5400000">
              <a:off x="1962528" y="4639018"/>
              <a:ext cx="440382" cy="262790"/>
            </a:xfrm>
            <a:prstGeom prst="rightArrow">
              <a:avLst>
                <a:gd name="adj1" fmla="val 50000"/>
                <a:gd name="adj2" fmla="val 40543"/>
              </a:avLst>
            </a:prstGeom>
            <a:solidFill>
              <a:schemeClr val="tx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00"/>
            </a:p>
          </p:txBody>
        </p:sp>
        <p:sp>
          <p:nvSpPr>
            <p:cNvPr id="105" name="Freccia a destra 104">
              <a:extLst>
                <a:ext uri="{FF2B5EF4-FFF2-40B4-BE49-F238E27FC236}">
                  <a16:creationId xmlns:a16="http://schemas.microsoft.com/office/drawing/2014/main" id="{52870FFB-0799-9DFE-E7FC-DCEB0C138E00}"/>
                </a:ext>
              </a:extLst>
            </p:cNvPr>
            <p:cNvSpPr/>
            <p:nvPr/>
          </p:nvSpPr>
          <p:spPr>
            <a:xfrm rot="5400000">
              <a:off x="1956616" y="4264746"/>
              <a:ext cx="449074" cy="111971"/>
            </a:xfrm>
            <a:prstGeom prst="rightArrow">
              <a:avLst>
                <a:gd name="adj1" fmla="val 50000"/>
                <a:gd name="adj2" fmla="val 77416"/>
              </a:avLst>
            </a:prstGeom>
            <a:solidFill>
              <a:srgbClr val="14594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00"/>
            </a:p>
          </p:txBody>
        </p:sp>
      </p:grpSp>
      <p:sp>
        <p:nvSpPr>
          <p:cNvPr id="109" name="CasellaDiTesto 108">
            <a:extLst>
              <a:ext uri="{FF2B5EF4-FFF2-40B4-BE49-F238E27FC236}">
                <a16:creationId xmlns:a16="http://schemas.microsoft.com/office/drawing/2014/main" id="{B6B61008-20F0-325E-3309-595C96C9CADF}"/>
              </a:ext>
            </a:extLst>
          </p:cNvPr>
          <p:cNvSpPr txBox="1"/>
          <p:nvPr/>
        </p:nvSpPr>
        <p:spPr>
          <a:xfrm>
            <a:off x="1344007" y="3933482"/>
            <a:ext cx="1760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latin typeface="Bahnschrift" panose="020B0502040204020203" pitchFamily="34" charset="0"/>
              </a:rPr>
              <a:t>Almost</a:t>
            </a:r>
            <a:r>
              <a:rPr lang="it-IT" sz="1600" dirty="0">
                <a:latin typeface="Bahnschrift" panose="020B0502040204020203" pitchFamily="34" charset="0"/>
              </a:rPr>
              <a:t> no </a:t>
            </a:r>
            <a:r>
              <a:rPr lang="it-IT" sz="1600" dirty="0" err="1">
                <a:latin typeface="Bahnschrift" panose="020B0502040204020203" pitchFamily="34" charset="0"/>
              </a:rPr>
              <a:t>tail</a:t>
            </a:r>
            <a:r>
              <a:rPr lang="it-IT" sz="1600" dirty="0">
                <a:latin typeface="Bahnschrift" panose="020B0502040204020203" pitchFamily="34" charset="0"/>
              </a:rPr>
              <a:t> with </a:t>
            </a:r>
            <a:r>
              <a:rPr lang="it-IT" sz="1600" dirty="0" err="1">
                <a:latin typeface="Bahnschrift" panose="020B0502040204020203" pitchFamily="34" charset="0"/>
              </a:rPr>
              <a:t>direct</a:t>
            </a:r>
            <a:r>
              <a:rPr lang="it-IT" sz="1600" dirty="0">
                <a:latin typeface="Bahnschrift" panose="020B0502040204020203" pitchFamily="34" charset="0"/>
              </a:rPr>
              <a:t> 2</a:t>
            </a:r>
            <a:r>
              <a:rPr lang="it-IT" sz="1600" baseline="-25000" dirty="0">
                <a:latin typeface="Bahnschrift" panose="020B0502040204020203" pitchFamily="34" charset="0"/>
              </a:rPr>
              <a:t>1</a:t>
            </a:r>
            <a:r>
              <a:rPr lang="it-IT" sz="1600" baseline="30000" dirty="0">
                <a:latin typeface="Bahnschrift" panose="020B0502040204020203" pitchFamily="34" charset="0"/>
              </a:rPr>
              <a:t>+ </a:t>
            </a:r>
          </a:p>
          <a:p>
            <a:r>
              <a:rPr lang="it-IT" sz="1600" dirty="0">
                <a:latin typeface="Bahnschrift" panose="020B0502040204020203" pitchFamily="34" charset="0"/>
              </a:rPr>
              <a:t>(T</a:t>
            </a:r>
            <a:r>
              <a:rPr lang="it-IT" sz="1600" baseline="-25000" dirty="0">
                <a:latin typeface="Bahnschrift" panose="020B0502040204020203" pitchFamily="34" charset="0"/>
              </a:rPr>
              <a:t>1/2</a:t>
            </a:r>
            <a:r>
              <a:rPr lang="it-IT" sz="1600" dirty="0">
                <a:latin typeface="Bahnschrift" panose="020B0502040204020203" pitchFamily="34" charset="0"/>
              </a:rPr>
              <a:t> = 0.65 </a:t>
            </a:r>
            <a:r>
              <a:rPr lang="it-IT" sz="1600" dirty="0" err="1">
                <a:latin typeface="Bahnschrift" panose="020B0502040204020203" pitchFamily="34" charset="0"/>
              </a:rPr>
              <a:t>ps</a:t>
            </a:r>
            <a:r>
              <a:rPr lang="it-IT" sz="1600" dirty="0">
                <a:latin typeface="Bahnschrift" panose="020B0502040204020203" pitchFamily="34" charset="0"/>
              </a:rPr>
              <a:t>)</a:t>
            </a:r>
            <a:endParaRPr lang="it-IT" sz="1600" baseline="-25000" dirty="0">
              <a:latin typeface="Bahnschrift" panose="020B0502040204020203" pitchFamily="34" charset="0"/>
            </a:endParaRPr>
          </a:p>
        </p:txBody>
      </p:sp>
      <p:sp>
        <p:nvSpPr>
          <p:cNvPr id="111" name="CasellaDiTesto 110">
            <a:extLst>
              <a:ext uri="{FF2B5EF4-FFF2-40B4-BE49-F238E27FC236}">
                <a16:creationId xmlns:a16="http://schemas.microsoft.com/office/drawing/2014/main" id="{5C3EE731-7CB3-43D8-FBC5-7C2A6928F36D}"/>
              </a:ext>
            </a:extLst>
          </p:cNvPr>
          <p:cNvSpPr txBox="1"/>
          <p:nvPr/>
        </p:nvSpPr>
        <p:spPr>
          <a:xfrm>
            <a:off x="7188469" y="1194202"/>
            <a:ext cx="1760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High E</a:t>
            </a:r>
            <a:r>
              <a:rPr lang="it-IT" baseline="-25000" dirty="0">
                <a:latin typeface="Bahnschrift" panose="020B0502040204020203" pitchFamily="34" charset="0"/>
              </a:rPr>
              <a:t>x</a:t>
            </a:r>
          </a:p>
        </p:txBody>
      </p:sp>
      <p:sp>
        <p:nvSpPr>
          <p:cNvPr id="113" name="CasellaDiTesto 112">
            <a:extLst>
              <a:ext uri="{FF2B5EF4-FFF2-40B4-BE49-F238E27FC236}">
                <a16:creationId xmlns:a16="http://schemas.microsoft.com/office/drawing/2014/main" id="{584769FC-03AC-D85D-A55D-949D02B37EF7}"/>
              </a:ext>
            </a:extLst>
          </p:cNvPr>
          <p:cNvSpPr txBox="1"/>
          <p:nvPr/>
        </p:nvSpPr>
        <p:spPr>
          <a:xfrm>
            <a:off x="7188470" y="3933482"/>
            <a:ext cx="1760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latin typeface="Bahnschrift" panose="020B0502040204020203" pitchFamily="34" charset="0"/>
              </a:rPr>
              <a:t>Possible</a:t>
            </a:r>
            <a:r>
              <a:rPr lang="it-IT" sz="1600" dirty="0">
                <a:latin typeface="Bahnschrift" panose="020B0502040204020203" pitchFamily="34" charset="0"/>
              </a:rPr>
              <a:t> </a:t>
            </a:r>
            <a:r>
              <a:rPr lang="it-IT" sz="1600" dirty="0" err="1">
                <a:latin typeface="Bahnschrift" panose="020B0502040204020203" pitchFamily="34" charset="0"/>
              </a:rPr>
              <a:t>tail</a:t>
            </a:r>
            <a:r>
              <a:rPr lang="it-IT" sz="1600" dirty="0">
                <a:latin typeface="Bahnschrift" panose="020B0502040204020203" pitchFamily="34" charset="0"/>
              </a:rPr>
              <a:t> </a:t>
            </a:r>
            <a:r>
              <a:rPr lang="it-IT" sz="1600" dirty="0" err="1">
                <a:latin typeface="Bahnschrift" panose="020B0502040204020203" pitchFamily="34" charset="0"/>
              </a:rPr>
              <a:t>contribution</a:t>
            </a:r>
            <a:r>
              <a:rPr lang="it-IT" sz="1600" dirty="0">
                <a:latin typeface="Bahnschrift" panose="020B0502040204020203" pitchFamily="34" charset="0"/>
              </a:rPr>
              <a:t> from 4</a:t>
            </a:r>
            <a:r>
              <a:rPr lang="it-IT" sz="1600" baseline="-25000" dirty="0">
                <a:latin typeface="Bahnschrift" panose="020B0502040204020203" pitchFamily="34" charset="0"/>
              </a:rPr>
              <a:t>1</a:t>
            </a:r>
            <a:r>
              <a:rPr lang="it-IT" sz="1600" baseline="30000" dirty="0">
                <a:latin typeface="Bahnschrift" panose="020B0502040204020203" pitchFamily="34" charset="0"/>
              </a:rPr>
              <a:t>+</a:t>
            </a:r>
            <a:r>
              <a:rPr lang="it-IT" sz="1600" dirty="0">
                <a:latin typeface="Bahnschrift" panose="020B0502040204020203" pitchFamily="34" charset="0"/>
              </a:rPr>
              <a:t>!</a:t>
            </a:r>
            <a:endParaRPr lang="it-IT" sz="1600" baseline="-25000" dirty="0">
              <a:latin typeface="Bahnschrift" panose="020B0502040204020203" pitchFamily="34" charset="0"/>
            </a:endParaRP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A2AAE835-3DE4-26DF-D556-E8CA32E0BFA9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93DF843A-70E1-B0F4-E255-0F9388208086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DF687D92-C02D-BEEB-6A50-1723D916CD40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17A64B8D-3D47-A099-2CCA-6838A0BBB0DC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BCC2437E-B127-482D-D072-61FEEB9DB262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64FC6463-56B8-389C-90CD-8AB26BC39C74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37C5ADD0-6875-DD3B-0E63-24FCCF58BAC2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C0090D08-AFFD-AF32-450E-4D8C62636441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E3E2440A-3EFB-D117-A34B-E83E4D9BFAF8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DA7BD9D2-F5C7-B5CB-B677-30C1A3043BAB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AAC08B26-7893-BCF5-CF9A-0DFC80BC4227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FC743A4C-EE5B-D165-46FB-345440450774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AD3E0D7C-52DF-0E94-4428-DAE5CFC2D512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5" name="CasellaDiTesto 114">
            <a:extLst>
              <a:ext uri="{FF2B5EF4-FFF2-40B4-BE49-F238E27FC236}">
                <a16:creationId xmlns:a16="http://schemas.microsoft.com/office/drawing/2014/main" id="{FE8E1960-E7DD-FB3C-67F3-271C14B46F52}"/>
              </a:ext>
            </a:extLst>
          </p:cNvPr>
          <p:cNvSpPr txBox="1"/>
          <p:nvPr/>
        </p:nvSpPr>
        <p:spPr>
          <a:xfrm rot="19100335">
            <a:off x="1818108" y="2984793"/>
            <a:ext cx="34866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chemeClr val="bg1">
                    <a:lumMod val="50000"/>
                    <a:alpha val="16000"/>
                  </a:schemeClr>
                </a:solidFill>
                <a:latin typeface="Bahnschrift Bold" panose="020B0502040204020203" pitchFamily="34" charset="0"/>
              </a:rPr>
              <a:t>Preliminary</a:t>
            </a:r>
          </a:p>
        </p:txBody>
      </p:sp>
      <p:sp>
        <p:nvSpPr>
          <p:cNvPr id="117" name="CasellaDiTesto 116">
            <a:extLst>
              <a:ext uri="{FF2B5EF4-FFF2-40B4-BE49-F238E27FC236}">
                <a16:creationId xmlns:a16="http://schemas.microsoft.com/office/drawing/2014/main" id="{CF8C1076-D15D-122F-1F28-B2093BC87BB9}"/>
              </a:ext>
            </a:extLst>
          </p:cNvPr>
          <p:cNvSpPr txBox="1"/>
          <p:nvPr/>
        </p:nvSpPr>
        <p:spPr>
          <a:xfrm rot="19100335">
            <a:off x="7625404" y="2984981"/>
            <a:ext cx="34866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chemeClr val="bg1">
                    <a:lumMod val="50000"/>
                    <a:alpha val="16000"/>
                  </a:schemeClr>
                </a:solidFill>
                <a:latin typeface="Bahnschrift Bold" panose="020B0502040204020203" pitchFamily="34" charset="0"/>
              </a:rPr>
              <a:t>Preliminary</a:t>
            </a:r>
          </a:p>
        </p:txBody>
      </p:sp>
    </p:spTree>
    <p:extLst>
      <p:ext uri="{BB962C8B-B14F-4D97-AF65-F5344CB8AC3E}">
        <p14:creationId xmlns:p14="http://schemas.microsoft.com/office/powerpoint/2010/main" val="13528088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426BE-F796-C3AE-3DCB-9C0618797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ttangolo 62">
            <a:extLst>
              <a:ext uri="{FF2B5EF4-FFF2-40B4-BE49-F238E27FC236}">
                <a16:creationId xmlns:a16="http://schemas.microsoft.com/office/drawing/2014/main" id="{258A88D4-4D3C-DDC7-A394-C56F27EFC676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D73073-8AE1-8C9D-41F2-9F8207B4EF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7" name="Esagono 6">
            <a:extLst>
              <a:ext uri="{FF2B5EF4-FFF2-40B4-BE49-F238E27FC236}">
                <a16:creationId xmlns:a16="http://schemas.microsoft.com/office/drawing/2014/main" id="{F646B735-999B-6625-30A6-F6E94EA3537E}"/>
              </a:ext>
            </a:extLst>
          </p:cNvPr>
          <p:cNvSpPr/>
          <p:nvPr/>
        </p:nvSpPr>
        <p:spPr>
          <a:xfrm>
            <a:off x="11356666" y="-1288748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22" name="Esagono 21">
            <a:extLst>
              <a:ext uri="{FF2B5EF4-FFF2-40B4-BE49-F238E27FC236}">
                <a16:creationId xmlns:a16="http://schemas.microsoft.com/office/drawing/2014/main" id="{AF4DFB58-FE4A-1CD5-8EC4-D87072CD8C3B}"/>
              </a:ext>
            </a:extLst>
          </p:cNvPr>
          <p:cNvSpPr/>
          <p:nvPr/>
        </p:nvSpPr>
        <p:spPr>
          <a:xfrm>
            <a:off x="11356666" y="618044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24" name="Esagono 23">
            <a:extLst>
              <a:ext uri="{FF2B5EF4-FFF2-40B4-BE49-F238E27FC236}">
                <a16:creationId xmlns:a16="http://schemas.microsoft.com/office/drawing/2014/main" id="{715308BE-12BA-96AD-A453-E58CCCF9D6D2}"/>
              </a:ext>
            </a:extLst>
          </p:cNvPr>
          <p:cNvSpPr/>
          <p:nvPr/>
        </p:nvSpPr>
        <p:spPr>
          <a:xfrm>
            <a:off x="11356666" y="2524836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26" name="Esagono 25">
            <a:extLst>
              <a:ext uri="{FF2B5EF4-FFF2-40B4-BE49-F238E27FC236}">
                <a16:creationId xmlns:a16="http://schemas.microsoft.com/office/drawing/2014/main" id="{B6E00A40-19D4-9E44-C0F4-67833EAA8639}"/>
              </a:ext>
            </a:extLst>
          </p:cNvPr>
          <p:cNvSpPr/>
          <p:nvPr/>
        </p:nvSpPr>
        <p:spPr>
          <a:xfrm>
            <a:off x="11356666" y="4431628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28" name="Esagono 27">
            <a:extLst>
              <a:ext uri="{FF2B5EF4-FFF2-40B4-BE49-F238E27FC236}">
                <a16:creationId xmlns:a16="http://schemas.microsoft.com/office/drawing/2014/main" id="{692D9EE3-6D95-7793-C084-EC1365F8B2E2}"/>
              </a:ext>
            </a:extLst>
          </p:cNvPr>
          <p:cNvSpPr/>
          <p:nvPr/>
        </p:nvSpPr>
        <p:spPr>
          <a:xfrm>
            <a:off x="9619974" y="-335352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48" name="Esagono 47">
            <a:extLst>
              <a:ext uri="{FF2B5EF4-FFF2-40B4-BE49-F238E27FC236}">
                <a16:creationId xmlns:a16="http://schemas.microsoft.com/office/drawing/2014/main" id="{4AD32378-BDAC-2C7E-8110-7409F13D361F}"/>
              </a:ext>
            </a:extLst>
          </p:cNvPr>
          <p:cNvSpPr/>
          <p:nvPr/>
        </p:nvSpPr>
        <p:spPr>
          <a:xfrm>
            <a:off x="9619974" y="1571440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0" name="Esagono 49">
            <a:extLst>
              <a:ext uri="{FF2B5EF4-FFF2-40B4-BE49-F238E27FC236}">
                <a16:creationId xmlns:a16="http://schemas.microsoft.com/office/drawing/2014/main" id="{E081C7A5-B3CE-8F43-D9AE-7DF1B66ECCD5}"/>
              </a:ext>
            </a:extLst>
          </p:cNvPr>
          <p:cNvSpPr/>
          <p:nvPr/>
        </p:nvSpPr>
        <p:spPr>
          <a:xfrm>
            <a:off x="9619974" y="3478232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2" name="Esagono 51">
            <a:extLst>
              <a:ext uri="{FF2B5EF4-FFF2-40B4-BE49-F238E27FC236}">
                <a16:creationId xmlns:a16="http://schemas.microsoft.com/office/drawing/2014/main" id="{DC00570D-6EAA-1D00-9BE1-DC0F4658E5DA}"/>
              </a:ext>
            </a:extLst>
          </p:cNvPr>
          <p:cNvSpPr/>
          <p:nvPr/>
        </p:nvSpPr>
        <p:spPr>
          <a:xfrm>
            <a:off x="9619974" y="5385024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4" name="Esagono 53">
            <a:extLst>
              <a:ext uri="{FF2B5EF4-FFF2-40B4-BE49-F238E27FC236}">
                <a16:creationId xmlns:a16="http://schemas.microsoft.com/office/drawing/2014/main" id="{5F38DD6C-E192-7269-EE0E-037BDCB78EA6}"/>
              </a:ext>
            </a:extLst>
          </p:cNvPr>
          <p:cNvSpPr/>
          <p:nvPr/>
        </p:nvSpPr>
        <p:spPr>
          <a:xfrm>
            <a:off x="7886424" y="618044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6" name="Esagono 55">
            <a:extLst>
              <a:ext uri="{FF2B5EF4-FFF2-40B4-BE49-F238E27FC236}">
                <a16:creationId xmlns:a16="http://schemas.microsoft.com/office/drawing/2014/main" id="{9E9EF87F-7A86-468D-F18A-F7332F4F460C}"/>
              </a:ext>
            </a:extLst>
          </p:cNvPr>
          <p:cNvSpPr/>
          <p:nvPr/>
        </p:nvSpPr>
        <p:spPr>
          <a:xfrm>
            <a:off x="7886424" y="2522762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8" name="Esagono 57">
            <a:extLst>
              <a:ext uri="{FF2B5EF4-FFF2-40B4-BE49-F238E27FC236}">
                <a16:creationId xmlns:a16="http://schemas.microsoft.com/office/drawing/2014/main" id="{45BDAAA6-4EB5-15BE-F94F-33AB913326A7}"/>
              </a:ext>
            </a:extLst>
          </p:cNvPr>
          <p:cNvSpPr/>
          <p:nvPr/>
        </p:nvSpPr>
        <p:spPr>
          <a:xfrm>
            <a:off x="7886424" y="4427480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60" name="Esagono 59">
            <a:extLst>
              <a:ext uri="{FF2B5EF4-FFF2-40B4-BE49-F238E27FC236}">
                <a16:creationId xmlns:a16="http://schemas.microsoft.com/office/drawing/2014/main" id="{8873F2D6-BEDF-4814-460C-7C5B49BCFA4A}"/>
              </a:ext>
            </a:extLst>
          </p:cNvPr>
          <p:cNvSpPr/>
          <p:nvPr/>
        </p:nvSpPr>
        <p:spPr>
          <a:xfrm>
            <a:off x="6149732" y="1565218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62" name="Esagono 61">
            <a:extLst>
              <a:ext uri="{FF2B5EF4-FFF2-40B4-BE49-F238E27FC236}">
                <a16:creationId xmlns:a16="http://schemas.microsoft.com/office/drawing/2014/main" id="{D1A2B906-A773-EC40-3277-5F0BDECC74FE}"/>
              </a:ext>
            </a:extLst>
          </p:cNvPr>
          <p:cNvSpPr/>
          <p:nvPr/>
        </p:nvSpPr>
        <p:spPr>
          <a:xfrm>
            <a:off x="6149732" y="3469936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Picture 6" descr="logo_infn">
            <a:extLst>
              <a:ext uri="{FF2B5EF4-FFF2-40B4-BE49-F238E27FC236}">
                <a16:creationId xmlns:a16="http://schemas.microsoft.com/office/drawing/2014/main" id="{DA32A017-672A-4C23-1602-9540A62AAA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46"/>
          <a:stretch>
            <a:fillRect/>
          </a:stretch>
        </p:blipFill>
        <p:spPr bwMode="auto">
          <a:xfrm>
            <a:off x="2498777" y="909550"/>
            <a:ext cx="1882018" cy="100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id="{125989D3-77FD-514A-6E28-582094862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33" y="630064"/>
            <a:ext cx="1514532" cy="151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0726740-2764-C9EF-E720-8E942D005849}"/>
              </a:ext>
            </a:extLst>
          </p:cNvPr>
          <p:cNvSpPr txBox="1"/>
          <p:nvPr/>
        </p:nvSpPr>
        <p:spPr>
          <a:xfrm>
            <a:off x="657233" y="5940513"/>
            <a:ext cx="8355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Zakopane Conference on </a:t>
            </a:r>
            <a:r>
              <a:rPr lang="it-IT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Nuclear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 Physics 2026 – September 2</a:t>
            </a:r>
            <a:r>
              <a:rPr lang="it-IT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nd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45A59FB6-0778-683D-26DE-91E1899BD8E2}"/>
                  </a:ext>
                </a:extLst>
              </p:cNvPr>
              <p:cNvSpPr txBox="1"/>
              <p:nvPr/>
            </p:nvSpPr>
            <p:spPr>
              <a:xfrm>
                <a:off x="657233" y="2306804"/>
                <a:ext cx="5438767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The AGATA-PRISMA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campaign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targeting Ne and Mg nuclei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toward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the Island of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Inversion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is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now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completed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it-IT" dirty="0">
                  <a:solidFill>
                    <a:schemeClr val="bg1"/>
                  </a:solidFill>
                  <a:latin typeface="Bahnschrift" panose="020B0502040204020203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Decay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level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scheme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were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extracted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for </a:t>
                </a:r>
                <a:r>
                  <a:rPr lang="it-IT" baseline="30000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23,24,25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Ne,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including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the low energy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doublet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in </a:t>
                </a:r>
                <a:r>
                  <a:rPr lang="it-IT" baseline="30000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24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Ne.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it-IT" dirty="0">
                  <a:solidFill>
                    <a:schemeClr val="bg1"/>
                  </a:solidFill>
                  <a:latin typeface="Bahnschrift" panose="020B0502040204020203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Simulation-based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DSAM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was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successfully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benchmarked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;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lifetimes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extraction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in progress.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it-IT" dirty="0">
                  <a:solidFill>
                    <a:schemeClr val="bg1"/>
                  </a:solidFill>
                  <a:latin typeface="Bahnschrift" panose="020B0502040204020203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The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analysis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on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ion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-</a:t>
                </a:r>
                <a14:m>
                  <m:oMath xmlns:m="http://schemas.openxmlformats.org/officeDocument/2006/math">
                    <m:r>
                      <a:rPr lang="it-IT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angular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distributions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with AGATA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is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nearing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completion</a:t>
                </a:r>
                <a:r>
                  <a:rPr lang="it-IT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it-IT" dirty="0">
                  <a:solidFill>
                    <a:schemeClr val="bg1"/>
                  </a:solidFill>
                  <a:latin typeface="Bahnschrift" panose="020B0502040204020203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it-IT" dirty="0">
                  <a:solidFill>
                    <a:schemeClr val="bg1"/>
                  </a:solidFill>
                  <a:latin typeface="Bahnschrift" panose="020B0502040204020203" pitchFamily="34" charset="0"/>
                </a:endParaRPr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45A59FB6-0778-683D-26DE-91E1899BD8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33" y="2306804"/>
                <a:ext cx="5438767" cy="3970318"/>
              </a:xfrm>
              <a:prstGeom prst="rect">
                <a:avLst/>
              </a:prstGeom>
              <a:blipFill>
                <a:blip r:embed="rId4"/>
                <a:stretch>
                  <a:fillRect l="-785" t="-920" r="-1345" b="-122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44058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13442-A66B-5B39-15F2-A4336F34E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ttangolo 62">
            <a:extLst>
              <a:ext uri="{FF2B5EF4-FFF2-40B4-BE49-F238E27FC236}">
                <a16:creationId xmlns:a16="http://schemas.microsoft.com/office/drawing/2014/main" id="{D50D54F0-60BA-07CD-79BC-475650C2A321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705650-26F0-5631-B69B-8BFA96030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7" name="Esagono 6">
            <a:extLst>
              <a:ext uri="{FF2B5EF4-FFF2-40B4-BE49-F238E27FC236}">
                <a16:creationId xmlns:a16="http://schemas.microsoft.com/office/drawing/2014/main" id="{B0D0AE76-117A-0010-5849-1B549D27A1B1}"/>
              </a:ext>
            </a:extLst>
          </p:cNvPr>
          <p:cNvSpPr/>
          <p:nvPr/>
        </p:nvSpPr>
        <p:spPr>
          <a:xfrm>
            <a:off x="11356666" y="-1288748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22" name="Esagono 21">
            <a:extLst>
              <a:ext uri="{FF2B5EF4-FFF2-40B4-BE49-F238E27FC236}">
                <a16:creationId xmlns:a16="http://schemas.microsoft.com/office/drawing/2014/main" id="{5013C96C-F471-4D99-1DC4-0F5F7138010B}"/>
              </a:ext>
            </a:extLst>
          </p:cNvPr>
          <p:cNvSpPr/>
          <p:nvPr/>
        </p:nvSpPr>
        <p:spPr>
          <a:xfrm>
            <a:off x="11356666" y="618044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24" name="Esagono 23">
            <a:extLst>
              <a:ext uri="{FF2B5EF4-FFF2-40B4-BE49-F238E27FC236}">
                <a16:creationId xmlns:a16="http://schemas.microsoft.com/office/drawing/2014/main" id="{F4B001A1-FDBD-EB49-F45B-7DF771966EE2}"/>
              </a:ext>
            </a:extLst>
          </p:cNvPr>
          <p:cNvSpPr/>
          <p:nvPr/>
        </p:nvSpPr>
        <p:spPr>
          <a:xfrm>
            <a:off x="11356666" y="2524836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26" name="Esagono 25">
            <a:extLst>
              <a:ext uri="{FF2B5EF4-FFF2-40B4-BE49-F238E27FC236}">
                <a16:creationId xmlns:a16="http://schemas.microsoft.com/office/drawing/2014/main" id="{DC202028-2C4E-2555-98DD-5CB8896F875C}"/>
              </a:ext>
            </a:extLst>
          </p:cNvPr>
          <p:cNvSpPr/>
          <p:nvPr/>
        </p:nvSpPr>
        <p:spPr>
          <a:xfrm>
            <a:off x="11356666" y="4431628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28" name="Esagono 27">
            <a:extLst>
              <a:ext uri="{FF2B5EF4-FFF2-40B4-BE49-F238E27FC236}">
                <a16:creationId xmlns:a16="http://schemas.microsoft.com/office/drawing/2014/main" id="{C54CC3CC-9635-3A24-0043-01F1E2343A15}"/>
              </a:ext>
            </a:extLst>
          </p:cNvPr>
          <p:cNvSpPr/>
          <p:nvPr/>
        </p:nvSpPr>
        <p:spPr>
          <a:xfrm>
            <a:off x="9619974" y="-335352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48" name="Esagono 47">
            <a:extLst>
              <a:ext uri="{FF2B5EF4-FFF2-40B4-BE49-F238E27FC236}">
                <a16:creationId xmlns:a16="http://schemas.microsoft.com/office/drawing/2014/main" id="{9DAD26DD-B701-519F-C36C-4682159A60C2}"/>
              </a:ext>
            </a:extLst>
          </p:cNvPr>
          <p:cNvSpPr/>
          <p:nvPr/>
        </p:nvSpPr>
        <p:spPr>
          <a:xfrm>
            <a:off x="9619974" y="1571440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0" name="Esagono 49">
            <a:extLst>
              <a:ext uri="{FF2B5EF4-FFF2-40B4-BE49-F238E27FC236}">
                <a16:creationId xmlns:a16="http://schemas.microsoft.com/office/drawing/2014/main" id="{8D6BF3FC-521D-D427-FEBA-7C18449D1126}"/>
              </a:ext>
            </a:extLst>
          </p:cNvPr>
          <p:cNvSpPr/>
          <p:nvPr/>
        </p:nvSpPr>
        <p:spPr>
          <a:xfrm>
            <a:off x="9619974" y="3478232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2" name="Esagono 51">
            <a:extLst>
              <a:ext uri="{FF2B5EF4-FFF2-40B4-BE49-F238E27FC236}">
                <a16:creationId xmlns:a16="http://schemas.microsoft.com/office/drawing/2014/main" id="{56655FB5-6744-2855-C44E-576E80849626}"/>
              </a:ext>
            </a:extLst>
          </p:cNvPr>
          <p:cNvSpPr/>
          <p:nvPr/>
        </p:nvSpPr>
        <p:spPr>
          <a:xfrm>
            <a:off x="9619974" y="5385024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4" name="Esagono 53">
            <a:extLst>
              <a:ext uri="{FF2B5EF4-FFF2-40B4-BE49-F238E27FC236}">
                <a16:creationId xmlns:a16="http://schemas.microsoft.com/office/drawing/2014/main" id="{F3104184-4A54-E84D-8564-BE6BFB91EE42}"/>
              </a:ext>
            </a:extLst>
          </p:cNvPr>
          <p:cNvSpPr/>
          <p:nvPr/>
        </p:nvSpPr>
        <p:spPr>
          <a:xfrm>
            <a:off x="7886424" y="618044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6" name="Esagono 55">
            <a:extLst>
              <a:ext uri="{FF2B5EF4-FFF2-40B4-BE49-F238E27FC236}">
                <a16:creationId xmlns:a16="http://schemas.microsoft.com/office/drawing/2014/main" id="{2B2CAD3B-62F3-E4D8-65B9-08C540AADE93}"/>
              </a:ext>
            </a:extLst>
          </p:cNvPr>
          <p:cNvSpPr/>
          <p:nvPr/>
        </p:nvSpPr>
        <p:spPr>
          <a:xfrm>
            <a:off x="7886424" y="2522762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58" name="Esagono 57">
            <a:extLst>
              <a:ext uri="{FF2B5EF4-FFF2-40B4-BE49-F238E27FC236}">
                <a16:creationId xmlns:a16="http://schemas.microsoft.com/office/drawing/2014/main" id="{378F6C4E-5DBE-37C6-86E6-10BC81DEECFE}"/>
              </a:ext>
            </a:extLst>
          </p:cNvPr>
          <p:cNvSpPr/>
          <p:nvPr/>
        </p:nvSpPr>
        <p:spPr>
          <a:xfrm>
            <a:off x="7886424" y="4427480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60" name="Esagono 59">
            <a:extLst>
              <a:ext uri="{FF2B5EF4-FFF2-40B4-BE49-F238E27FC236}">
                <a16:creationId xmlns:a16="http://schemas.microsoft.com/office/drawing/2014/main" id="{EBFD5275-F07C-4D3F-7427-EF1265658B95}"/>
              </a:ext>
            </a:extLst>
          </p:cNvPr>
          <p:cNvSpPr/>
          <p:nvPr/>
        </p:nvSpPr>
        <p:spPr>
          <a:xfrm>
            <a:off x="6149732" y="1565218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 useBgFill="1">
        <p:nvSpPr>
          <p:cNvPr id="62" name="Esagono 61">
            <a:extLst>
              <a:ext uri="{FF2B5EF4-FFF2-40B4-BE49-F238E27FC236}">
                <a16:creationId xmlns:a16="http://schemas.microsoft.com/office/drawing/2014/main" id="{6461C71F-B890-D773-2461-648056AD5327}"/>
              </a:ext>
            </a:extLst>
          </p:cNvPr>
          <p:cNvSpPr/>
          <p:nvPr/>
        </p:nvSpPr>
        <p:spPr>
          <a:xfrm>
            <a:off x="6149732" y="3469936"/>
            <a:ext cx="2145584" cy="1849642"/>
          </a:xfrm>
          <a:prstGeom prst="hexagon">
            <a:avLst/>
          </a:prstGeom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1">
            <a:extLst>
              <a:ext uri="{FF2B5EF4-FFF2-40B4-BE49-F238E27FC236}">
                <a16:creationId xmlns:a16="http://schemas.microsoft.com/office/drawing/2014/main" id="{F34762E6-2C44-3C8D-4B09-0939E8E705DF}"/>
              </a:ext>
            </a:extLst>
          </p:cNvPr>
          <p:cNvSpPr txBox="1"/>
          <p:nvPr/>
        </p:nvSpPr>
        <p:spPr>
          <a:xfrm>
            <a:off x="657232" y="2199521"/>
            <a:ext cx="5724518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D. Genna</a:t>
            </a:r>
            <a:r>
              <a:rPr lang="it-IT" sz="105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[1,2]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</a:t>
            </a:r>
            <a:r>
              <a:rPr lang="it-IT" sz="10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 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F. Drent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[3]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  <a:r>
              <a:rPr lang="it-IT" sz="105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K. Wimmer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[3]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 , </a:t>
            </a:r>
            <a:r>
              <a:rPr lang="it-IT" sz="105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S. Bottoni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[1,2]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  <a:r>
              <a:rPr lang="it-IT" sz="105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P. Aguilera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[4]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  <a:r>
              <a:rPr lang="it-IT" sz="105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G. Benzoni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</a:p>
          <a:p>
            <a:r>
              <a:rPr lang="it-IT" sz="105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F. Recchia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G. Andreetta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F. Angelini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[3]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M. Balogh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[7]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J. Bardak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[3,8]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 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J. Benito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</a:p>
          <a:p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B. Bles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[3,8]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A. Bracco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[1,2]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D.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Brugnara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S. Carollo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Z. Chen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[3]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F. Conca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[1,2]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L. Corradi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</a:p>
          <a:p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G. Corbari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[1,2]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F. C. L. Crespi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[1,2]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M. del Fabbro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[10]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A.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Ertoprak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E. Fioretto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F. Galtarossa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A.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Giaz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A.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Goasduff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B. Gongora Servin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A. Gottardo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Gozzelino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B. Greaves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</a:p>
          <a:p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A. Jungclaus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[11]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T.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Kröll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[7]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G. Kosir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S. Leoni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[1,2]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M. Luciani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[1,2]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R. Menegazzo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D. Mengoni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B. Million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G. Montagnoli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R. Nicolás del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Álamo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J.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Pellumaj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R. Pérez-Vidal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[13]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</a:p>
          <a:p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S. Pigliapoco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[14]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E. Pilotto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W.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Poklepa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[3]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M. Polettini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[3,15], 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K.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Rezynkina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M. Rocchini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</a:p>
          <a:p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E. Ronning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[9]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M. Sedlak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[7]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F. Simioni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A. Stefanini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A. Togni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[5,6]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J. J. Valiente-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Dobón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[13]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</a:t>
            </a:r>
          </a:p>
          <a:p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J. </a:t>
            </a:r>
            <a:r>
              <a:rPr lang="it-IT" sz="10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Vesic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[12]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L. Zago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[17]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, I. Zanon</a:t>
            </a:r>
            <a:r>
              <a:rPr lang="it-IT" sz="105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[18]</a:t>
            </a:r>
            <a:r>
              <a:rPr lang="it-IT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.</a:t>
            </a:r>
          </a:p>
        </p:txBody>
      </p:sp>
      <p:sp>
        <p:nvSpPr>
          <p:cNvPr id="5" name="CasellaDiTesto 3">
            <a:extLst>
              <a:ext uri="{FF2B5EF4-FFF2-40B4-BE49-F238E27FC236}">
                <a16:creationId xmlns:a16="http://schemas.microsoft.com/office/drawing/2014/main" id="{D5F3FA6A-E028-27CB-D442-658274E8EDDD}"/>
              </a:ext>
            </a:extLst>
          </p:cNvPr>
          <p:cNvSpPr txBox="1"/>
          <p:nvPr/>
        </p:nvSpPr>
        <p:spPr>
          <a:xfrm>
            <a:off x="655708" y="3907681"/>
            <a:ext cx="659206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[1] Dipartimento di </a:t>
            </a:r>
            <a:r>
              <a:rPr lang="it-IT" sz="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Fisica</a:t>
            </a:r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, Università degli Studi di Milano, Italy 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[2] INFN Sezione di Milano, Italy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[3] GSI </a:t>
            </a:r>
            <a:r>
              <a:rPr lang="it-IT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Helmholtzzentrum</a:t>
            </a:r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it-IT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für</a:t>
            </a:r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it-IT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Schwerionenforschung</a:t>
            </a:r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 GmbH, Germany 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[4] </a:t>
            </a:r>
            <a:r>
              <a:rPr lang="es-ES" sz="700" dirty="0">
                <a:solidFill>
                  <a:schemeClr val="bg1"/>
                </a:solidFill>
                <a:latin typeface="Bahnschrift" panose="020B0502040204020203" pitchFamily="34" charset="0"/>
              </a:rPr>
              <a:t>Comisión Chilena de Energía Nuclear (CCHEN), Chile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[5] Dipartimento di </a:t>
            </a:r>
            <a:r>
              <a:rPr lang="it-IT" sz="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Fisica</a:t>
            </a:r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, Università degli Studi di Padova, Italy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[6] INFN Sezione di Padova, Italy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[7] Institute of </a:t>
            </a:r>
            <a:r>
              <a:rPr lang="it-IT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Physics</a:t>
            </a:r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 of the Slovak Academy of Sciences, </a:t>
            </a:r>
            <a:r>
              <a:rPr lang="it-IT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Slovakia</a:t>
            </a:r>
            <a:endParaRPr lang="it-IT" sz="700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[8] University of Novi Sad, Serbia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[9] Istituto Nazionale di Fisica Nucleare LNL, Legnaro, Italy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[10] </a:t>
            </a:r>
            <a:r>
              <a:rPr lang="it-IT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Ruđer</a:t>
            </a:r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 Bošković Institute, </a:t>
            </a:r>
            <a:r>
              <a:rPr lang="it-IT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Croatia</a:t>
            </a:r>
            <a:endParaRPr lang="it-IT" sz="700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[11] CSIC Madrid, Spain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[12] Jožef Stefan Institute, Slovenia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[13] IFIC </a:t>
            </a:r>
            <a:r>
              <a:rPr lang="it-IT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Universitat</a:t>
            </a:r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 de València, Spain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[14] </a:t>
            </a:r>
            <a:r>
              <a:rPr lang="fr-FR" sz="700" dirty="0">
                <a:solidFill>
                  <a:schemeClr val="bg1"/>
                </a:solidFill>
                <a:latin typeface="Bahnschrift" panose="020B0502040204020203" pitchFamily="34" charset="0"/>
              </a:rPr>
              <a:t>Grand Accélérateur National d'Ions Lourds, France</a:t>
            </a:r>
          </a:p>
          <a:p>
            <a:r>
              <a:rPr lang="fr-FR" sz="700" dirty="0">
                <a:solidFill>
                  <a:schemeClr val="bg1"/>
                </a:solidFill>
                <a:latin typeface="Bahnschrift" panose="020B0502040204020203" pitchFamily="34" charset="0"/>
              </a:rPr>
              <a:t>[15] Facility for Antiproton and Ion </a:t>
            </a:r>
            <a:r>
              <a:rPr lang="fr-FR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Research</a:t>
            </a:r>
            <a:r>
              <a:rPr lang="fr-FR" sz="700" dirty="0">
                <a:solidFill>
                  <a:schemeClr val="bg1"/>
                </a:solidFill>
                <a:latin typeface="Bahnschrift" panose="020B0502040204020203" pitchFamily="34" charset="0"/>
              </a:rPr>
              <a:t> in Europe </a:t>
            </a:r>
            <a:r>
              <a:rPr lang="fr-FR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GmbH</a:t>
            </a:r>
            <a:r>
              <a:rPr lang="fr-FR" sz="700" dirty="0">
                <a:solidFill>
                  <a:schemeClr val="bg1"/>
                </a:solidFill>
                <a:latin typeface="Bahnschrift" panose="020B0502040204020203" pitchFamily="34" charset="0"/>
              </a:rPr>
              <a:t> (FAIR </a:t>
            </a:r>
            <a:r>
              <a:rPr lang="fr-FR" sz="700" dirty="0" err="1">
                <a:solidFill>
                  <a:schemeClr val="bg1"/>
                </a:solidFill>
                <a:latin typeface="Bahnschrift" panose="020B0502040204020203" pitchFamily="34" charset="0"/>
              </a:rPr>
              <a:t>GmbH</a:t>
            </a:r>
            <a:r>
              <a:rPr lang="fr-FR" sz="700" dirty="0">
                <a:solidFill>
                  <a:schemeClr val="bg1"/>
                </a:solidFill>
                <a:latin typeface="Bahnschrift" panose="020B0502040204020203" pitchFamily="34" charset="0"/>
              </a:rPr>
              <a:t>), Germany</a:t>
            </a:r>
            <a:endParaRPr lang="it-IT" sz="700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[16] INFN Sezione di Firenze, Italy</a:t>
            </a:r>
          </a:p>
          <a:p>
            <a:r>
              <a:rPr lang="fr-FR" sz="700" dirty="0">
                <a:solidFill>
                  <a:schemeClr val="bg1"/>
                </a:solidFill>
                <a:latin typeface="Bahnschrift" panose="020B0502040204020203" pitchFamily="34" charset="0"/>
              </a:rPr>
              <a:t>[17] Institut de Physique des Deux Infinis de Lyon, France</a:t>
            </a:r>
          </a:p>
          <a:p>
            <a:r>
              <a:rPr lang="it-IT" sz="700" dirty="0">
                <a:solidFill>
                  <a:schemeClr val="bg1"/>
                </a:solidFill>
                <a:latin typeface="Bahnschrift" panose="020B0502040204020203" pitchFamily="34" charset="0"/>
              </a:rPr>
              <a:t>[18] KTH Royal Institute of Technology, Sweden </a:t>
            </a:r>
          </a:p>
        </p:txBody>
      </p:sp>
      <p:pic>
        <p:nvPicPr>
          <p:cNvPr id="4" name="Picture 6" descr="logo_infn">
            <a:extLst>
              <a:ext uri="{FF2B5EF4-FFF2-40B4-BE49-F238E27FC236}">
                <a16:creationId xmlns:a16="http://schemas.microsoft.com/office/drawing/2014/main" id="{54721AC4-2B19-34B2-D2A5-BB02AB5446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46"/>
          <a:stretch>
            <a:fillRect/>
          </a:stretch>
        </p:blipFill>
        <p:spPr bwMode="auto">
          <a:xfrm>
            <a:off x="2498777" y="909550"/>
            <a:ext cx="1882018" cy="100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id="{30850341-97D2-DE76-FA2C-25FAE0402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33" y="630064"/>
            <a:ext cx="1514532" cy="151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FDFB71F-3C2D-93B8-A544-38EA69E3F788}"/>
              </a:ext>
            </a:extLst>
          </p:cNvPr>
          <p:cNvSpPr txBox="1"/>
          <p:nvPr/>
        </p:nvSpPr>
        <p:spPr>
          <a:xfrm>
            <a:off x="657233" y="5940513"/>
            <a:ext cx="8355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Zakopane Conference on </a:t>
            </a:r>
            <a:r>
              <a:rPr lang="it-IT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Nuclear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 Physics 2026 – September 2</a:t>
            </a:r>
            <a:r>
              <a:rPr lang="it-IT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nd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55188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DE638D-146B-AEB3-0B1A-B051042AB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magine 55" descr="Immagine che contiene ingegneria, acciaio, interno, fabbrica&#10;&#10;Descrizione generata automaticamente">
            <a:extLst>
              <a:ext uri="{FF2B5EF4-FFF2-40B4-BE49-F238E27FC236}">
                <a16:creationId xmlns:a16="http://schemas.microsoft.com/office/drawing/2014/main" id="{E8151405-C2A6-0E6F-525F-EA86D485C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8931" y="4131132"/>
            <a:ext cx="2694135" cy="2353721"/>
          </a:xfrm>
          <a:prstGeom prst="rect">
            <a:avLst/>
          </a:prstGeom>
        </p:spPr>
      </p:pic>
      <p:sp>
        <p:nvSpPr>
          <p:cNvPr id="181" name="Rettangolo con due angoli in diagonale ritagliati 180">
            <a:extLst>
              <a:ext uri="{FF2B5EF4-FFF2-40B4-BE49-F238E27FC236}">
                <a16:creationId xmlns:a16="http://schemas.microsoft.com/office/drawing/2014/main" id="{88A10B5B-3583-8A15-F10F-76889B4160F7}"/>
              </a:ext>
            </a:extLst>
          </p:cNvPr>
          <p:cNvSpPr/>
          <p:nvPr/>
        </p:nvSpPr>
        <p:spPr>
          <a:xfrm>
            <a:off x="8263366" y="1350871"/>
            <a:ext cx="3538949" cy="5137454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88EF16B9-CD39-486D-9966-A329122B63EF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5C9C4109-CEEE-C837-0FD4-7F7B4FB0B761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75A7E201-747B-D812-347A-23AAC19D0FF3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9E850884-E1DD-3CC8-BFA7-C2422FF73FAB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1A7F72D7-2C10-FFAC-46FD-7F84D0ED7986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9BB965C2-96F7-59CE-D7AA-A491BFECD41A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6FD94C46-B850-FE28-4BFB-6B821A8FAB3F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53FB8182-38E9-E9DA-0943-434E4D6EAF61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52C8B088-E647-5C5D-6AC7-BE2F500C8D27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2A472BF4-3793-D99E-9CC5-9F6B2C19EDEB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938EA215-3CBE-9958-8233-2E5F0BE80355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8825BF51-928E-C87F-7C92-618DEA37E6A1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1F120A74-EF42-17BF-0C3A-3EDCA7F683EB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B673864B-6CED-E7B9-BB40-31B67133FE74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9D15308A-9F3D-C96C-2B76-766D72429B35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Optimized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 PRISMA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analysis</a:t>
            </a:r>
            <a:endParaRPr lang="it-IT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5E7D2B8-C6A2-62C7-FF80-D606F4A68975}"/>
              </a:ext>
            </a:extLst>
          </p:cNvPr>
          <p:cNvSpPr txBox="1"/>
          <p:nvPr/>
        </p:nvSpPr>
        <p:spPr>
          <a:xfrm>
            <a:off x="1737462" y="765215"/>
            <a:ext cx="8717075" cy="64633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latin typeface="Bahnschrift" panose="020B0502040204020203" pitchFamily="34" charset="0"/>
              </a:rPr>
              <a:t>Recovery of </a:t>
            </a:r>
            <a:r>
              <a:rPr lang="it-IT" sz="2000" b="1" dirty="0" err="1">
                <a:latin typeface="Bahnschrift" panose="020B0502040204020203" pitchFamily="34" charset="0"/>
              </a:rPr>
              <a:t>only</a:t>
            </a:r>
            <a:r>
              <a:rPr lang="it-IT" sz="2000" b="1" dirty="0">
                <a:latin typeface="Bahnschrift" panose="020B0502040204020203" pitchFamily="34" charset="0"/>
              </a:rPr>
              <a:t> PPAC </a:t>
            </a:r>
            <a:r>
              <a:rPr lang="it-IT" sz="2000" b="1" dirty="0" err="1">
                <a:latin typeface="Bahnschrift" panose="020B0502040204020203" pitchFamily="34" charset="0"/>
              </a:rPr>
              <a:t>cathodes</a:t>
            </a:r>
            <a:r>
              <a:rPr lang="it-IT" sz="2000" b="1" dirty="0">
                <a:latin typeface="Bahnschrift" panose="020B0502040204020203" pitchFamily="34" charset="0"/>
              </a:rPr>
              <a:t> events</a:t>
            </a:r>
          </a:p>
          <a:p>
            <a:pPr algn="ctr"/>
            <a:r>
              <a:rPr lang="it-IT" sz="1600" dirty="0" err="1">
                <a:latin typeface="Bahnschrift" panose="020B0502040204020203" pitchFamily="34" charset="0"/>
              </a:rPr>
              <a:t>Suited</a:t>
            </a:r>
            <a:r>
              <a:rPr lang="it-IT" sz="1600" dirty="0">
                <a:latin typeface="Bahnschrift" panose="020B0502040204020203" pitchFamily="34" charset="0"/>
              </a:rPr>
              <a:t> for light </a:t>
            </a:r>
            <a:r>
              <a:rPr lang="it-IT" sz="1600" dirty="0" err="1">
                <a:latin typeface="Bahnschrift" panose="020B0502040204020203" pitchFamily="34" charset="0"/>
              </a:rPr>
              <a:t>ions</a:t>
            </a:r>
            <a:endParaRPr lang="it-IT" dirty="0">
              <a:latin typeface="Bahnschrift" panose="020B0502040204020203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D40F2E5-7803-B7BA-22B5-E08F2CCBE74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1538949">
            <a:off x="5112912" y="1738432"/>
            <a:ext cx="3325274" cy="3870827"/>
          </a:xfrm>
          <a:prstGeom prst="rect">
            <a:avLst/>
          </a:prstGeom>
          <a:noFill/>
        </p:spPr>
      </p:pic>
      <p:sp>
        <p:nvSpPr>
          <p:cNvPr id="8" name="Ovale 7">
            <a:extLst>
              <a:ext uri="{FF2B5EF4-FFF2-40B4-BE49-F238E27FC236}">
                <a16:creationId xmlns:a16="http://schemas.microsoft.com/office/drawing/2014/main" id="{54770523-97EA-61D8-D00F-084B99873C0D}"/>
              </a:ext>
            </a:extLst>
          </p:cNvPr>
          <p:cNvSpPr/>
          <p:nvPr/>
        </p:nvSpPr>
        <p:spPr>
          <a:xfrm rot="1318669">
            <a:off x="4953540" y="2450625"/>
            <a:ext cx="311172" cy="306450"/>
          </a:xfrm>
          <a:prstGeom prst="ellipse">
            <a:avLst/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B27F9A01-2AE8-573D-0790-8B618B2E7F12}"/>
              </a:ext>
            </a:extLst>
          </p:cNvPr>
          <p:cNvCxnSpPr>
            <a:cxnSpLocks/>
          </p:cNvCxnSpPr>
          <p:nvPr/>
        </p:nvCxnSpPr>
        <p:spPr>
          <a:xfrm flipV="1">
            <a:off x="4730222" y="1956788"/>
            <a:ext cx="752808" cy="12560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1636034-63F3-00F8-A5A6-C711D3F4CEE3}"/>
              </a:ext>
            </a:extLst>
          </p:cNvPr>
          <p:cNvSpPr txBox="1"/>
          <p:nvPr/>
        </p:nvSpPr>
        <p:spPr>
          <a:xfrm>
            <a:off x="4725378" y="1399738"/>
            <a:ext cx="1711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145940"/>
                </a:solidFill>
                <a:latin typeface="Bahnschrift" panose="020B0502040204020203" pitchFamily="34" charset="0"/>
              </a:rPr>
              <a:t>AGATA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461D015D-50BF-9964-D66E-2708DBFC48AE}"/>
              </a:ext>
            </a:extLst>
          </p:cNvPr>
          <p:cNvSpPr txBox="1"/>
          <p:nvPr/>
        </p:nvSpPr>
        <p:spPr>
          <a:xfrm>
            <a:off x="7323213" y="2193383"/>
            <a:ext cx="1380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err="1">
                <a:latin typeface="Bahnschrift" panose="020B0502040204020203" pitchFamily="34" charset="0"/>
              </a:rPr>
              <a:t>Dipole</a:t>
            </a:r>
            <a:endParaRPr lang="it-IT">
              <a:latin typeface="Bahnschrift" panose="020B0502040204020203" pitchFamily="34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7531100-1691-7C2E-4143-F7965D3B83F0}"/>
              </a:ext>
            </a:extLst>
          </p:cNvPr>
          <p:cNvSpPr txBox="1"/>
          <p:nvPr/>
        </p:nvSpPr>
        <p:spPr>
          <a:xfrm>
            <a:off x="5789698" y="3524036"/>
            <a:ext cx="1380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Quadrupole</a:t>
            </a:r>
          </a:p>
        </p:txBody>
      </p: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86CDF642-AC48-E9BA-7C1B-75683FAA837E}"/>
              </a:ext>
            </a:extLst>
          </p:cNvPr>
          <p:cNvCxnSpPr>
            <a:cxnSpLocks/>
          </p:cNvCxnSpPr>
          <p:nvPr/>
        </p:nvCxnSpPr>
        <p:spPr>
          <a:xfrm flipH="1">
            <a:off x="5826967" y="3886948"/>
            <a:ext cx="1299991" cy="655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272B3229-502D-AC5C-E763-7D16EEDFB19D}"/>
              </a:ext>
            </a:extLst>
          </p:cNvPr>
          <p:cNvCxnSpPr>
            <a:cxnSpLocks/>
          </p:cNvCxnSpPr>
          <p:nvPr/>
        </p:nvCxnSpPr>
        <p:spPr>
          <a:xfrm flipH="1">
            <a:off x="7366000" y="2562715"/>
            <a:ext cx="7131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C36F36EA-AA61-E7E8-E5BB-5959C0BCB4A3}"/>
              </a:ext>
            </a:extLst>
          </p:cNvPr>
          <p:cNvCxnSpPr>
            <a:cxnSpLocks/>
          </p:cNvCxnSpPr>
          <p:nvPr/>
        </p:nvCxnSpPr>
        <p:spPr>
          <a:xfrm flipH="1">
            <a:off x="7238139" y="2553321"/>
            <a:ext cx="127861" cy="25019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Connettore diritto 27">
            <a:extLst>
              <a:ext uri="{FF2B5EF4-FFF2-40B4-BE49-F238E27FC236}">
                <a16:creationId xmlns:a16="http://schemas.microsoft.com/office/drawing/2014/main" id="{1414D324-09E8-65A2-B010-3C8C213DCCE4}"/>
              </a:ext>
            </a:extLst>
          </p:cNvPr>
          <p:cNvCxnSpPr>
            <a:cxnSpLocks/>
          </p:cNvCxnSpPr>
          <p:nvPr/>
        </p:nvCxnSpPr>
        <p:spPr>
          <a:xfrm flipH="1" flipV="1">
            <a:off x="5352896" y="2863928"/>
            <a:ext cx="474071" cy="10294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C51AB3A1-EF97-F3CC-136E-5EB3AA82AE1C}"/>
              </a:ext>
            </a:extLst>
          </p:cNvPr>
          <p:cNvSpPr txBox="1"/>
          <p:nvPr/>
        </p:nvSpPr>
        <p:spPr>
          <a:xfrm>
            <a:off x="4391295" y="3189024"/>
            <a:ext cx="880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latin typeface="Bahnschrift" panose="020B0502040204020203" pitchFamily="34" charset="0"/>
              </a:rPr>
              <a:t>Beam</a:t>
            </a:r>
            <a:endParaRPr lang="it-IT" dirty="0">
              <a:latin typeface="Bahnschrift" panose="020B0502040204020203" pitchFamily="34" charset="0"/>
            </a:endParaRP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3452506B-91D4-8508-F684-395A6C2A74C0}"/>
              </a:ext>
            </a:extLst>
          </p:cNvPr>
          <p:cNvSpPr/>
          <p:nvPr/>
        </p:nvSpPr>
        <p:spPr>
          <a:xfrm rot="2158555">
            <a:off x="4936137" y="2598706"/>
            <a:ext cx="319161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87889C96-9AA1-B618-4CCF-47CA1342D50E}"/>
              </a:ext>
            </a:extLst>
          </p:cNvPr>
          <p:cNvSpPr/>
          <p:nvPr/>
        </p:nvSpPr>
        <p:spPr>
          <a:xfrm rot="2158555">
            <a:off x="4955123" y="2567120"/>
            <a:ext cx="319161" cy="57431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DE8928A0-0B2C-30C6-D2AA-64E65845EC96}"/>
              </a:ext>
            </a:extLst>
          </p:cNvPr>
          <p:cNvSpPr txBox="1"/>
          <p:nvPr/>
        </p:nvSpPr>
        <p:spPr>
          <a:xfrm>
            <a:off x="6785323" y="1697298"/>
            <a:ext cx="1711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145940"/>
                </a:solidFill>
                <a:latin typeface="Bahnschrift" panose="020B0502040204020203" pitchFamily="34" charset="0"/>
              </a:rPr>
              <a:t>PRISMA</a:t>
            </a:r>
          </a:p>
        </p:txBody>
      </p:sp>
      <p:pic>
        <p:nvPicPr>
          <p:cNvPr id="14" name="Picture 4" descr="Index of /download/LOGO_DECLINAZIONI/LNL">
            <a:extLst>
              <a:ext uri="{FF2B5EF4-FFF2-40B4-BE49-F238E27FC236}">
                <a16:creationId xmlns:a16="http://schemas.microsoft.com/office/drawing/2014/main" id="{28A5B960-9969-0F3F-9305-D02DD09CF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827" y="191443"/>
            <a:ext cx="1711363" cy="77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7" name="Immagine 226" descr="Home">
            <a:extLst>
              <a:ext uri="{FF2B5EF4-FFF2-40B4-BE49-F238E27FC236}">
                <a16:creationId xmlns:a16="http://schemas.microsoft.com/office/drawing/2014/main" id="{BE85C098-2A77-387F-A597-75DF13E008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97998" y="142058"/>
            <a:ext cx="603233" cy="815179"/>
          </a:xfrm>
          <a:prstGeom prst="rect">
            <a:avLst/>
          </a:prstGeom>
        </p:spPr>
      </p:pic>
      <p:sp>
        <p:nvSpPr>
          <p:cNvPr id="235" name="Rettangolo con due angoli in diagonale ritagliati 234">
            <a:extLst>
              <a:ext uri="{FF2B5EF4-FFF2-40B4-BE49-F238E27FC236}">
                <a16:creationId xmlns:a16="http://schemas.microsoft.com/office/drawing/2014/main" id="{8DF3297F-1287-A455-77B4-1732E2587072}"/>
              </a:ext>
            </a:extLst>
          </p:cNvPr>
          <p:cNvSpPr/>
          <p:nvPr/>
        </p:nvSpPr>
        <p:spPr>
          <a:xfrm>
            <a:off x="389678" y="1350871"/>
            <a:ext cx="3538949" cy="5137454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37" name="Picture 13" descr="A graph of a focal plane position&#10;&#10;AI-generated content may be incorrect.">
            <a:extLst>
              <a:ext uri="{FF2B5EF4-FFF2-40B4-BE49-F238E27FC236}">
                <a16:creationId xmlns:a16="http://schemas.microsoft.com/office/drawing/2014/main" id="{4567A798-5373-FD97-4321-56E6B6F641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10" y="3887663"/>
            <a:ext cx="2952616" cy="2442487"/>
          </a:xfrm>
          <a:prstGeom prst="rect">
            <a:avLst/>
          </a:prstGeom>
        </p:spPr>
      </p:pic>
      <p:pic>
        <p:nvPicPr>
          <p:cNvPr id="239" name="Immagine 238" descr="Immagine che contiene testo, linea, diagramma, Diagramma&#10;&#10;Il contenuto generato dall'IA potrebbe non essere corretto.">
            <a:extLst>
              <a:ext uri="{FF2B5EF4-FFF2-40B4-BE49-F238E27FC236}">
                <a16:creationId xmlns:a16="http://schemas.microsoft.com/office/drawing/2014/main" id="{51710440-3485-2366-0D58-F80054EF12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72" y="1521206"/>
            <a:ext cx="3190634" cy="2339035"/>
          </a:xfrm>
          <a:prstGeom prst="rect">
            <a:avLst/>
          </a:prstGeom>
        </p:spPr>
      </p:pic>
      <p:pic>
        <p:nvPicPr>
          <p:cNvPr id="52" name="Immagine 51" descr="Immagine che contiene testo, diagramma, linea, Carattere&#10;&#10;Il contenuto generato dall'IA potrebbe non essere corretto.">
            <a:extLst>
              <a:ext uri="{FF2B5EF4-FFF2-40B4-BE49-F238E27FC236}">
                <a16:creationId xmlns:a16="http://schemas.microsoft.com/office/drawing/2014/main" id="{335DC0AD-77E1-8F3F-F2C6-A624ADD0A6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99480" y="1392021"/>
            <a:ext cx="3289763" cy="4879591"/>
          </a:xfrm>
          <a:custGeom>
            <a:avLst/>
            <a:gdLst>
              <a:gd name="csX0" fmla="*/ 0 w 3289763"/>
              <a:gd name="csY0" fmla="*/ 0 h 4879591"/>
              <a:gd name="csX1" fmla="*/ 3156208 w 3289763"/>
              <a:gd name="csY1" fmla="*/ 0 h 4879591"/>
              <a:gd name="csX2" fmla="*/ 3156208 w 3289763"/>
              <a:gd name="csY2" fmla="*/ 156639 h 4879591"/>
              <a:gd name="csX3" fmla="*/ 3289763 w 3289763"/>
              <a:gd name="csY3" fmla="*/ 156639 h 4879591"/>
              <a:gd name="csX4" fmla="*/ 3289763 w 3289763"/>
              <a:gd name="csY4" fmla="*/ 4879591 h 4879591"/>
              <a:gd name="csX5" fmla="*/ 0 w 3289763"/>
              <a:gd name="csY5" fmla="*/ 4879591 h 48795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289763" h="4879591">
                <a:moveTo>
                  <a:pt x="0" y="0"/>
                </a:moveTo>
                <a:lnTo>
                  <a:pt x="3156208" y="0"/>
                </a:lnTo>
                <a:lnTo>
                  <a:pt x="3156208" y="156639"/>
                </a:lnTo>
                <a:lnTo>
                  <a:pt x="3289763" y="156639"/>
                </a:lnTo>
                <a:lnTo>
                  <a:pt x="3289763" y="4879591"/>
                </a:lnTo>
                <a:lnTo>
                  <a:pt x="0" y="4879591"/>
                </a:lnTo>
                <a:close/>
              </a:path>
            </a:pathLst>
          </a:custGeom>
        </p:spPr>
      </p:pic>
      <p:sp>
        <p:nvSpPr>
          <p:cNvPr id="243" name="TextBox 21">
            <a:extLst>
              <a:ext uri="{FF2B5EF4-FFF2-40B4-BE49-F238E27FC236}">
                <a16:creationId xmlns:a16="http://schemas.microsoft.com/office/drawing/2014/main" id="{113D970D-10C0-90DC-368F-456D6812C21C}"/>
              </a:ext>
            </a:extLst>
          </p:cNvPr>
          <p:cNvSpPr txBox="1"/>
          <p:nvPr/>
        </p:nvSpPr>
        <p:spPr>
          <a:xfrm>
            <a:off x="9476895" y="6090944"/>
            <a:ext cx="162323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 number A</a:t>
            </a:r>
          </a:p>
        </p:txBody>
      </p:sp>
      <p:sp>
        <p:nvSpPr>
          <p:cNvPr id="245" name="TextBox 21">
            <a:extLst>
              <a:ext uri="{FF2B5EF4-FFF2-40B4-BE49-F238E27FC236}">
                <a16:creationId xmlns:a16="http://schemas.microsoft.com/office/drawing/2014/main" id="{BA8E72B3-D6AC-5723-4B4C-A74E14A4C4C8}"/>
              </a:ext>
            </a:extLst>
          </p:cNvPr>
          <p:cNvSpPr txBox="1"/>
          <p:nvPr/>
        </p:nvSpPr>
        <p:spPr>
          <a:xfrm rot="16200000">
            <a:off x="7949387" y="3482943"/>
            <a:ext cx="878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Counts</a:t>
            </a:r>
          </a:p>
        </p:txBody>
      </p:sp>
      <p:sp>
        <p:nvSpPr>
          <p:cNvPr id="247" name="CasellaDiTesto 246">
            <a:extLst>
              <a:ext uri="{FF2B5EF4-FFF2-40B4-BE49-F238E27FC236}">
                <a16:creationId xmlns:a16="http://schemas.microsoft.com/office/drawing/2014/main" id="{984F6E81-ADCE-100D-E892-2D869D456817}"/>
              </a:ext>
            </a:extLst>
          </p:cNvPr>
          <p:cNvSpPr txBox="1"/>
          <p:nvPr/>
        </p:nvSpPr>
        <p:spPr>
          <a:xfrm>
            <a:off x="9400696" y="1708787"/>
            <a:ext cx="680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2423D8"/>
                </a:solidFill>
                <a:latin typeface="Bahnschrift" panose="020B0502040204020203" pitchFamily="34" charset="0"/>
              </a:rPr>
              <a:t>x 50</a:t>
            </a:r>
          </a:p>
        </p:txBody>
      </p:sp>
      <p:sp>
        <p:nvSpPr>
          <p:cNvPr id="249" name="CasellaDiTesto 248">
            <a:extLst>
              <a:ext uri="{FF2B5EF4-FFF2-40B4-BE49-F238E27FC236}">
                <a16:creationId xmlns:a16="http://schemas.microsoft.com/office/drawing/2014/main" id="{4A87595F-C261-C38B-B34C-3A19A4A03B99}"/>
              </a:ext>
            </a:extLst>
          </p:cNvPr>
          <p:cNvSpPr txBox="1"/>
          <p:nvPr/>
        </p:nvSpPr>
        <p:spPr>
          <a:xfrm>
            <a:off x="9898353" y="2461014"/>
            <a:ext cx="739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2423D8"/>
                </a:solidFill>
                <a:latin typeface="Bahnschrift" panose="020B0502040204020203" pitchFamily="34" charset="0"/>
              </a:rPr>
              <a:t>x 20</a:t>
            </a:r>
          </a:p>
        </p:txBody>
      </p:sp>
      <p:sp>
        <p:nvSpPr>
          <p:cNvPr id="251" name="CasellaDiTesto 250">
            <a:extLst>
              <a:ext uri="{FF2B5EF4-FFF2-40B4-BE49-F238E27FC236}">
                <a16:creationId xmlns:a16="http://schemas.microsoft.com/office/drawing/2014/main" id="{988CD800-ADB1-138A-23E2-B4960786EC5E}"/>
              </a:ext>
            </a:extLst>
          </p:cNvPr>
          <p:cNvSpPr txBox="1"/>
          <p:nvPr/>
        </p:nvSpPr>
        <p:spPr>
          <a:xfrm>
            <a:off x="10288954" y="3185672"/>
            <a:ext cx="581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2423D8"/>
                </a:solidFill>
                <a:latin typeface="Bahnschrift" panose="020B0502040204020203" pitchFamily="34" charset="0"/>
              </a:rPr>
              <a:t>x 10</a:t>
            </a:r>
          </a:p>
        </p:txBody>
      </p:sp>
      <p:sp>
        <p:nvSpPr>
          <p:cNvPr id="253" name="CasellaDiTesto 252">
            <a:extLst>
              <a:ext uri="{FF2B5EF4-FFF2-40B4-BE49-F238E27FC236}">
                <a16:creationId xmlns:a16="http://schemas.microsoft.com/office/drawing/2014/main" id="{6422ED6B-5A3D-46FD-1D85-9F89B282F4FE}"/>
              </a:ext>
            </a:extLst>
          </p:cNvPr>
          <p:cNvSpPr txBox="1"/>
          <p:nvPr/>
        </p:nvSpPr>
        <p:spPr>
          <a:xfrm>
            <a:off x="10444883" y="3901102"/>
            <a:ext cx="581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2423D8"/>
                </a:solidFill>
                <a:latin typeface="Bahnschrift" panose="020B0502040204020203" pitchFamily="34" charset="0"/>
              </a:rPr>
              <a:t>x 4</a:t>
            </a:r>
          </a:p>
        </p:txBody>
      </p:sp>
      <p:sp>
        <p:nvSpPr>
          <p:cNvPr id="255" name="CasellaDiTesto 254">
            <a:extLst>
              <a:ext uri="{FF2B5EF4-FFF2-40B4-BE49-F238E27FC236}">
                <a16:creationId xmlns:a16="http://schemas.microsoft.com/office/drawing/2014/main" id="{1E4BEEAA-DA1F-4901-6B75-9DCC3E080F02}"/>
              </a:ext>
            </a:extLst>
          </p:cNvPr>
          <p:cNvSpPr txBox="1"/>
          <p:nvPr/>
        </p:nvSpPr>
        <p:spPr>
          <a:xfrm>
            <a:off x="10873674" y="4643216"/>
            <a:ext cx="713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2423D8"/>
                </a:solidFill>
                <a:latin typeface="Bahnschrift" panose="020B0502040204020203" pitchFamily="34" charset="0"/>
              </a:rPr>
              <a:t>x 2.5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99562EED-B7AF-9DE1-675C-28932B960787}"/>
              </a:ext>
            </a:extLst>
          </p:cNvPr>
          <p:cNvSpPr txBox="1"/>
          <p:nvPr/>
        </p:nvSpPr>
        <p:spPr>
          <a:xfrm>
            <a:off x="10922581" y="5374022"/>
            <a:ext cx="713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2423D8"/>
                </a:solidFill>
                <a:latin typeface="Bahnschrift" panose="020B0502040204020203" pitchFamily="34" charset="0"/>
              </a:rPr>
              <a:t>x 1.5</a:t>
            </a: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37381CBC-58FD-0277-B087-26410D0297AA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8C621BD6-BB42-A785-83CA-8F3E1C143CC7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12FEEA04-FE21-FDE8-D01F-0F69D7418272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96042B80-873D-D1E0-A040-FFEE6D54DF88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E92BF70B-FFA3-94EE-D390-DD6178C87794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FBD209E7-B7E0-8AD1-12EF-24F61E66699D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016AB9F4-7744-70AC-BC6C-AEFD77FBF5CC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2EBFE809-128C-56EB-14BE-FBFEB87AC2C8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6D73456C-AAE0-6F22-8DE2-2FB2AFA6AA85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DF301C1B-E602-1E80-60BB-BAEE113BD2C9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77D9F1D3-E790-6AF8-086E-6BDE1D83294A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D2130C4D-C3C9-C730-2AE1-3914C2B7E62B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4BDCEED4-7A35-B87F-2651-BE5005A4E459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33AD339-E34A-586A-950C-5A3F10D2D56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7449"/>
          <a:stretch>
            <a:fillRect/>
          </a:stretch>
        </p:blipFill>
        <p:spPr>
          <a:xfrm rot="883620">
            <a:off x="3752544" y="1451332"/>
            <a:ext cx="1182242" cy="2050213"/>
          </a:xfrm>
          <a:prstGeom prst="rect">
            <a:avLst/>
          </a:prstGeom>
        </p:spPr>
      </p:pic>
      <p:sp>
        <p:nvSpPr>
          <p:cNvPr id="64" name="CasellaDiTesto 63">
            <a:extLst>
              <a:ext uri="{FF2B5EF4-FFF2-40B4-BE49-F238E27FC236}">
                <a16:creationId xmlns:a16="http://schemas.microsoft.com/office/drawing/2014/main" id="{ED138577-1303-145D-ED81-3ADB399904BE}"/>
              </a:ext>
            </a:extLst>
          </p:cNvPr>
          <p:cNvSpPr txBox="1"/>
          <p:nvPr/>
        </p:nvSpPr>
        <p:spPr>
          <a:xfrm>
            <a:off x="6287202" y="6112071"/>
            <a:ext cx="1237168" cy="37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  <a:latin typeface="Bahnschrift" panose="020B0502040204020203" pitchFamily="34" charset="0"/>
              </a:rPr>
              <a:t>MWPPAC</a:t>
            </a:r>
          </a:p>
        </p:txBody>
      </p:sp>
    </p:spTree>
    <p:extLst>
      <p:ext uri="{BB962C8B-B14F-4D97-AF65-F5344CB8AC3E}">
        <p14:creationId xmlns:p14="http://schemas.microsoft.com/office/powerpoint/2010/main" val="1094579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C11180-AE82-1220-887D-A50A7EF59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ma 4">
            <a:extLst>
              <a:ext uri="{FF2B5EF4-FFF2-40B4-BE49-F238E27FC236}">
                <a16:creationId xmlns:a16="http://schemas.microsoft.com/office/drawing/2014/main" id="{F85EA6F2-5A17-96CB-5241-5F280E72990C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EA3DB519-2861-64E5-69D9-0BF31AAF375B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941564C1-788F-AFA4-4EBC-C7718417D500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7AF0AFA1-0C6D-A938-2DF7-D9FBC078B1D8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9BF26EB2-7967-C62E-325E-797E6F566A61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868B8C0F-30EB-DC75-9B71-E60CE9333D2F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F856086C-100F-CD75-4C23-C348E5DC3C05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A600483D-1901-B9A2-0EDA-51C1D5AAB9A7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B3A0126F-B141-BCE2-1EBB-5F45A7D4EAE3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DF2D4DF0-A945-0AA9-DC8F-7F7707530EBC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729900D3-99C0-4431-D483-B782D45ABA54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36F9B074-26F9-DA65-7441-E46B5D3C4AA9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A0082B8C-C03E-C05D-E20E-48ADC0E386B9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0663F20E-A0B3-C15E-E5E6-B9B8A5B35256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147C064B-149A-E69A-B96A-05F05667ECB1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The N = 20 Island of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Inversion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1100063A-0901-E46D-B3FA-7AA2C85620DC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5F98ADF4-AB0E-EE8E-7782-BC66B46CBF13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DFD60E2E-396D-8A9A-9192-EB24131ECF68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C177AF2B-8A1B-8E2E-3AE2-173D9F288A06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94ABA88D-BBE2-004D-258D-BE2548B8A6F3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0E775A69-9BA5-AFEB-A44E-F1AF9D72B93A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AC368AEB-1830-E81B-9378-A37233EBD77B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A1B572B6-F552-212A-DA02-C0F79121D92C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F3031344-FAA3-C508-AF3E-0F50ABCF74C4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508D7633-C903-BC95-E526-8C9D01E947F7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0F85B229-B281-8CC3-92E5-2147389B676E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ABBF0552-F9F5-9826-3D8C-1230DA45FB59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F2DC80F4-6678-684C-E863-26AB0A7C2571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2" name="Immagine 41">
            <a:extLst>
              <a:ext uri="{FF2B5EF4-FFF2-40B4-BE49-F238E27FC236}">
                <a16:creationId xmlns:a16="http://schemas.microsoft.com/office/drawing/2014/main" id="{F4CFF15E-629E-3862-1E09-0369DD974C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1889" y="595432"/>
            <a:ext cx="6682120" cy="3873486"/>
          </a:xfrm>
          <a:prstGeom prst="rect">
            <a:avLst/>
          </a:prstGeom>
        </p:spPr>
      </p:pic>
      <p:sp>
        <p:nvSpPr>
          <p:cNvPr id="62" name="Rectangle 178">
            <a:extLst>
              <a:ext uri="{FF2B5EF4-FFF2-40B4-BE49-F238E27FC236}">
                <a16:creationId xmlns:a16="http://schemas.microsoft.com/office/drawing/2014/main" id="{096AD5DA-05C2-1CB0-9DEB-B1256E88AE69}"/>
              </a:ext>
            </a:extLst>
          </p:cNvPr>
          <p:cNvSpPr/>
          <p:nvPr/>
        </p:nvSpPr>
        <p:spPr>
          <a:xfrm>
            <a:off x="931206" y="3489766"/>
            <a:ext cx="752067" cy="276999"/>
          </a:xfrm>
          <a:prstGeom prst="rect">
            <a:avLst/>
          </a:prstGeom>
          <a:solidFill>
            <a:srgbClr val="D1D1D1">
              <a:alpha val="55000"/>
            </a:srgb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Immagine 55">
            <a:extLst>
              <a:ext uri="{FF2B5EF4-FFF2-40B4-BE49-F238E27FC236}">
                <a16:creationId xmlns:a16="http://schemas.microsoft.com/office/drawing/2014/main" id="{BC3CF781-983E-F87E-4AFE-25CE94F3E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5576" y="3656989"/>
            <a:ext cx="4875587" cy="1936118"/>
          </a:xfrm>
          <a:prstGeom prst="rect">
            <a:avLst/>
          </a:prstGeom>
        </p:spPr>
      </p:pic>
      <p:sp>
        <p:nvSpPr>
          <p:cNvPr id="60" name="Rectangle 181">
            <a:extLst>
              <a:ext uri="{FF2B5EF4-FFF2-40B4-BE49-F238E27FC236}">
                <a16:creationId xmlns:a16="http://schemas.microsoft.com/office/drawing/2014/main" id="{7E13D129-D4C4-C925-DAF0-E703B8A0BB8A}"/>
              </a:ext>
            </a:extLst>
          </p:cNvPr>
          <p:cNvSpPr/>
          <p:nvPr/>
        </p:nvSpPr>
        <p:spPr>
          <a:xfrm>
            <a:off x="1455575" y="3652025"/>
            <a:ext cx="4875585" cy="193611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2">
            <a:extLst>
              <a:ext uri="{FF2B5EF4-FFF2-40B4-BE49-F238E27FC236}">
                <a16:creationId xmlns:a16="http://schemas.microsoft.com/office/drawing/2014/main" id="{390411CD-F9F5-399D-4D6A-7D21A8DDBFC6}"/>
              </a:ext>
            </a:extLst>
          </p:cNvPr>
          <p:cNvSpPr/>
          <p:nvPr/>
        </p:nvSpPr>
        <p:spPr>
          <a:xfrm>
            <a:off x="4851937" y="3651823"/>
            <a:ext cx="1479223" cy="1451725"/>
          </a:xfrm>
          <a:prstGeom prst="rect">
            <a:avLst/>
          </a:prstGeom>
          <a:solidFill>
            <a:schemeClr val="accent2">
              <a:alpha val="0"/>
            </a:schemeClr>
          </a:solidFill>
          <a:ln w="28575"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926A0085-C17F-A5C1-919A-15B6B44BF8D4}"/>
              </a:ext>
            </a:extLst>
          </p:cNvPr>
          <p:cNvSpPr txBox="1"/>
          <p:nvPr/>
        </p:nvSpPr>
        <p:spPr>
          <a:xfrm>
            <a:off x="4718129" y="3005901"/>
            <a:ext cx="1746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>
                <a:solidFill>
                  <a:srgbClr val="FF9900"/>
                </a:solidFill>
                <a:latin typeface="Bahnschrift" panose="020B0502040204020203" pitchFamily="34" charset="0"/>
              </a:rPr>
              <a:t>Island of</a:t>
            </a:r>
          </a:p>
          <a:p>
            <a:pPr algn="ctr"/>
            <a:r>
              <a:rPr lang="it-IT" err="1">
                <a:solidFill>
                  <a:srgbClr val="FF9900"/>
                </a:solidFill>
                <a:latin typeface="Bahnschrift" panose="020B0502040204020203" pitchFamily="34" charset="0"/>
              </a:rPr>
              <a:t>Inversion</a:t>
            </a:r>
            <a:endParaRPr lang="it-IT">
              <a:solidFill>
                <a:srgbClr val="FF9900"/>
              </a:solidFill>
              <a:latin typeface="Bahnschrift" panose="020B0502040204020203" pitchFamily="34" charset="0"/>
            </a:endParaRPr>
          </a:p>
        </p:txBody>
      </p:sp>
      <p:sp>
        <p:nvSpPr>
          <p:cNvPr id="70" name="Rectangle: Rounded Corners 142">
            <a:extLst>
              <a:ext uri="{FF2B5EF4-FFF2-40B4-BE49-F238E27FC236}">
                <a16:creationId xmlns:a16="http://schemas.microsoft.com/office/drawing/2014/main" id="{2657C93E-A827-CE29-5D77-29E42DB5DDF2}"/>
              </a:ext>
            </a:extLst>
          </p:cNvPr>
          <p:cNvSpPr/>
          <p:nvPr/>
        </p:nvSpPr>
        <p:spPr>
          <a:xfrm>
            <a:off x="279681" y="4674023"/>
            <a:ext cx="895467" cy="20679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Bahnschrift" panose="020B0502040204020203" pitchFamily="34" charset="0"/>
              </a:rPr>
              <a:t>Big Bang</a:t>
            </a:r>
          </a:p>
        </p:txBody>
      </p:sp>
      <p:cxnSp>
        <p:nvCxnSpPr>
          <p:cNvPr id="71" name="Straight Connector 144">
            <a:extLst>
              <a:ext uri="{FF2B5EF4-FFF2-40B4-BE49-F238E27FC236}">
                <a16:creationId xmlns:a16="http://schemas.microsoft.com/office/drawing/2014/main" id="{62FCE912-77F6-C044-206F-44A489334D59}"/>
              </a:ext>
            </a:extLst>
          </p:cNvPr>
          <p:cNvCxnSpPr>
            <a:cxnSpLocks/>
            <a:stCxn id="70" idx="0"/>
          </p:cNvCxnSpPr>
          <p:nvPr/>
        </p:nvCxnSpPr>
        <p:spPr>
          <a:xfrm flipH="1" flipV="1">
            <a:off x="293422" y="4252122"/>
            <a:ext cx="433993" cy="42190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Oval 148">
            <a:extLst>
              <a:ext uri="{FF2B5EF4-FFF2-40B4-BE49-F238E27FC236}">
                <a16:creationId xmlns:a16="http://schemas.microsoft.com/office/drawing/2014/main" id="{83AF0853-6E2B-7BF2-D70A-7642D9B09D59}"/>
              </a:ext>
            </a:extLst>
          </p:cNvPr>
          <p:cNvSpPr/>
          <p:nvPr/>
        </p:nvSpPr>
        <p:spPr>
          <a:xfrm>
            <a:off x="244072" y="4207100"/>
            <a:ext cx="71218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: Rounded Corners 149">
            <a:extLst>
              <a:ext uri="{FF2B5EF4-FFF2-40B4-BE49-F238E27FC236}">
                <a16:creationId xmlns:a16="http://schemas.microsoft.com/office/drawing/2014/main" id="{87E8A198-A9D8-DC41-CEDE-90455E201490}"/>
              </a:ext>
            </a:extLst>
          </p:cNvPr>
          <p:cNvSpPr/>
          <p:nvPr/>
        </p:nvSpPr>
        <p:spPr>
          <a:xfrm>
            <a:off x="4365297" y="2314509"/>
            <a:ext cx="913067" cy="20679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Bahnschrift" panose="020B0502040204020203" pitchFamily="34" charset="0"/>
              </a:rPr>
              <a:t>r-process</a:t>
            </a:r>
          </a:p>
        </p:txBody>
      </p:sp>
      <p:cxnSp>
        <p:nvCxnSpPr>
          <p:cNvPr id="74" name="Straight Connector 150">
            <a:extLst>
              <a:ext uri="{FF2B5EF4-FFF2-40B4-BE49-F238E27FC236}">
                <a16:creationId xmlns:a16="http://schemas.microsoft.com/office/drawing/2014/main" id="{B40E4462-3B7D-88AA-496B-67B92D60FF78}"/>
              </a:ext>
            </a:extLst>
          </p:cNvPr>
          <p:cNvCxnSpPr>
            <a:cxnSpLocks/>
            <a:stCxn id="73" idx="0"/>
          </p:cNvCxnSpPr>
          <p:nvPr/>
        </p:nvCxnSpPr>
        <p:spPr>
          <a:xfrm flipH="1" flipV="1">
            <a:off x="4379039" y="1892608"/>
            <a:ext cx="442792" cy="42190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5" name="Oval 151">
            <a:extLst>
              <a:ext uri="{FF2B5EF4-FFF2-40B4-BE49-F238E27FC236}">
                <a16:creationId xmlns:a16="http://schemas.microsoft.com/office/drawing/2014/main" id="{D4CD3416-618D-D612-8D4B-523AE4B238F6}"/>
              </a:ext>
            </a:extLst>
          </p:cNvPr>
          <p:cNvSpPr/>
          <p:nvPr/>
        </p:nvSpPr>
        <p:spPr>
          <a:xfrm>
            <a:off x="4329689" y="1847586"/>
            <a:ext cx="71218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: Rounded Corners 153">
            <a:extLst>
              <a:ext uri="{FF2B5EF4-FFF2-40B4-BE49-F238E27FC236}">
                <a16:creationId xmlns:a16="http://schemas.microsoft.com/office/drawing/2014/main" id="{12CBC666-53CA-C48B-0C9B-D006BA306382}"/>
              </a:ext>
            </a:extLst>
          </p:cNvPr>
          <p:cNvSpPr/>
          <p:nvPr/>
        </p:nvSpPr>
        <p:spPr>
          <a:xfrm>
            <a:off x="1040711" y="1616389"/>
            <a:ext cx="1008850" cy="20679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err="1">
                <a:solidFill>
                  <a:schemeClr val="tx1"/>
                </a:solidFill>
                <a:latin typeface="Bahnschrift" panose="020B0502040204020203" pitchFamily="34" charset="0"/>
              </a:rPr>
              <a:t>rp</a:t>
            </a:r>
            <a:r>
              <a:rPr lang="en-US" sz="1200">
                <a:solidFill>
                  <a:schemeClr val="tx1"/>
                </a:solidFill>
                <a:latin typeface="Bahnschrift" panose="020B0502040204020203" pitchFamily="34" charset="0"/>
              </a:rPr>
              <a:t>-process</a:t>
            </a:r>
          </a:p>
        </p:txBody>
      </p:sp>
      <p:cxnSp>
        <p:nvCxnSpPr>
          <p:cNvPr id="77" name="Straight Connector 154">
            <a:extLst>
              <a:ext uri="{FF2B5EF4-FFF2-40B4-BE49-F238E27FC236}">
                <a16:creationId xmlns:a16="http://schemas.microsoft.com/office/drawing/2014/main" id="{42B375AE-CC7B-2B27-3738-FD3EC782C527}"/>
              </a:ext>
            </a:extLst>
          </p:cNvPr>
          <p:cNvCxnSpPr>
            <a:cxnSpLocks/>
            <a:stCxn id="76" idx="2"/>
            <a:endCxn id="78" idx="1"/>
          </p:cNvCxnSpPr>
          <p:nvPr/>
        </p:nvCxnSpPr>
        <p:spPr>
          <a:xfrm>
            <a:off x="1545136" y="1823186"/>
            <a:ext cx="610225" cy="21599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8" name="Oval 155">
            <a:extLst>
              <a:ext uri="{FF2B5EF4-FFF2-40B4-BE49-F238E27FC236}">
                <a16:creationId xmlns:a16="http://schemas.microsoft.com/office/drawing/2014/main" id="{36ED9B08-5754-5831-8096-2D35B3C14077}"/>
              </a:ext>
            </a:extLst>
          </p:cNvPr>
          <p:cNvSpPr/>
          <p:nvPr/>
        </p:nvSpPr>
        <p:spPr>
          <a:xfrm>
            <a:off x="2144931" y="2028637"/>
            <a:ext cx="71218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: Rounded Corners 163">
            <a:extLst>
              <a:ext uri="{FF2B5EF4-FFF2-40B4-BE49-F238E27FC236}">
                <a16:creationId xmlns:a16="http://schemas.microsoft.com/office/drawing/2014/main" id="{69E4D740-79AF-3419-80B8-DD2C5107C8DE}"/>
              </a:ext>
            </a:extLst>
          </p:cNvPr>
          <p:cNvSpPr/>
          <p:nvPr/>
        </p:nvSpPr>
        <p:spPr>
          <a:xfrm>
            <a:off x="2856173" y="3201011"/>
            <a:ext cx="1167706" cy="20679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Bahnschrift" panose="020B0502040204020203" pitchFamily="34" charset="0"/>
              </a:rPr>
              <a:t>Stable nuclei</a:t>
            </a:r>
          </a:p>
        </p:txBody>
      </p:sp>
      <p:cxnSp>
        <p:nvCxnSpPr>
          <p:cNvPr id="80" name="Straight Connector 164">
            <a:extLst>
              <a:ext uri="{FF2B5EF4-FFF2-40B4-BE49-F238E27FC236}">
                <a16:creationId xmlns:a16="http://schemas.microsoft.com/office/drawing/2014/main" id="{62BEF8E1-29A2-5932-EF6C-B5BABC0C5472}"/>
              </a:ext>
            </a:extLst>
          </p:cNvPr>
          <p:cNvCxnSpPr>
            <a:cxnSpLocks/>
            <a:stCxn id="79" idx="0"/>
            <a:endCxn id="81" idx="5"/>
          </p:cNvCxnSpPr>
          <p:nvPr/>
        </p:nvCxnSpPr>
        <p:spPr>
          <a:xfrm flipH="1" flipV="1">
            <a:off x="2438518" y="2501803"/>
            <a:ext cx="1001508" cy="69920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1" name="Oval 165">
            <a:extLst>
              <a:ext uri="{FF2B5EF4-FFF2-40B4-BE49-F238E27FC236}">
                <a16:creationId xmlns:a16="http://schemas.microsoft.com/office/drawing/2014/main" id="{C375F3E1-9993-E528-5D5A-95470FAD6BCF}"/>
              </a:ext>
            </a:extLst>
          </p:cNvPr>
          <p:cNvSpPr/>
          <p:nvPr/>
        </p:nvSpPr>
        <p:spPr>
          <a:xfrm>
            <a:off x="2377730" y="2440347"/>
            <a:ext cx="71218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2288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4F7B7-FE86-20CE-70E7-FDC4C0E90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due angoli in diagonale ritagliati 3">
            <a:extLst>
              <a:ext uri="{FF2B5EF4-FFF2-40B4-BE49-F238E27FC236}">
                <a16:creationId xmlns:a16="http://schemas.microsoft.com/office/drawing/2014/main" id="{D451CCA9-C152-57DE-9087-FEF78AB2700C}"/>
              </a:ext>
            </a:extLst>
          </p:cNvPr>
          <p:cNvSpPr/>
          <p:nvPr/>
        </p:nvSpPr>
        <p:spPr>
          <a:xfrm>
            <a:off x="398575" y="893664"/>
            <a:ext cx="11394850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0</a:t>
            </a:r>
          </a:p>
        </p:txBody>
      </p:sp>
      <p:sp>
        <p:nvSpPr>
          <p:cNvPr id="3" name="Parallelogramma 2">
            <a:extLst>
              <a:ext uri="{FF2B5EF4-FFF2-40B4-BE49-F238E27FC236}">
                <a16:creationId xmlns:a16="http://schemas.microsoft.com/office/drawing/2014/main" id="{D9FBB99F-020A-3ECE-8462-8CD0847FF778}"/>
              </a:ext>
            </a:extLst>
          </p:cNvPr>
          <p:cNvSpPr/>
          <p:nvPr/>
        </p:nvSpPr>
        <p:spPr>
          <a:xfrm>
            <a:off x="2591478" y="0"/>
            <a:ext cx="7285948" cy="669956"/>
          </a:xfrm>
          <a:prstGeom prst="parallelogram">
            <a:avLst>
              <a:gd name="adj" fmla="val 108784"/>
            </a:avLst>
          </a:prstGeom>
          <a:solidFill>
            <a:srgbClr val="CC66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523E1346-B715-A6C2-373C-632A4B09E98C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403655B9-EA23-4A86-9833-73B3E98D2445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DSAM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Benchmarks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 on </a:t>
            </a:r>
            <a:r>
              <a:rPr lang="it-IT" sz="3200" b="1" baseline="30000" dirty="0">
                <a:solidFill>
                  <a:schemeClr val="bg1"/>
                </a:solidFill>
                <a:latin typeface="Bahnschrift" panose="020B0502040204020203" pitchFamily="34" charset="0"/>
              </a:rPr>
              <a:t>27,28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Mg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206820E-874A-78C2-863E-11972281165B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Lifetimes</a:t>
            </a:r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E6E6646A-BDC9-24FF-D543-10E50F85B9C7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3B52D32F-EB5C-61D4-4ED9-79E242493B94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4C5ED4C0-10EC-F037-2908-4775B37283DB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3007850E-10C6-0778-A132-E088BB35D689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8050684B-199E-B2F2-334D-F00901EA3D8C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E0B652B6-94A1-E97B-DED8-061FF02D8E0D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1BADD289-865D-F94F-D1F0-613F515CB05C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B275E8F9-F458-9EDF-C753-89F80556E433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E4971379-CA15-065A-C78E-11B45B3269D1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DC2F96CA-6E74-AAC2-95B4-2A36A755F0C2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0A6AFC4F-C821-8C5D-6A4B-A338B2D61CC3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7ED4B88F-27DD-7A5B-B2AA-158DF62FF777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88340A14-A76B-1A63-56CE-72216777FB88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B5497F88-D089-EB51-49E8-356B63B25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413" y="2025165"/>
            <a:ext cx="4633724" cy="4552540"/>
          </a:xfrm>
          <a:prstGeom prst="rect">
            <a:avLst/>
          </a:prstGeom>
        </p:spPr>
      </p:pic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87093C19-0D8F-F4FA-0F74-F7DD6F452D3E}"/>
              </a:ext>
            </a:extLst>
          </p:cNvPr>
          <p:cNvSpPr txBox="1"/>
          <p:nvPr/>
        </p:nvSpPr>
        <p:spPr>
          <a:xfrm>
            <a:off x="557708" y="1025162"/>
            <a:ext cx="12324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4000" b="1" baseline="30000">
                <a:solidFill>
                  <a:srgbClr val="145940"/>
                </a:solidFill>
                <a:latin typeface="Bahnschrift" panose="020B0502040204020203" pitchFamily="34" charset="0"/>
              </a:rPr>
              <a:t>27</a:t>
            </a:r>
            <a:r>
              <a:rPr lang="it-IT" sz="4000" b="1">
                <a:solidFill>
                  <a:srgbClr val="145940"/>
                </a:solidFill>
                <a:latin typeface="Bahnschrift" panose="020B0502040204020203" pitchFamily="34" charset="0"/>
              </a:rPr>
              <a:t>Mg</a:t>
            </a:r>
            <a:endParaRPr lang="it-IT" sz="2400" b="1">
              <a:solidFill>
                <a:srgbClr val="145940"/>
              </a:solidFill>
              <a:latin typeface="Bahnschrift" panose="020B0502040204020203" pitchFamily="34" charset="0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9EEED26C-914A-B8D4-9C30-9AF24A02F65B}"/>
              </a:ext>
            </a:extLst>
          </p:cNvPr>
          <p:cNvSpPr txBox="1"/>
          <p:nvPr/>
        </p:nvSpPr>
        <p:spPr>
          <a:xfrm>
            <a:off x="619185" y="1716044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State: 3760.9 </a:t>
            </a:r>
            <a:r>
              <a:rPr lang="it-IT" err="1">
                <a:latin typeface="Bahnschrift" panose="020B0502040204020203" pitchFamily="34" charset="0"/>
              </a:rPr>
              <a:t>keV</a:t>
            </a:r>
            <a:endParaRPr lang="it-IT" baseline="30000">
              <a:latin typeface="Bahnschrift" panose="020B0502040204020203" pitchFamily="34" charset="0"/>
            </a:endParaRPr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5F2221A8-303E-6360-8755-3D0A1637FE18}"/>
              </a:ext>
            </a:extLst>
          </p:cNvPr>
          <p:cNvSpPr/>
          <p:nvPr/>
        </p:nvSpPr>
        <p:spPr>
          <a:xfrm rot="5400000">
            <a:off x="776865" y="3451624"/>
            <a:ext cx="2131881" cy="275733"/>
          </a:xfrm>
          <a:prstGeom prst="rightArrow">
            <a:avLst>
              <a:gd name="adj1" fmla="val 50000"/>
              <a:gd name="adj2" fmla="val 43149"/>
            </a:avLst>
          </a:prstGeom>
          <a:solidFill>
            <a:srgbClr val="CC664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A2687D18-CE68-8280-CF91-EC00244721D8}"/>
              </a:ext>
            </a:extLst>
          </p:cNvPr>
          <p:cNvCxnSpPr>
            <a:cxnSpLocks/>
          </p:cNvCxnSpPr>
          <p:nvPr/>
        </p:nvCxnSpPr>
        <p:spPr>
          <a:xfrm>
            <a:off x="762984" y="2533428"/>
            <a:ext cx="1602000" cy="0"/>
          </a:xfrm>
          <a:prstGeom prst="line">
            <a:avLst/>
          </a:prstGeom>
          <a:ln w="28575">
            <a:solidFill>
              <a:srgbClr val="14594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0658E632-B250-D3E6-C02D-EB20BBC26376}"/>
              </a:ext>
            </a:extLst>
          </p:cNvPr>
          <p:cNvCxnSpPr>
            <a:cxnSpLocks/>
          </p:cNvCxnSpPr>
          <p:nvPr/>
        </p:nvCxnSpPr>
        <p:spPr>
          <a:xfrm>
            <a:off x="762975" y="6159796"/>
            <a:ext cx="1602000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B3FDDF78-075B-9D91-5F5E-1735A386F431}"/>
              </a:ext>
            </a:extLst>
          </p:cNvPr>
          <p:cNvSpPr txBox="1"/>
          <p:nvPr/>
        </p:nvSpPr>
        <p:spPr>
          <a:xfrm>
            <a:off x="658800" y="5847929"/>
            <a:ext cx="665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1/2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46" name="CasellaDiTesto 20">
            <a:extLst>
              <a:ext uri="{FF2B5EF4-FFF2-40B4-BE49-F238E27FC236}">
                <a16:creationId xmlns:a16="http://schemas.microsoft.com/office/drawing/2014/main" id="{21B01B57-31B6-1271-F4BD-ABC5F4273AEA}"/>
              </a:ext>
            </a:extLst>
          </p:cNvPr>
          <p:cNvSpPr txBox="1"/>
          <p:nvPr/>
        </p:nvSpPr>
        <p:spPr>
          <a:xfrm>
            <a:off x="658091" y="2214969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3/2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54" name="CasellaDiTesto 15">
            <a:extLst>
              <a:ext uri="{FF2B5EF4-FFF2-40B4-BE49-F238E27FC236}">
                <a16:creationId xmlns:a16="http://schemas.microsoft.com/office/drawing/2014/main" id="{84A6772B-6DF5-924D-5844-D80D26B5A7B3}"/>
              </a:ext>
            </a:extLst>
          </p:cNvPr>
          <p:cNvSpPr txBox="1"/>
          <p:nvPr/>
        </p:nvSpPr>
        <p:spPr>
          <a:xfrm>
            <a:off x="2361306" y="2364151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3787.3</a:t>
            </a:r>
          </a:p>
        </p:txBody>
      </p:sp>
      <p:sp>
        <p:nvSpPr>
          <p:cNvPr id="58" name="CasellaDiTesto 15">
            <a:extLst>
              <a:ext uri="{FF2B5EF4-FFF2-40B4-BE49-F238E27FC236}">
                <a16:creationId xmlns:a16="http://schemas.microsoft.com/office/drawing/2014/main" id="{3488FE2A-692D-0D9E-9A78-459DD558BA7D}"/>
              </a:ext>
            </a:extLst>
          </p:cNvPr>
          <p:cNvSpPr txBox="1"/>
          <p:nvPr/>
        </p:nvSpPr>
        <p:spPr>
          <a:xfrm>
            <a:off x="2363710" y="5993853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0</a:t>
            </a:r>
          </a:p>
        </p:txBody>
      </p:sp>
      <p:cxnSp>
        <p:nvCxnSpPr>
          <p:cNvPr id="60" name="Connettore diritto 59">
            <a:extLst>
              <a:ext uri="{FF2B5EF4-FFF2-40B4-BE49-F238E27FC236}">
                <a16:creationId xmlns:a16="http://schemas.microsoft.com/office/drawing/2014/main" id="{73B6572A-41C0-FC18-80BC-516003831ADB}"/>
              </a:ext>
            </a:extLst>
          </p:cNvPr>
          <p:cNvCxnSpPr>
            <a:cxnSpLocks/>
          </p:cNvCxnSpPr>
          <p:nvPr/>
        </p:nvCxnSpPr>
        <p:spPr>
          <a:xfrm>
            <a:off x="762985" y="4665314"/>
            <a:ext cx="1602000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CasellaDiTesto 15">
            <a:extLst>
              <a:ext uri="{FF2B5EF4-FFF2-40B4-BE49-F238E27FC236}">
                <a16:creationId xmlns:a16="http://schemas.microsoft.com/office/drawing/2014/main" id="{E97E830E-A05F-6900-C2FF-CC1CF825BFC4}"/>
              </a:ext>
            </a:extLst>
          </p:cNvPr>
          <p:cNvSpPr txBox="1"/>
          <p:nvPr/>
        </p:nvSpPr>
        <p:spPr>
          <a:xfrm>
            <a:off x="2360786" y="4496033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1698.5</a:t>
            </a:r>
          </a:p>
        </p:txBody>
      </p:sp>
      <p:sp>
        <p:nvSpPr>
          <p:cNvPr id="63" name="Freccia a destra 62">
            <a:extLst>
              <a:ext uri="{FF2B5EF4-FFF2-40B4-BE49-F238E27FC236}">
                <a16:creationId xmlns:a16="http://schemas.microsoft.com/office/drawing/2014/main" id="{21F7F8EF-4921-3CA5-9258-C82DD79623CE}"/>
              </a:ext>
            </a:extLst>
          </p:cNvPr>
          <p:cNvSpPr/>
          <p:nvPr/>
        </p:nvSpPr>
        <p:spPr>
          <a:xfrm rot="5400000">
            <a:off x="824473" y="5162249"/>
            <a:ext cx="1481276" cy="489709"/>
          </a:xfrm>
          <a:prstGeom prst="rightArrow">
            <a:avLst>
              <a:gd name="adj1" fmla="val 50000"/>
              <a:gd name="adj2" fmla="val 22190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5" name="CasellaDiTesto 20">
            <a:extLst>
              <a:ext uri="{FF2B5EF4-FFF2-40B4-BE49-F238E27FC236}">
                <a16:creationId xmlns:a16="http://schemas.microsoft.com/office/drawing/2014/main" id="{B053DFB9-248B-C48F-94AB-4207FAF4FB8E}"/>
              </a:ext>
            </a:extLst>
          </p:cNvPr>
          <p:cNvSpPr txBox="1"/>
          <p:nvPr/>
        </p:nvSpPr>
        <p:spPr>
          <a:xfrm>
            <a:off x="658800" y="4352997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5/2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67" name="CasellaDiTesto 15">
            <a:extLst>
              <a:ext uri="{FF2B5EF4-FFF2-40B4-BE49-F238E27FC236}">
                <a16:creationId xmlns:a16="http://schemas.microsoft.com/office/drawing/2014/main" id="{72B5550C-9B47-597E-97B3-4212AAF99B5C}"/>
              </a:ext>
            </a:extLst>
          </p:cNvPr>
          <p:cNvSpPr txBox="1"/>
          <p:nvPr/>
        </p:nvSpPr>
        <p:spPr>
          <a:xfrm>
            <a:off x="1426219" y="3427708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CC6644"/>
                </a:solidFill>
                <a:latin typeface="Bahnschrift" panose="020B0502040204020203" pitchFamily="34" charset="0"/>
              </a:rPr>
              <a:t>2062.5</a:t>
            </a:r>
          </a:p>
        </p:txBody>
      </p:sp>
      <p:sp>
        <p:nvSpPr>
          <p:cNvPr id="69" name="CasellaDiTesto 15">
            <a:extLst>
              <a:ext uri="{FF2B5EF4-FFF2-40B4-BE49-F238E27FC236}">
                <a16:creationId xmlns:a16="http://schemas.microsoft.com/office/drawing/2014/main" id="{8CF60D71-B862-311D-2DBF-240E4F93876F}"/>
              </a:ext>
            </a:extLst>
          </p:cNvPr>
          <p:cNvSpPr txBox="1"/>
          <p:nvPr/>
        </p:nvSpPr>
        <p:spPr>
          <a:xfrm>
            <a:off x="1150115" y="5253114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latin typeface="Bahnschrift" panose="020B0502040204020203" pitchFamily="34" charset="0"/>
              </a:rPr>
              <a:t>1698.5</a:t>
            </a: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695A4A41-18F4-1214-E653-039E335E09E3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8A06FB71-FB21-96BD-3195-FC65258303F6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317DD9EB-7E3F-9C97-57FB-6DB6CB5D9B09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8D20F8A0-8964-2096-686A-01950F53B6C0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BE468E78-5159-F47C-6319-B74F89FD78E6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22C6D7F1-BE99-AFDF-F136-87FC1653F106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47E78069-9650-4837-0C74-F38843A74751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00ACB79A-B4F5-791D-5499-5785ED4767E3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24CCD8B9-5762-765C-6B50-03C91CF9EBDD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CDFB3DA0-7E06-8F06-8646-97CAF4909165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26FECC2E-0B19-8ABA-3DEB-2763CE2734FB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EF5554C5-F478-A586-811F-DB1B7D3DF504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F93FA806-8390-54C7-3F89-B7E8F14FD2BA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CasellaDiTesto 76">
                <a:extLst>
                  <a:ext uri="{FF2B5EF4-FFF2-40B4-BE49-F238E27FC236}">
                    <a16:creationId xmlns:a16="http://schemas.microsoft.com/office/drawing/2014/main" id="{B6D26045-BAA1-C876-AF50-CE88E90B9707}"/>
                  </a:ext>
                </a:extLst>
              </p:cNvPr>
              <p:cNvSpPr txBox="1"/>
              <p:nvPr/>
            </p:nvSpPr>
            <p:spPr>
              <a:xfrm>
                <a:off x="7661464" y="1114073"/>
                <a:ext cx="3743782" cy="834716"/>
              </a:xfrm>
              <a:prstGeom prst="rect">
                <a:avLst/>
              </a:prstGeom>
              <a:noFill/>
              <a:ln w="19050">
                <a:solidFill>
                  <a:srgbClr val="CC6644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f>
                            <m:fPr>
                              <m:type m:val="lin"/>
                              <m:ctrlPr>
                                <a:rPr lang="it-IT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it-IT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it-IT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it-IT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0.48</m:t>
                          </m:r>
                          <m:r>
                            <a:rPr lang="it-IT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b>
                          <m:r>
                            <a:rPr lang="it-IT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−0.017</m:t>
                          </m:r>
                        </m:sub>
                        <m:sup>
                          <m:r>
                            <a:rPr lang="it-IT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+0.017</m:t>
                          </m:r>
                        </m:sup>
                      </m:sSubSup>
                      <m:r>
                        <a:rPr lang="it-IT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2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ps</m:t>
                      </m:r>
                    </m:oMath>
                  </m:oMathPara>
                </a14:m>
                <a:endParaRPr lang="it-IT" sz="2000" b="0" dirty="0">
                  <a:solidFill>
                    <a:schemeClr val="tx1"/>
                  </a:solidFill>
                  <a:latin typeface="Bahnschrift" panose="020B0502040204020203" pitchFamily="34" charset="0"/>
                </a:endParaRPr>
              </a:p>
              <a:p>
                <a:pPr algn="ctr"/>
                <a:endParaRPr lang="it-IT" sz="700" b="0" dirty="0">
                  <a:solidFill>
                    <a:schemeClr val="tx1"/>
                  </a:solidFill>
                  <a:latin typeface="Bahnschrift" panose="020B0502040204020203" pitchFamily="34" charset="0"/>
                </a:endParaRPr>
              </a:p>
              <a:p>
                <a:pPr algn="ctr"/>
                <a:r>
                  <a:rPr lang="it-IT" dirty="0">
                    <a:latin typeface="Bahnschrift" panose="020B0502040204020203" pitchFamily="34" charset="0"/>
                  </a:rPr>
                  <a:t>NNDC</a:t>
                </a:r>
                <a:r>
                  <a:rPr lang="it-IT" dirty="0">
                    <a:solidFill>
                      <a:schemeClr val="tx1"/>
                    </a:solidFill>
                    <a:latin typeface="Bahnschrift" panose="020B0502040204020203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f>
                          <m:fPr>
                            <m:type m:val="lin"/>
                            <m:ctrlPr>
                              <a:rPr lang="it-IT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it-IT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lang="it-IT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=0.4</m:t>
                    </m:r>
                    <m:r>
                      <a:rPr lang="it-IT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2(9)</m:t>
                    </m:r>
                    <m:r>
                      <a:rPr lang="it-IT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it-IT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m:rPr>
                        <m:sty m:val="p"/>
                      </m:rPr>
                      <a:rPr lang="it-IT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endParaRPr lang="it-IT" dirty="0">
                  <a:solidFill>
                    <a:schemeClr val="tx1"/>
                  </a:solidFill>
                  <a:latin typeface="Bahnschrift" panose="020B0502040204020203" pitchFamily="34" charset="0"/>
                </a:endParaRPr>
              </a:p>
            </p:txBody>
          </p:sp>
        </mc:Choice>
        <mc:Fallback xmlns="">
          <p:sp>
            <p:nvSpPr>
              <p:cNvPr id="77" name="CasellaDiTesto 76">
                <a:extLst>
                  <a:ext uri="{FF2B5EF4-FFF2-40B4-BE49-F238E27FC236}">
                    <a16:creationId xmlns:a16="http://schemas.microsoft.com/office/drawing/2014/main" id="{B6D26045-BAA1-C876-AF50-CE88E90B9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1464" y="1114073"/>
                <a:ext cx="3743782" cy="834716"/>
              </a:xfrm>
              <a:prstGeom prst="rect">
                <a:avLst/>
              </a:prstGeom>
              <a:blipFill>
                <a:blip r:embed="rId3"/>
                <a:stretch>
                  <a:fillRect t="-20000" b="-52857"/>
                </a:stretch>
              </a:blipFill>
              <a:ln w="19050">
                <a:solidFill>
                  <a:srgbClr val="CC6644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Immagine 29">
            <a:extLst>
              <a:ext uri="{FF2B5EF4-FFF2-40B4-BE49-F238E27FC236}">
                <a16:creationId xmlns:a16="http://schemas.microsoft.com/office/drawing/2014/main" id="{05BDDCC3-F7FE-3B75-11B0-9D4446EC2F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9960" y="1044212"/>
            <a:ext cx="3706528" cy="2773523"/>
          </a:xfrm>
          <a:prstGeom prst="rect">
            <a:avLst/>
          </a:prstGeom>
        </p:spPr>
      </p:pic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B79AFDDA-FC39-6BE0-49C2-35F8A5DFB321}"/>
              </a:ext>
            </a:extLst>
          </p:cNvPr>
          <p:cNvSpPr txBox="1"/>
          <p:nvPr/>
        </p:nvSpPr>
        <p:spPr>
          <a:xfrm>
            <a:off x="3754017" y="1143184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Standard</a:t>
            </a:r>
          </a:p>
        </p:txBody>
      </p:sp>
      <p:sp>
        <p:nvSpPr>
          <p:cNvPr id="72" name="CasellaDiTesto 71">
            <a:extLst>
              <a:ext uri="{FF2B5EF4-FFF2-40B4-BE49-F238E27FC236}">
                <a16:creationId xmlns:a16="http://schemas.microsoft.com/office/drawing/2014/main" id="{95C39FDE-B0EE-DA34-2ADD-C3650FD697AE}"/>
              </a:ext>
            </a:extLst>
          </p:cNvPr>
          <p:cNvSpPr txBox="1"/>
          <p:nvPr/>
        </p:nvSpPr>
        <p:spPr>
          <a:xfrm>
            <a:off x="3754017" y="3865460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Toy MC</a:t>
            </a:r>
          </a:p>
        </p:txBody>
      </p:sp>
      <p:sp>
        <p:nvSpPr>
          <p:cNvPr id="93" name="CasellaDiTesto 20">
            <a:extLst>
              <a:ext uri="{FF2B5EF4-FFF2-40B4-BE49-F238E27FC236}">
                <a16:creationId xmlns:a16="http://schemas.microsoft.com/office/drawing/2014/main" id="{B67E3E8B-CFC9-FCE2-31CF-D9D3FA3CE75A}"/>
              </a:ext>
            </a:extLst>
          </p:cNvPr>
          <p:cNvSpPr txBox="1"/>
          <p:nvPr/>
        </p:nvSpPr>
        <p:spPr>
          <a:xfrm>
            <a:off x="663909" y="4666784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latin typeface="Bahnschrift" panose="020B0502040204020203" pitchFamily="34" charset="0"/>
              </a:rPr>
              <a:t>0.81 </a:t>
            </a:r>
            <a:r>
              <a:rPr lang="it-IT" sz="1400" i="1" err="1">
                <a:latin typeface="Bahnschrift" panose="020B0502040204020203" pitchFamily="34" charset="0"/>
              </a:rPr>
              <a:t>ps</a:t>
            </a:r>
            <a:endParaRPr lang="it-IT" sz="1400" i="1" baseline="30000">
              <a:latin typeface="Bahnschrift" panose="020B0502040204020203" pitchFamily="34" charset="0"/>
            </a:endParaRPr>
          </a:p>
        </p:txBody>
      </p:sp>
      <p:sp>
        <p:nvSpPr>
          <p:cNvPr id="95" name="CasellaDiTesto 20">
            <a:extLst>
              <a:ext uri="{FF2B5EF4-FFF2-40B4-BE49-F238E27FC236}">
                <a16:creationId xmlns:a16="http://schemas.microsoft.com/office/drawing/2014/main" id="{481A6631-1396-7276-3B45-CC36E2C904A8}"/>
              </a:ext>
            </a:extLst>
          </p:cNvPr>
          <p:cNvSpPr txBox="1"/>
          <p:nvPr/>
        </p:nvSpPr>
        <p:spPr>
          <a:xfrm>
            <a:off x="658800" y="2531431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145940"/>
                </a:solidFill>
                <a:latin typeface="Bahnschrift" panose="020B0502040204020203" pitchFamily="34" charset="0"/>
              </a:rPr>
              <a:t>&lt;17 </a:t>
            </a:r>
            <a:r>
              <a:rPr lang="it-IT" sz="1400" i="1" err="1">
                <a:solidFill>
                  <a:srgbClr val="145940"/>
                </a:solidFill>
                <a:latin typeface="Bahnschrift" panose="020B0502040204020203" pitchFamily="34" charset="0"/>
              </a:rPr>
              <a:t>fs</a:t>
            </a:r>
            <a:endParaRPr lang="it-IT" sz="1400" i="1" baseline="30000">
              <a:solidFill>
                <a:srgbClr val="145940"/>
              </a:solidFill>
              <a:latin typeface="Bahnschrift" panose="020B0502040204020203" pitchFamily="34" charset="0"/>
            </a:endParaRPr>
          </a:p>
        </p:txBody>
      </p:sp>
      <p:sp>
        <p:nvSpPr>
          <p:cNvPr id="97" name="Rettangolo 96">
            <a:extLst>
              <a:ext uri="{FF2B5EF4-FFF2-40B4-BE49-F238E27FC236}">
                <a16:creationId xmlns:a16="http://schemas.microsoft.com/office/drawing/2014/main" id="{44C2F543-64EF-713F-6827-38A8F12C4CDB}"/>
              </a:ext>
            </a:extLst>
          </p:cNvPr>
          <p:cNvSpPr/>
          <p:nvPr/>
        </p:nvSpPr>
        <p:spPr>
          <a:xfrm>
            <a:off x="5616354" y="4697533"/>
            <a:ext cx="980771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" name="Connettore diritto 19">
            <a:extLst>
              <a:ext uri="{FF2B5EF4-FFF2-40B4-BE49-F238E27FC236}">
                <a16:creationId xmlns:a16="http://schemas.microsoft.com/office/drawing/2014/main" id="{A6666323-36A6-56B7-0A49-3411F9FF11B5}"/>
              </a:ext>
            </a:extLst>
          </p:cNvPr>
          <p:cNvCxnSpPr>
            <a:cxnSpLocks/>
          </p:cNvCxnSpPr>
          <p:nvPr/>
        </p:nvCxnSpPr>
        <p:spPr>
          <a:xfrm>
            <a:off x="758786" y="3073378"/>
            <a:ext cx="1602000" cy="0"/>
          </a:xfrm>
          <a:prstGeom prst="line">
            <a:avLst/>
          </a:prstGeom>
          <a:ln w="28575">
            <a:solidFill>
              <a:srgbClr val="CC664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CasellaDiTesto 20">
            <a:extLst>
              <a:ext uri="{FF2B5EF4-FFF2-40B4-BE49-F238E27FC236}">
                <a16:creationId xmlns:a16="http://schemas.microsoft.com/office/drawing/2014/main" id="{ED9A32D9-7641-E8B4-995B-7147C2C8C0BB}"/>
              </a:ext>
            </a:extLst>
          </p:cNvPr>
          <p:cNvSpPr txBox="1"/>
          <p:nvPr/>
        </p:nvSpPr>
        <p:spPr>
          <a:xfrm>
            <a:off x="653893" y="2754919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5/2</a:t>
            </a:r>
            <a:r>
              <a:rPr lang="it-IT" sz="1400" baseline="30000">
                <a:latin typeface="Bahnschrift" panose="020B0502040204020203" pitchFamily="34" charset="0"/>
              </a:rPr>
              <a:t>-</a:t>
            </a:r>
            <a:r>
              <a:rPr lang="it-IT" sz="1400">
                <a:latin typeface="Bahnschrift" panose="020B0502040204020203" pitchFamily="34" charset="0"/>
              </a:rPr>
              <a:t>, 7/2</a:t>
            </a:r>
            <a:r>
              <a:rPr lang="it-IT" sz="1400" baseline="30000">
                <a:latin typeface="Bahnschrift" panose="020B0502040204020203" pitchFamily="34" charset="0"/>
              </a:rPr>
              <a:t>-</a:t>
            </a:r>
          </a:p>
        </p:txBody>
      </p:sp>
      <p:sp>
        <p:nvSpPr>
          <p:cNvPr id="8" name="CasellaDiTesto 15">
            <a:extLst>
              <a:ext uri="{FF2B5EF4-FFF2-40B4-BE49-F238E27FC236}">
                <a16:creationId xmlns:a16="http://schemas.microsoft.com/office/drawing/2014/main" id="{A1E2DB52-C3AE-6C19-A907-2276FD0F0F24}"/>
              </a:ext>
            </a:extLst>
          </p:cNvPr>
          <p:cNvSpPr txBox="1"/>
          <p:nvPr/>
        </p:nvSpPr>
        <p:spPr>
          <a:xfrm>
            <a:off x="2357108" y="2904101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3760.9</a:t>
            </a:r>
          </a:p>
        </p:txBody>
      </p:sp>
      <p:sp>
        <p:nvSpPr>
          <p:cNvPr id="14" name="CasellaDiTesto 20">
            <a:extLst>
              <a:ext uri="{FF2B5EF4-FFF2-40B4-BE49-F238E27FC236}">
                <a16:creationId xmlns:a16="http://schemas.microsoft.com/office/drawing/2014/main" id="{26C049B0-ABFB-E733-2399-14DBC94B2046}"/>
              </a:ext>
            </a:extLst>
          </p:cNvPr>
          <p:cNvSpPr txBox="1"/>
          <p:nvPr/>
        </p:nvSpPr>
        <p:spPr>
          <a:xfrm>
            <a:off x="654602" y="3071381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CC6644"/>
                </a:solidFill>
                <a:latin typeface="Bahnschrift" panose="020B0502040204020203" pitchFamily="34" charset="0"/>
              </a:rPr>
              <a:t>0.42 </a:t>
            </a:r>
            <a:r>
              <a:rPr lang="it-IT" sz="1400" i="1" err="1">
                <a:solidFill>
                  <a:srgbClr val="CC6644"/>
                </a:solidFill>
                <a:latin typeface="Bahnschrift" panose="020B0502040204020203" pitchFamily="34" charset="0"/>
              </a:rPr>
              <a:t>ps</a:t>
            </a:r>
            <a:endParaRPr lang="it-IT" sz="1400" i="1" baseline="30000">
              <a:solidFill>
                <a:srgbClr val="CC6644"/>
              </a:solidFill>
              <a:latin typeface="Bahnschrift" panose="020B0502040204020203" pitchFamily="34" charset="0"/>
            </a:endParaRPr>
          </a:p>
        </p:txBody>
      </p:sp>
      <p:sp>
        <p:nvSpPr>
          <p:cNvPr id="18" name="Freccia a destra 77">
            <a:extLst>
              <a:ext uri="{FF2B5EF4-FFF2-40B4-BE49-F238E27FC236}">
                <a16:creationId xmlns:a16="http://schemas.microsoft.com/office/drawing/2014/main" id="{F66F42E1-6F67-C760-4BCD-47BB1AA70F50}"/>
              </a:ext>
            </a:extLst>
          </p:cNvPr>
          <p:cNvSpPr/>
          <p:nvPr/>
        </p:nvSpPr>
        <p:spPr>
          <a:xfrm rot="5400000">
            <a:off x="216053" y="3570676"/>
            <a:ext cx="2121344" cy="45719"/>
          </a:xfrm>
          <a:prstGeom prst="rightArrow">
            <a:avLst>
              <a:gd name="adj1" fmla="val 50000"/>
              <a:gd name="adj2" fmla="val 103084"/>
            </a:avLst>
          </a:prstGeom>
          <a:solidFill>
            <a:srgbClr val="14594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28" name="CasellaDiTesto 15">
            <a:extLst>
              <a:ext uri="{FF2B5EF4-FFF2-40B4-BE49-F238E27FC236}">
                <a16:creationId xmlns:a16="http://schemas.microsoft.com/office/drawing/2014/main" id="{71D8D712-EA7C-0FDB-0628-C00C0574336B}"/>
              </a:ext>
            </a:extLst>
          </p:cNvPr>
          <p:cNvSpPr txBox="1"/>
          <p:nvPr/>
        </p:nvSpPr>
        <p:spPr>
          <a:xfrm>
            <a:off x="859067" y="3558300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145940"/>
                </a:solidFill>
                <a:latin typeface="Bahnschrift" panose="020B0502040204020203" pitchFamily="34" charset="0"/>
              </a:rPr>
              <a:t>2088.7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EC5F9503-E626-5F07-B63F-99B315E858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5475" y="2076726"/>
            <a:ext cx="4552541" cy="4552541"/>
          </a:xfrm>
          <a:prstGeom prst="rect">
            <a:avLst/>
          </a:prstGeom>
        </p:spPr>
      </p:pic>
      <p:pic>
        <p:nvPicPr>
          <p:cNvPr id="52" name="Immagine 51">
            <a:extLst>
              <a:ext uri="{FF2B5EF4-FFF2-40B4-BE49-F238E27FC236}">
                <a16:creationId xmlns:a16="http://schemas.microsoft.com/office/drawing/2014/main" id="{6763FB04-1A64-6EEC-34CC-AF42DF4F38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7388" y="3757369"/>
            <a:ext cx="3772256" cy="2800096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FA125671-BC1B-66CF-90B9-E0CF0119F5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5427" y="3962986"/>
            <a:ext cx="1128516" cy="805008"/>
          </a:xfrm>
          <a:prstGeom prst="rect">
            <a:avLst/>
          </a:prstGeom>
        </p:spPr>
      </p:pic>
      <p:pic>
        <p:nvPicPr>
          <p:cNvPr id="48" name="Immagine 47">
            <a:extLst>
              <a:ext uri="{FF2B5EF4-FFF2-40B4-BE49-F238E27FC236}">
                <a16:creationId xmlns:a16="http://schemas.microsoft.com/office/drawing/2014/main" id="{54CE2A44-CA74-AEE9-B497-FA501B399B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2632" y="4780283"/>
            <a:ext cx="1166552" cy="840353"/>
          </a:xfrm>
          <a:prstGeom prst="rect">
            <a:avLst/>
          </a:prstGeom>
        </p:spPr>
      </p:pic>
      <p:pic>
        <p:nvPicPr>
          <p:cNvPr id="62" name="Immagine 61">
            <a:extLst>
              <a:ext uri="{FF2B5EF4-FFF2-40B4-BE49-F238E27FC236}">
                <a16:creationId xmlns:a16="http://schemas.microsoft.com/office/drawing/2014/main" id="{3A118461-CC8C-B175-84FC-2298452A8F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75398" y="1030560"/>
            <a:ext cx="3718613" cy="2780462"/>
          </a:xfrm>
          <a:prstGeom prst="rect">
            <a:avLst/>
          </a:prstGeom>
        </p:spPr>
      </p:pic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97744AD4-8695-A927-0F2B-28B66E5D77CD}"/>
              </a:ext>
            </a:extLst>
          </p:cNvPr>
          <p:cNvSpPr txBox="1"/>
          <p:nvPr/>
        </p:nvSpPr>
        <p:spPr>
          <a:xfrm>
            <a:off x="3754017" y="3888442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Toy MC</a:t>
            </a:r>
          </a:p>
        </p:txBody>
      </p:sp>
      <p:sp>
        <p:nvSpPr>
          <p:cNvPr id="71" name="CasellaDiTesto 70">
            <a:extLst>
              <a:ext uri="{FF2B5EF4-FFF2-40B4-BE49-F238E27FC236}">
                <a16:creationId xmlns:a16="http://schemas.microsoft.com/office/drawing/2014/main" id="{00D9FE14-D11F-E9B9-C11E-3D15E59FF7B1}"/>
              </a:ext>
            </a:extLst>
          </p:cNvPr>
          <p:cNvSpPr txBox="1"/>
          <p:nvPr/>
        </p:nvSpPr>
        <p:spPr>
          <a:xfrm>
            <a:off x="3754017" y="1201413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Standard</a:t>
            </a:r>
          </a:p>
        </p:txBody>
      </p:sp>
    </p:spTree>
    <p:extLst>
      <p:ext uri="{BB962C8B-B14F-4D97-AF65-F5344CB8AC3E}">
        <p14:creationId xmlns:p14="http://schemas.microsoft.com/office/powerpoint/2010/main" val="3270004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0ABD0-75D0-5CF6-63D7-C1570352E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due angoli in diagonale ritagliati 3">
            <a:extLst>
              <a:ext uri="{FF2B5EF4-FFF2-40B4-BE49-F238E27FC236}">
                <a16:creationId xmlns:a16="http://schemas.microsoft.com/office/drawing/2014/main" id="{D78A5631-D6D5-1B05-D93A-05C0B9EB48BC}"/>
              </a:ext>
            </a:extLst>
          </p:cNvPr>
          <p:cNvSpPr/>
          <p:nvPr/>
        </p:nvSpPr>
        <p:spPr>
          <a:xfrm>
            <a:off x="398575" y="893664"/>
            <a:ext cx="11394850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0</a:t>
            </a:r>
          </a:p>
        </p:txBody>
      </p:sp>
      <p:sp>
        <p:nvSpPr>
          <p:cNvPr id="3" name="Parallelogramma 2">
            <a:extLst>
              <a:ext uri="{FF2B5EF4-FFF2-40B4-BE49-F238E27FC236}">
                <a16:creationId xmlns:a16="http://schemas.microsoft.com/office/drawing/2014/main" id="{616E5CF1-6E69-AC6B-C1A4-490DC08C35A3}"/>
              </a:ext>
            </a:extLst>
          </p:cNvPr>
          <p:cNvSpPr/>
          <p:nvPr/>
        </p:nvSpPr>
        <p:spPr>
          <a:xfrm>
            <a:off x="2591478" y="0"/>
            <a:ext cx="7285948" cy="669956"/>
          </a:xfrm>
          <a:prstGeom prst="parallelogram">
            <a:avLst>
              <a:gd name="adj" fmla="val 108784"/>
            </a:avLst>
          </a:prstGeom>
          <a:solidFill>
            <a:srgbClr val="CC66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676A9E52-77C0-CA14-05D7-AFF281580F0F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811D902B-2EE3-0392-3751-F4DDF6E4A1C7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DSAM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Benchmarks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 on </a:t>
            </a:r>
            <a:r>
              <a:rPr lang="it-IT" sz="3200" b="1" baseline="30000" dirty="0">
                <a:solidFill>
                  <a:schemeClr val="bg1"/>
                </a:solidFill>
                <a:latin typeface="Bahnschrift" panose="020B0502040204020203" pitchFamily="34" charset="0"/>
              </a:rPr>
              <a:t>27,28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Mg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3EC4AA4-30CD-AF8E-AC8A-6CFF29B36CEF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Lifetimes</a:t>
            </a:r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F0E77870-A0B6-BDB5-BBC8-2228BE204180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DAFB009E-942F-8D39-8D0E-75F870ACB47B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F134D91E-F9F8-A412-9334-51407D33AD0D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902D62AE-7823-C30E-D06F-46611D96E411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EA63DF60-2B6D-529B-9DC6-E65EE5C0A8E1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8504D514-CB01-BE93-ACB0-240011D8D07E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196E483E-DF36-BA28-0531-E5298F384DC7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FEF855B1-BC5B-F173-967D-4FF6E639CE4C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020534DC-C721-C8C3-C401-94AF4C96CF58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B3D076BA-AAB8-5507-C20F-E30952C46B08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C34A044E-42C5-3FB1-9216-0F080E29BC24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2344EB54-43CB-DCE4-B5DC-A0CCC2A87231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47718928-E495-41B9-571A-E2F382FC357D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C2A9C237-B3AD-F64A-9EA7-B5A86BF57748}"/>
              </a:ext>
            </a:extLst>
          </p:cNvPr>
          <p:cNvSpPr txBox="1"/>
          <p:nvPr/>
        </p:nvSpPr>
        <p:spPr>
          <a:xfrm>
            <a:off x="557708" y="1025162"/>
            <a:ext cx="12324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4000" b="1" baseline="30000">
                <a:solidFill>
                  <a:srgbClr val="145940"/>
                </a:solidFill>
                <a:latin typeface="Bahnschrift" panose="020B0502040204020203" pitchFamily="34" charset="0"/>
              </a:rPr>
              <a:t>27</a:t>
            </a:r>
            <a:r>
              <a:rPr lang="it-IT" sz="4000" b="1">
                <a:solidFill>
                  <a:srgbClr val="145940"/>
                </a:solidFill>
                <a:latin typeface="Bahnschrift" panose="020B0502040204020203" pitchFamily="34" charset="0"/>
              </a:rPr>
              <a:t>Mg</a:t>
            </a:r>
            <a:endParaRPr lang="it-IT" sz="2400" b="1">
              <a:solidFill>
                <a:srgbClr val="145940"/>
              </a:solidFill>
              <a:latin typeface="Bahnschrift" panose="020B0502040204020203" pitchFamily="34" charset="0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9E387D0B-4766-ED50-B468-BDCFA6DF6CF0}"/>
              </a:ext>
            </a:extLst>
          </p:cNvPr>
          <p:cNvSpPr txBox="1"/>
          <p:nvPr/>
        </p:nvSpPr>
        <p:spPr>
          <a:xfrm>
            <a:off x="619185" y="1716044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State: 3427.4 </a:t>
            </a:r>
            <a:r>
              <a:rPr lang="it-IT" err="1">
                <a:latin typeface="Bahnschrift" panose="020B0502040204020203" pitchFamily="34" charset="0"/>
              </a:rPr>
              <a:t>keV</a:t>
            </a:r>
            <a:endParaRPr lang="it-IT" baseline="30000">
              <a:latin typeface="Bahnschrift" panose="020B0502040204020203" pitchFamily="34" charset="0"/>
            </a:endParaRPr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F6B1E9BB-FEAA-D300-7FC5-88880D01BD38}"/>
              </a:ext>
            </a:extLst>
          </p:cNvPr>
          <p:cNvSpPr/>
          <p:nvPr/>
        </p:nvSpPr>
        <p:spPr>
          <a:xfrm rot="5400000">
            <a:off x="899796" y="4331343"/>
            <a:ext cx="1747699" cy="275733"/>
          </a:xfrm>
          <a:prstGeom prst="rightArrow">
            <a:avLst>
              <a:gd name="adj1" fmla="val 50000"/>
              <a:gd name="adj2" fmla="val 43149"/>
            </a:avLst>
          </a:prstGeom>
          <a:solidFill>
            <a:srgbClr val="CC664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3837EB4A-0329-C604-B1DB-C2409972DE35}"/>
              </a:ext>
            </a:extLst>
          </p:cNvPr>
          <p:cNvCxnSpPr>
            <a:cxnSpLocks/>
          </p:cNvCxnSpPr>
          <p:nvPr/>
        </p:nvCxnSpPr>
        <p:spPr>
          <a:xfrm>
            <a:off x="763200" y="3597053"/>
            <a:ext cx="1603445" cy="0"/>
          </a:xfrm>
          <a:prstGeom prst="line">
            <a:avLst/>
          </a:prstGeom>
          <a:ln w="28575">
            <a:solidFill>
              <a:srgbClr val="CC664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B64E6CCB-BEBA-F040-605F-5A921BA52E3A}"/>
              </a:ext>
            </a:extLst>
          </p:cNvPr>
          <p:cNvCxnSpPr>
            <a:cxnSpLocks/>
          </p:cNvCxnSpPr>
          <p:nvPr/>
        </p:nvCxnSpPr>
        <p:spPr>
          <a:xfrm>
            <a:off x="763200" y="6159796"/>
            <a:ext cx="1602000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57CA430-C39A-CF52-5959-D9AF1A2D8538}"/>
              </a:ext>
            </a:extLst>
          </p:cNvPr>
          <p:cNvSpPr txBox="1"/>
          <p:nvPr/>
        </p:nvSpPr>
        <p:spPr>
          <a:xfrm>
            <a:off x="658800" y="5849834"/>
            <a:ext cx="665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1/2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46" name="CasellaDiTesto 20">
            <a:extLst>
              <a:ext uri="{FF2B5EF4-FFF2-40B4-BE49-F238E27FC236}">
                <a16:creationId xmlns:a16="http://schemas.microsoft.com/office/drawing/2014/main" id="{4D895E43-CFF7-55F9-FAA0-98C42AFCB4AC}"/>
              </a:ext>
            </a:extLst>
          </p:cNvPr>
          <p:cNvSpPr txBox="1"/>
          <p:nvPr/>
        </p:nvSpPr>
        <p:spPr>
          <a:xfrm>
            <a:off x="658800" y="3288119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(5/2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  <a:r>
              <a:rPr lang="it-IT" sz="1400">
                <a:latin typeface="Bahnschrift" panose="020B0502040204020203" pitchFamily="34" charset="0"/>
              </a:rPr>
              <a:t>, 7/2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  <a:r>
              <a:rPr lang="it-IT" sz="1400">
                <a:latin typeface="Bahnschrift" panose="020B0502040204020203" pitchFamily="34" charset="0"/>
              </a:rPr>
              <a:t>)</a:t>
            </a:r>
            <a:endParaRPr lang="it-IT" sz="1400" baseline="30000">
              <a:latin typeface="Bahnschrift" panose="020B0502040204020203" pitchFamily="34" charset="0"/>
            </a:endParaRPr>
          </a:p>
        </p:txBody>
      </p:sp>
      <p:sp>
        <p:nvSpPr>
          <p:cNvPr id="54" name="CasellaDiTesto 15">
            <a:extLst>
              <a:ext uri="{FF2B5EF4-FFF2-40B4-BE49-F238E27FC236}">
                <a16:creationId xmlns:a16="http://schemas.microsoft.com/office/drawing/2014/main" id="{34D2B386-7553-8691-C8F0-08AC991B3015}"/>
              </a:ext>
            </a:extLst>
          </p:cNvPr>
          <p:cNvSpPr txBox="1"/>
          <p:nvPr/>
        </p:nvSpPr>
        <p:spPr>
          <a:xfrm>
            <a:off x="2361600" y="3432577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3427.4</a:t>
            </a:r>
          </a:p>
        </p:txBody>
      </p:sp>
      <p:sp>
        <p:nvSpPr>
          <p:cNvPr id="58" name="CasellaDiTesto 15">
            <a:extLst>
              <a:ext uri="{FF2B5EF4-FFF2-40B4-BE49-F238E27FC236}">
                <a16:creationId xmlns:a16="http://schemas.microsoft.com/office/drawing/2014/main" id="{8EEFF27E-CAC1-32C6-D9E6-AFA60997B6A9}"/>
              </a:ext>
            </a:extLst>
          </p:cNvPr>
          <p:cNvSpPr txBox="1"/>
          <p:nvPr/>
        </p:nvSpPr>
        <p:spPr>
          <a:xfrm>
            <a:off x="2345045" y="5975684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0</a:t>
            </a:r>
          </a:p>
        </p:txBody>
      </p:sp>
      <p:cxnSp>
        <p:nvCxnSpPr>
          <p:cNvPr id="60" name="Connettore diritto 59">
            <a:extLst>
              <a:ext uri="{FF2B5EF4-FFF2-40B4-BE49-F238E27FC236}">
                <a16:creationId xmlns:a16="http://schemas.microsoft.com/office/drawing/2014/main" id="{55AD5E10-40AE-8AC8-6ACA-0612B4166538}"/>
              </a:ext>
            </a:extLst>
          </p:cNvPr>
          <p:cNvCxnSpPr>
            <a:cxnSpLocks/>
          </p:cNvCxnSpPr>
          <p:nvPr/>
        </p:nvCxnSpPr>
        <p:spPr>
          <a:xfrm flipV="1">
            <a:off x="763200" y="5344760"/>
            <a:ext cx="1602000" cy="4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CasellaDiTesto 15">
            <a:extLst>
              <a:ext uri="{FF2B5EF4-FFF2-40B4-BE49-F238E27FC236}">
                <a16:creationId xmlns:a16="http://schemas.microsoft.com/office/drawing/2014/main" id="{46CFE8E1-2BA7-9862-3D31-7BFD47B91EB8}"/>
              </a:ext>
            </a:extLst>
          </p:cNvPr>
          <p:cNvSpPr txBox="1"/>
          <p:nvPr/>
        </p:nvSpPr>
        <p:spPr>
          <a:xfrm>
            <a:off x="2361600" y="5177412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984.9</a:t>
            </a:r>
          </a:p>
        </p:txBody>
      </p:sp>
      <p:sp>
        <p:nvSpPr>
          <p:cNvPr id="63" name="Freccia a destra 62">
            <a:extLst>
              <a:ext uri="{FF2B5EF4-FFF2-40B4-BE49-F238E27FC236}">
                <a16:creationId xmlns:a16="http://schemas.microsoft.com/office/drawing/2014/main" id="{ABA57634-D5C9-F6A4-7DA4-243026BCA8C1}"/>
              </a:ext>
            </a:extLst>
          </p:cNvPr>
          <p:cNvSpPr/>
          <p:nvPr/>
        </p:nvSpPr>
        <p:spPr>
          <a:xfrm rot="5400000">
            <a:off x="1371191" y="5552151"/>
            <a:ext cx="802980" cy="380583"/>
          </a:xfrm>
          <a:prstGeom prst="rightArrow">
            <a:avLst>
              <a:gd name="adj1" fmla="val 50000"/>
              <a:gd name="adj2" fmla="val 22190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65" name="CasellaDiTesto 20">
            <a:extLst>
              <a:ext uri="{FF2B5EF4-FFF2-40B4-BE49-F238E27FC236}">
                <a16:creationId xmlns:a16="http://schemas.microsoft.com/office/drawing/2014/main" id="{366EB572-8390-CC67-1876-80754F5843E4}"/>
              </a:ext>
            </a:extLst>
          </p:cNvPr>
          <p:cNvSpPr txBox="1"/>
          <p:nvPr/>
        </p:nvSpPr>
        <p:spPr>
          <a:xfrm>
            <a:off x="658800" y="5038797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3/2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67" name="CasellaDiTesto 15">
            <a:extLst>
              <a:ext uri="{FF2B5EF4-FFF2-40B4-BE49-F238E27FC236}">
                <a16:creationId xmlns:a16="http://schemas.microsoft.com/office/drawing/2014/main" id="{68F17C72-E180-66AE-A07C-4F8B2F30D47C}"/>
              </a:ext>
            </a:extLst>
          </p:cNvPr>
          <p:cNvSpPr txBox="1"/>
          <p:nvPr/>
        </p:nvSpPr>
        <p:spPr>
          <a:xfrm>
            <a:off x="1358821" y="4272012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CC6644"/>
                </a:solidFill>
                <a:latin typeface="Bahnschrift" panose="020B0502040204020203" pitchFamily="34" charset="0"/>
              </a:rPr>
              <a:t>2442.3</a:t>
            </a:r>
          </a:p>
        </p:txBody>
      </p:sp>
      <p:sp>
        <p:nvSpPr>
          <p:cNvPr id="69" name="CasellaDiTesto 15">
            <a:extLst>
              <a:ext uri="{FF2B5EF4-FFF2-40B4-BE49-F238E27FC236}">
                <a16:creationId xmlns:a16="http://schemas.microsoft.com/office/drawing/2014/main" id="{9E41E23D-8AF0-BE56-177F-221131471683}"/>
              </a:ext>
            </a:extLst>
          </p:cNvPr>
          <p:cNvSpPr txBox="1"/>
          <p:nvPr/>
        </p:nvSpPr>
        <p:spPr>
          <a:xfrm>
            <a:off x="1358821" y="5579570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latin typeface="Bahnschrift" panose="020B0502040204020203" pitchFamily="34" charset="0"/>
              </a:rPr>
              <a:t>984.9</a:t>
            </a:r>
          </a:p>
        </p:txBody>
      </p:sp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85ABC3B2-CED1-94B8-2D90-E75FD3C7B5F9}"/>
              </a:ext>
            </a:extLst>
          </p:cNvPr>
          <p:cNvCxnSpPr>
            <a:cxnSpLocks/>
          </p:cNvCxnSpPr>
          <p:nvPr/>
        </p:nvCxnSpPr>
        <p:spPr>
          <a:xfrm flipV="1">
            <a:off x="763200" y="2540237"/>
            <a:ext cx="1602000" cy="4"/>
          </a:xfrm>
          <a:prstGeom prst="line">
            <a:avLst/>
          </a:prstGeom>
          <a:ln w="28575">
            <a:solidFill>
              <a:srgbClr val="0F6CA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CasellaDiTesto 15">
            <a:extLst>
              <a:ext uri="{FF2B5EF4-FFF2-40B4-BE49-F238E27FC236}">
                <a16:creationId xmlns:a16="http://schemas.microsoft.com/office/drawing/2014/main" id="{BF371672-650D-8A89-6997-26BAC38102F3}"/>
              </a:ext>
            </a:extLst>
          </p:cNvPr>
          <p:cNvSpPr txBox="1"/>
          <p:nvPr/>
        </p:nvSpPr>
        <p:spPr>
          <a:xfrm>
            <a:off x="2361600" y="2370525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4398.8</a:t>
            </a:r>
          </a:p>
        </p:txBody>
      </p:sp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F3FE456C-9A14-EC9A-A13F-15027A23AB21}"/>
              </a:ext>
            </a:extLst>
          </p:cNvPr>
          <p:cNvSpPr/>
          <p:nvPr/>
        </p:nvSpPr>
        <p:spPr>
          <a:xfrm rot="5400000">
            <a:off x="1251967" y="3042109"/>
            <a:ext cx="1044751" cy="65126"/>
          </a:xfrm>
          <a:prstGeom prst="rightArrow">
            <a:avLst>
              <a:gd name="adj1" fmla="val 50000"/>
              <a:gd name="adj2" fmla="val 103084"/>
            </a:avLst>
          </a:prstGeom>
          <a:solidFill>
            <a:srgbClr val="0F6CA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24" name="CasellaDiTesto 15">
            <a:extLst>
              <a:ext uri="{FF2B5EF4-FFF2-40B4-BE49-F238E27FC236}">
                <a16:creationId xmlns:a16="http://schemas.microsoft.com/office/drawing/2014/main" id="{E3641A8B-5859-A6D5-D2B8-11B4C5BDE1DF}"/>
              </a:ext>
            </a:extLst>
          </p:cNvPr>
          <p:cNvSpPr txBox="1"/>
          <p:nvPr/>
        </p:nvSpPr>
        <p:spPr>
          <a:xfrm>
            <a:off x="1365408" y="2921730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0F6CA6"/>
                </a:solidFill>
                <a:latin typeface="Bahnschrift" panose="020B0502040204020203" pitchFamily="34" charset="0"/>
              </a:rPr>
              <a:t>971.3</a:t>
            </a:r>
          </a:p>
        </p:txBody>
      </p:sp>
      <p:sp>
        <p:nvSpPr>
          <p:cNvPr id="50" name="CasellaDiTesto 20">
            <a:extLst>
              <a:ext uri="{FF2B5EF4-FFF2-40B4-BE49-F238E27FC236}">
                <a16:creationId xmlns:a16="http://schemas.microsoft.com/office/drawing/2014/main" id="{8C02FA9E-4E4E-2293-A1E2-7D3BBAC852A8}"/>
              </a:ext>
            </a:extLst>
          </p:cNvPr>
          <p:cNvSpPr txBox="1"/>
          <p:nvPr/>
        </p:nvSpPr>
        <p:spPr>
          <a:xfrm>
            <a:off x="663909" y="5343059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latin typeface="Bahnschrift" panose="020B0502040204020203" pitchFamily="34" charset="0"/>
              </a:rPr>
              <a:t>0.97 </a:t>
            </a:r>
            <a:r>
              <a:rPr lang="it-IT" sz="1400" i="1" err="1">
                <a:latin typeface="Bahnschrift" panose="020B0502040204020203" pitchFamily="34" charset="0"/>
              </a:rPr>
              <a:t>ps</a:t>
            </a:r>
            <a:endParaRPr lang="it-IT" sz="1400" i="1" baseline="30000">
              <a:latin typeface="Bahnschrift" panose="020B0502040204020203" pitchFamily="34" charset="0"/>
            </a:endParaRPr>
          </a:p>
        </p:txBody>
      </p:sp>
      <p:sp>
        <p:nvSpPr>
          <p:cNvPr id="56" name="CasellaDiTesto 20">
            <a:extLst>
              <a:ext uri="{FF2B5EF4-FFF2-40B4-BE49-F238E27FC236}">
                <a16:creationId xmlns:a16="http://schemas.microsoft.com/office/drawing/2014/main" id="{8C3C64EC-E708-E993-1A96-B9589A0A6992}"/>
              </a:ext>
            </a:extLst>
          </p:cNvPr>
          <p:cNvSpPr txBox="1"/>
          <p:nvPr/>
        </p:nvSpPr>
        <p:spPr>
          <a:xfrm>
            <a:off x="667153" y="3598231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CC6644"/>
                </a:solidFill>
                <a:latin typeface="Bahnschrift" panose="020B0502040204020203" pitchFamily="34" charset="0"/>
              </a:rPr>
              <a:t>69 </a:t>
            </a:r>
            <a:r>
              <a:rPr lang="it-IT" sz="1400" i="1" err="1">
                <a:solidFill>
                  <a:srgbClr val="CC6644"/>
                </a:solidFill>
                <a:latin typeface="Bahnschrift" panose="020B0502040204020203" pitchFamily="34" charset="0"/>
              </a:rPr>
              <a:t>fs</a:t>
            </a:r>
            <a:endParaRPr lang="it-IT" sz="1400" i="1" baseline="30000">
              <a:solidFill>
                <a:srgbClr val="CC6644"/>
              </a:solidFill>
              <a:latin typeface="Bahnschrift" panose="020B0502040204020203" pitchFamily="34" charset="0"/>
            </a:endParaRPr>
          </a:p>
        </p:txBody>
      </p:sp>
      <p:sp>
        <p:nvSpPr>
          <p:cNvPr id="64" name="CasellaDiTesto 20">
            <a:extLst>
              <a:ext uri="{FF2B5EF4-FFF2-40B4-BE49-F238E27FC236}">
                <a16:creationId xmlns:a16="http://schemas.microsoft.com/office/drawing/2014/main" id="{7BDAC360-67A7-F64A-3FF7-4514267A4836}"/>
              </a:ext>
            </a:extLst>
          </p:cNvPr>
          <p:cNvSpPr txBox="1"/>
          <p:nvPr/>
        </p:nvSpPr>
        <p:spPr>
          <a:xfrm>
            <a:off x="658800" y="2231144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(5/2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  <a:r>
              <a:rPr lang="it-IT" sz="1400">
                <a:latin typeface="Bahnschrift" panose="020B0502040204020203" pitchFamily="34" charset="0"/>
              </a:rPr>
              <a:t>, 9/2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  <a:r>
              <a:rPr lang="it-IT" sz="1400">
                <a:latin typeface="Bahnschrift" panose="020B0502040204020203" pitchFamily="34" charset="0"/>
              </a:rPr>
              <a:t>)</a:t>
            </a:r>
            <a:endParaRPr lang="it-IT" sz="1400" baseline="30000">
              <a:latin typeface="Bahnschrift" panose="020B0502040204020203" pitchFamily="34" charset="0"/>
            </a:endParaRPr>
          </a:p>
        </p:txBody>
      </p:sp>
      <p:cxnSp>
        <p:nvCxnSpPr>
          <p:cNvPr id="66" name="Connettore diritto 65">
            <a:extLst>
              <a:ext uri="{FF2B5EF4-FFF2-40B4-BE49-F238E27FC236}">
                <a16:creationId xmlns:a16="http://schemas.microsoft.com/office/drawing/2014/main" id="{4B38D252-C539-7B89-7418-CFE198EB4553}"/>
              </a:ext>
            </a:extLst>
          </p:cNvPr>
          <p:cNvCxnSpPr>
            <a:cxnSpLocks/>
          </p:cNvCxnSpPr>
          <p:nvPr/>
        </p:nvCxnSpPr>
        <p:spPr>
          <a:xfrm flipV="1">
            <a:off x="763200" y="2835775"/>
            <a:ext cx="1602000" cy="4"/>
          </a:xfrm>
          <a:prstGeom prst="line">
            <a:avLst/>
          </a:prstGeom>
          <a:ln w="28575">
            <a:solidFill>
              <a:srgbClr val="14594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8" name="CasellaDiTesto 15">
            <a:extLst>
              <a:ext uri="{FF2B5EF4-FFF2-40B4-BE49-F238E27FC236}">
                <a16:creationId xmlns:a16="http://schemas.microsoft.com/office/drawing/2014/main" id="{6900D0E8-E3C7-3F21-B12C-C4466E44C2B6}"/>
              </a:ext>
            </a:extLst>
          </p:cNvPr>
          <p:cNvSpPr txBox="1"/>
          <p:nvPr/>
        </p:nvSpPr>
        <p:spPr>
          <a:xfrm>
            <a:off x="2361600" y="2666063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4150.4</a:t>
            </a:r>
          </a:p>
        </p:txBody>
      </p:sp>
      <p:cxnSp>
        <p:nvCxnSpPr>
          <p:cNvPr id="71" name="Connettore diritto 70">
            <a:extLst>
              <a:ext uri="{FF2B5EF4-FFF2-40B4-BE49-F238E27FC236}">
                <a16:creationId xmlns:a16="http://schemas.microsoft.com/office/drawing/2014/main" id="{87914F3D-0039-B61F-B1B1-037BED0E84E4}"/>
              </a:ext>
            </a:extLst>
          </p:cNvPr>
          <p:cNvCxnSpPr>
            <a:cxnSpLocks/>
          </p:cNvCxnSpPr>
          <p:nvPr/>
        </p:nvCxnSpPr>
        <p:spPr>
          <a:xfrm>
            <a:off x="762985" y="4712939"/>
            <a:ext cx="1602000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3" name="CasellaDiTesto 15">
            <a:extLst>
              <a:ext uri="{FF2B5EF4-FFF2-40B4-BE49-F238E27FC236}">
                <a16:creationId xmlns:a16="http://schemas.microsoft.com/office/drawing/2014/main" id="{BBF47578-983A-5607-FF4A-ABAC209C26D0}"/>
              </a:ext>
            </a:extLst>
          </p:cNvPr>
          <p:cNvSpPr txBox="1"/>
          <p:nvPr/>
        </p:nvSpPr>
        <p:spPr>
          <a:xfrm>
            <a:off x="2360786" y="4543658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1698.5</a:t>
            </a:r>
          </a:p>
        </p:txBody>
      </p:sp>
      <p:sp>
        <p:nvSpPr>
          <p:cNvPr id="78" name="Freccia a destra 77">
            <a:extLst>
              <a:ext uri="{FF2B5EF4-FFF2-40B4-BE49-F238E27FC236}">
                <a16:creationId xmlns:a16="http://schemas.microsoft.com/office/drawing/2014/main" id="{74285EF5-16D0-3D44-C481-2930D33F81E2}"/>
              </a:ext>
            </a:extLst>
          </p:cNvPr>
          <p:cNvSpPr/>
          <p:nvPr/>
        </p:nvSpPr>
        <p:spPr>
          <a:xfrm rot="5400000">
            <a:off x="417450" y="3743765"/>
            <a:ext cx="1865315" cy="60979"/>
          </a:xfrm>
          <a:prstGeom prst="rightArrow">
            <a:avLst>
              <a:gd name="adj1" fmla="val 50000"/>
              <a:gd name="adj2" fmla="val 103084"/>
            </a:avLst>
          </a:prstGeom>
          <a:solidFill>
            <a:srgbClr val="14594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80" name="CasellaDiTesto 15">
            <a:extLst>
              <a:ext uri="{FF2B5EF4-FFF2-40B4-BE49-F238E27FC236}">
                <a16:creationId xmlns:a16="http://schemas.microsoft.com/office/drawing/2014/main" id="{5195326D-9C20-225E-B17A-042DB140E943}"/>
              </a:ext>
            </a:extLst>
          </p:cNvPr>
          <p:cNvSpPr txBox="1"/>
          <p:nvPr/>
        </p:nvSpPr>
        <p:spPr>
          <a:xfrm>
            <a:off x="933736" y="3874145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145940"/>
                </a:solidFill>
                <a:latin typeface="Bahnschrift" panose="020B0502040204020203" pitchFamily="34" charset="0"/>
              </a:rPr>
              <a:t>2451.8</a:t>
            </a:r>
          </a:p>
        </p:txBody>
      </p:sp>
      <p:sp>
        <p:nvSpPr>
          <p:cNvPr id="82" name="CasellaDiTesto 20">
            <a:extLst>
              <a:ext uri="{FF2B5EF4-FFF2-40B4-BE49-F238E27FC236}">
                <a16:creationId xmlns:a16="http://schemas.microsoft.com/office/drawing/2014/main" id="{D5A155A6-9615-2ED2-B24A-F1A42F453340}"/>
              </a:ext>
            </a:extLst>
          </p:cNvPr>
          <p:cNvSpPr txBox="1"/>
          <p:nvPr/>
        </p:nvSpPr>
        <p:spPr>
          <a:xfrm>
            <a:off x="658800" y="2538385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0F6CA6"/>
                </a:solidFill>
                <a:latin typeface="Bahnschrift" panose="020B0502040204020203" pitchFamily="34" charset="0"/>
              </a:rPr>
              <a:t>45 </a:t>
            </a:r>
            <a:r>
              <a:rPr lang="it-IT" sz="1400" i="1" err="1">
                <a:solidFill>
                  <a:srgbClr val="0F6CA6"/>
                </a:solidFill>
                <a:latin typeface="Bahnschrift" panose="020B0502040204020203" pitchFamily="34" charset="0"/>
              </a:rPr>
              <a:t>fs</a:t>
            </a:r>
            <a:endParaRPr lang="it-IT" sz="1400" i="1" baseline="30000">
              <a:solidFill>
                <a:srgbClr val="0F6CA6"/>
              </a:solidFill>
              <a:latin typeface="Bahnschrift" panose="020B0502040204020203" pitchFamily="34" charset="0"/>
            </a:endParaRPr>
          </a:p>
        </p:txBody>
      </p:sp>
      <p:sp>
        <p:nvSpPr>
          <p:cNvPr id="84" name="CasellaDiTesto 20">
            <a:extLst>
              <a:ext uri="{FF2B5EF4-FFF2-40B4-BE49-F238E27FC236}">
                <a16:creationId xmlns:a16="http://schemas.microsoft.com/office/drawing/2014/main" id="{827F7DFF-BB3C-BC4B-3CA3-D9C3916ED502}"/>
              </a:ext>
            </a:extLst>
          </p:cNvPr>
          <p:cNvSpPr txBox="1"/>
          <p:nvPr/>
        </p:nvSpPr>
        <p:spPr>
          <a:xfrm>
            <a:off x="658800" y="2837027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145940"/>
                </a:solidFill>
                <a:latin typeface="Bahnschrift" panose="020B0502040204020203" pitchFamily="34" charset="0"/>
              </a:rPr>
              <a:t>&lt;7 </a:t>
            </a:r>
            <a:r>
              <a:rPr lang="it-IT" sz="1400" i="1" err="1">
                <a:solidFill>
                  <a:srgbClr val="145940"/>
                </a:solidFill>
                <a:latin typeface="Bahnschrift" panose="020B0502040204020203" pitchFamily="34" charset="0"/>
              </a:rPr>
              <a:t>fs</a:t>
            </a:r>
            <a:endParaRPr lang="it-IT" sz="1400" i="1" baseline="30000">
              <a:solidFill>
                <a:srgbClr val="145940"/>
              </a:solidFill>
              <a:latin typeface="Bahnschrift" panose="020B0502040204020203" pitchFamily="34" charset="0"/>
            </a:endParaRPr>
          </a:p>
        </p:txBody>
      </p:sp>
      <p:sp>
        <p:nvSpPr>
          <p:cNvPr id="86" name="Freccia a destra 85">
            <a:extLst>
              <a:ext uri="{FF2B5EF4-FFF2-40B4-BE49-F238E27FC236}">
                <a16:creationId xmlns:a16="http://schemas.microsoft.com/office/drawing/2014/main" id="{01FDF5D9-BD23-52A0-A002-30A1ACDE9152}"/>
              </a:ext>
            </a:extLst>
          </p:cNvPr>
          <p:cNvSpPr/>
          <p:nvPr/>
        </p:nvSpPr>
        <p:spPr>
          <a:xfrm rot="5400000">
            <a:off x="618032" y="5186334"/>
            <a:ext cx="1452829" cy="489709"/>
          </a:xfrm>
          <a:prstGeom prst="rightArrow">
            <a:avLst>
              <a:gd name="adj1" fmla="val 50000"/>
              <a:gd name="adj2" fmla="val 22190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88" name="CasellaDiTesto 15">
            <a:extLst>
              <a:ext uri="{FF2B5EF4-FFF2-40B4-BE49-F238E27FC236}">
                <a16:creationId xmlns:a16="http://schemas.microsoft.com/office/drawing/2014/main" id="{6212680B-E4D3-E935-3CEE-019DCFFD530F}"/>
              </a:ext>
            </a:extLst>
          </p:cNvPr>
          <p:cNvSpPr txBox="1"/>
          <p:nvPr/>
        </p:nvSpPr>
        <p:spPr>
          <a:xfrm>
            <a:off x="933736" y="4905910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latin typeface="Bahnschrift" panose="020B0502040204020203" pitchFamily="34" charset="0"/>
              </a:rPr>
              <a:t>1698.5</a:t>
            </a:r>
          </a:p>
        </p:txBody>
      </p:sp>
      <p:sp>
        <p:nvSpPr>
          <p:cNvPr id="90" name="CasellaDiTesto 20">
            <a:extLst>
              <a:ext uri="{FF2B5EF4-FFF2-40B4-BE49-F238E27FC236}">
                <a16:creationId xmlns:a16="http://schemas.microsoft.com/office/drawing/2014/main" id="{5B8EF22A-6F51-0230-7AD1-26D9729490A1}"/>
              </a:ext>
            </a:extLst>
          </p:cNvPr>
          <p:cNvSpPr txBox="1"/>
          <p:nvPr/>
        </p:nvSpPr>
        <p:spPr>
          <a:xfrm>
            <a:off x="658800" y="4703652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latin typeface="Bahnschrift" panose="020B0502040204020203" pitchFamily="34" charset="0"/>
              </a:rPr>
              <a:t>0.81 </a:t>
            </a:r>
            <a:r>
              <a:rPr lang="it-IT" sz="1400" i="1" err="1">
                <a:latin typeface="Bahnschrift" panose="020B0502040204020203" pitchFamily="34" charset="0"/>
              </a:rPr>
              <a:t>ps</a:t>
            </a:r>
            <a:endParaRPr lang="it-IT" sz="1400" i="1" baseline="30000">
              <a:latin typeface="Bahnschrift" panose="020B0502040204020203" pitchFamily="34" charset="0"/>
            </a:endParaRPr>
          </a:p>
        </p:txBody>
      </p:sp>
      <p:sp>
        <p:nvSpPr>
          <p:cNvPr id="92" name="CasellaDiTesto 20">
            <a:extLst>
              <a:ext uri="{FF2B5EF4-FFF2-40B4-BE49-F238E27FC236}">
                <a16:creationId xmlns:a16="http://schemas.microsoft.com/office/drawing/2014/main" id="{15BB9C40-1DD8-3CF9-83D6-7543052D34AC}"/>
              </a:ext>
            </a:extLst>
          </p:cNvPr>
          <p:cNvSpPr txBox="1"/>
          <p:nvPr/>
        </p:nvSpPr>
        <p:spPr>
          <a:xfrm>
            <a:off x="658800" y="4409268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5/2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</a:p>
        </p:txBody>
      </p:sp>
      <p:pic>
        <p:nvPicPr>
          <p:cNvPr id="94" name="Immagine 93">
            <a:extLst>
              <a:ext uri="{FF2B5EF4-FFF2-40B4-BE49-F238E27FC236}">
                <a16:creationId xmlns:a16="http://schemas.microsoft.com/office/drawing/2014/main" id="{72AD3FC2-3BC9-EF08-D559-19AE62126B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12" r="687"/>
          <a:stretch>
            <a:fillRect/>
          </a:stretch>
        </p:blipFill>
        <p:spPr>
          <a:xfrm>
            <a:off x="3272820" y="1069883"/>
            <a:ext cx="3584348" cy="2664345"/>
          </a:xfrm>
          <a:prstGeom prst="rect">
            <a:avLst/>
          </a:prstGeom>
        </p:spPr>
      </p:pic>
      <p:pic>
        <p:nvPicPr>
          <p:cNvPr id="108" name="Immagine 107">
            <a:extLst>
              <a:ext uri="{FF2B5EF4-FFF2-40B4-BE49-F238E27FC236}">
                <a16:creationId xmlns:a16="http://schemas.microsoft.com/office/drawing/2014/main" id="{AA272C67-436D-B212-3938-CDD45E4BB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6355" y="3955911"/>
            <a:ext cx="1028657" cy="7416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CasellaDiTesto 113">
                <a:extLst>
                  <a:ext uri="{FF2B5EF4-FFF2-40B4-BE49-F238E27FC236}">
                    <a16:creationId xmlns:a16="http://schemas.microsoft.com/office/drawing/2014/main" id="{BADD20D9-7F7A-C926-00AC-B7466306BA44}"/>
                  </a:ext>
                </a:extLst>
              </p:cNvPr>
              <p:cNvSpPr txBox="1"/>
              <p:nvPr/>
            </p:nvSpPr>
            <p:spPr>
              <a:xfrm>
                <a:off x="7569200" y="1114073"/>
                <a:ext cx="3836046" cy="834716"/>
              </a:xfrm>
              <a:prstGeom prst="rect">
                <a:avLst/>
              </a:prstGeom>
              <a:noFill/>
              <a:ln w="19050">
                <a:solidFill>
                  <a:srgbClr val="CC6644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f>
                            <m:fPr>
                              <m:type m:val="lin"/>
                              <m:ctrlPr>
                                <a:rPr lang="it-IT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it-IT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it-IT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it-IT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it-IT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b>
                          <m:r>
                            <a:rPr lang="it-IT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−18</m:t>
                          </m:r>
                        </m:sub>
                        <m:sup>
                          <m:r>
                            <a:rPr lang="it-IT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+16</m:t>
                          </m:r>
                        </m:sup>
                      </m:sSubSup>
                      <m:r>
                        <a:rPr lang="it-IT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2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fs</m:t>
                      </m:r>
                    </m:oMath>
                  </m:oMathPara>
                </a14:m>
                <a:endParaRPr lang="it-IT" sz="2000" b="0">
                  <a:solidFill>
                    <a:schemeClr val="tx1"/>
                  </a:solidFill>
                  <a:latin typeface="Bahnschrift" panose="020B0502040204020203" pitchFamily="34" charset="0"/>
                </a:endParaRPr>
              </a:p>
              <a:p>
                <a:pPr algn="ctr"/>
                <a:endParaRPr lang="it-IT" sz="700" b="0">
                  <a:solidFill>
                    <a:schemeClr val="tx1"/>
                  </a:solidFill>
                  <a:latin typeface="Bahnschrift" panose="020B0502040204020203" pitchFamily="34" charset="0"/>
                </a:endParaRPr>
              </a:p>
              <a:p>
                <a:pPr algn="ctr"/>
                <a:r>
                  <a:rPr lang="it-IT">
                    <a:latin typeface="Bahnschrift" panose="020B0502040204020203" pitchFamily="34" charset="0"/>
                  </a:rPr>
                  <a:t>NNDC</a:t>
                </a:r>
                <a:r>
                  <a:rPr lang="it-IT">
                    <a:solidFill>
                      <a:schemeClr val="tx1"/>
                    </a:solidFill>
                    <a:latin typeface="Bahnschrift" panose="020B0502040204020203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f>
                          <m:fPr>
                            <m:type m:val="lin"/>
                            <m:ctrlPr>
                              <a:rPr lang="it-IT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it-IT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lang="it-IT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it-IT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9(34)</m:t>
                    </m:r>
                    <m:r>
                      <a:rPr lang="it-IT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it-IT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fs</m:t>
                    </m:r>
                  </m:oMath>
                </a14:m>
                <a:endParaRPr lang="it-IT">
                  <a:solidFill>
                    <a:schemeClr val="tx1"/>
                  </a:solidFill>
                  <a:latin typeface="Bahnschrift" panose="020B0502040204020203" pitchFamily="34" charset="0"/>
                </a:endParaRPr>
              </a:p>
            </p:txBody>
          </p:sp>
        </mc:Choice>
        <mc:Fallback xmlns="">
          <p:sp>
            <p:nvSpPr>
              <p:cNvPr id="114" name="CasellaDiTesto 113">
                <a:extLst>
                  <a:ext uri="{FF2B5EF4-FFF2-40B4-BE49-F238E27FC236}">
                    <a16:creationId xmlns:a16="http://schemas.microsoft.com/office/drawing/2014/main" id="{BADD20D9-7F7A-C926-00AC-B7466306BA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9200" y="1114073"/>
                <a:ext cx="3836046" cy="834716"/>
              </a:xfrm>
              <a:prstGeom prst="rect">
                <a:avLst/>
              </a:prstGeom>
              <a:blipFill>
                <a:blip r:embed="rId5"/>
                <a:stretch>
                  <a:fillRect t="-20000" b="-52143"/>
                </a:stretch>
              </a:blipFill>
              <a:ln w="19050">
                <a:solidFill>
                  <a:srgbClr val="CC6644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0" name="Immagine 119">
            <a:extLst>
              <a:ext uri="{FF2B5EF4-FFF2-40B4-BE49-F238E27FC236}">
                <a16:creationId xmlns:a16="http://schemas.microsoft.com/office/drawing/2014/main" id="{323A87AA-140A-D3E1-FF67-997651F5C6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2383" y="2022715"/>
            <a:ext cx="4598808" cy="4586412"/>
          </a:xfrm>
          <a:prstGeom prst="rect">
            <a:avLst/>
          </a:prstGeom>
        </p:spPr>
      </p:pic>
      <p:sp>
        <p:nvSpPr>
          <p:cNvPr id="122" name="CasellaDiTesto 121">
            <a:extLst>
              <a:ext uri="{FF2B5EF4-FFF2-40B4-BE49-F238E27FC236}">
                <a16:creationId xmlns:a16="http://schemas.microsoft.com/office/drawing/2014/main" id="{991FACF6-093B-B59F-9F93-8D98B84D2A84}"/>
              </a:ext>
            </a:extLst>
          </p:cNvPr>
          <p:cNvSpPr txBox="1"/>
          <p:nvPr/>
        </p:nvSpPr>
        <p:spPr>
          <a:xfrm>
            <a:off x="3754017" y="1168584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Standard</a:t>
            </a:r>
          </a:p>
        </p:txBody>
      </p:sp>
      <p:sp>
        <p:nvSpPr>
          <p:cNvPr id="126" name="Rettangolo 125">
            <a:extLst>
              <a:ext uri="{FF2B5EF4-FFF2-40B4-BE49-F238E27FC236}">
                <a16:creationId xmlns:a16="http://schemas.microsoft.com/office/drawing/2014/main" id="{E168DDF3-37C6-098C-9814-25FC6EAE81C2}"/>
              </a:ext>
            </a:extLst>
          </p:cNvPr>
          <p:cNvSpPr/>
          <p:nvPr/>
        </p:nvSpPr>
        <p:spPr>
          <a:xfrm>
            <a:off x="5616354" y="4697533"/>
            <a:ext cx="980771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36406820-342B-F6AA-2916-22AFAB0E8F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3681" y="3819240"/>
            <a:ext cx="3688508" cy="2732727"/>
          </a:xfrm>
          <a:prstGeom prst="rect">
            <a:avLst/>
          </a:prstGeom>
        </p:spPr>
      </p:pic>
      <p:pic>
        <p:nvPicPr>
          <p:cNvPr id="116" name="Immagine 115">
            <a:extLst>
              <a:ext uri="{FF2B5EF4-FFF2-40B4-BE49-F238E27FC236}">
                <a16:creationId xmlns:a16="http://schemas.microsoft.com/office/drawing/2014/main" id="{F547C586-EEE5-FCAD-1488-C0E15439D8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354" y="3954738"/>
            <a:ext cx="1028700" cy="750036"/>
          </a:xfrm>
          <a:prstGeom prst="rect">
            <a:avLst/>
          </a:prstGeom>
        </p:spPr>
      </p:pic>
      <p:pic>
        <p:nvPicPr>
          <p:cNvPr id="118" name="Immagine 117">
            <a:extLst>
              <a:ext uri="{FF2B5EF4-FFF2-40B4-BE49-F238E27FC236}">
                <a16:creationId xmlns:a16="http://schemas.microsoft.com/office/drawing/2014/main" id="{2A90E10A-E2BD-4B7B-9A51-73DA9CF523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353" y="4735632"/>
            <a:ext cx="1028657" cy="738700"/>
          </a:xfrm>
          <a:prstGeom prst="rect">
            <a:avLst/>
          </a:prstGeom>
        </p:spPr>
      </p:pic>
      <p:sp>
        <p:nvSpPr>
          <p:cNvPr id="124" name="CasellaDiTesto 123">
            <a:extLst>
              <a:ext uri="{FF2B5EF4-FFF2-40B4-BE49-F238E27FC236}">
                <a16:creationId xmlns:a16="http://schemas.microsoft.com/office/drawing/2014/main" id="{FFA30EAB-8A16-94A5-E957-43E7303E3301}"/>
              </a:ext>
            </a:extLst>
          </p:cNvPr>
          <p:cNvSpPr txBox="1"/>
          <p:nvPr/>
        </p:nvSpPr>
        <p:spPr>
          <a:xfrm>
            <a:off x="3754017" y="3945592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Toy MC</a:t>
            </a: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5818FBFD-6BC4-3E55-7BE0-13BB6EE07A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10591" y="1062478"/>
            <a:ext cx="3747568" cy="2788572"/>
          </a:xfrm>
          <a:prstGeom prst="rect">
            <a:avLst/>
          </a:prstGeom>
        </p:spPr>
      </p:pic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3D2F245B-598C-9F21-FFB2-4CC2FCD52DC8}"/>
              </a:ext>
            </a:extLst>
          </p:cNvPr>
          <p:cNvSpPr txBox="1"/>
          <p:nvPr/>
        </p:nvSpPr>
        <p:spPr>
          <a:xfrm>
            <a:off x="3754017" y="1201413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Standard</a:t>
            </a:r>
          </a:p>
        </p:txBody>
      </p:sp>
      <p:pic>
        <p:nvPicPr>
          <p:cNvPr id="34" name="Immagine 33">
            <a:extLst>
              <a:ext uri="{FF2B5EF4-FFF2-40B4-BE49-F238E27FC236}">
                <a16:creationId xmlns:a16="http://schemas.microsoft.com/office/drawing/2014/main" id="{35E73451-6BA0-4687-7A3E-EF356D29EA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49819" y="2056633"/>
            <a:ext cx="4598808" cy="4543102"/>
          </a:xfrm>
          <a:prstGeom prst="rect">
            <a:avLst/>
          </a:prstGeom>
        </p:spPr>
      </p:pic>
      <p:sp>
        <p:nvSpPr>
          <p:cNvPr id="35" name="Esagono 34">
            <a:extLst>
              <a:ext uri="{FF2B5EF4-FFF2-40B4-BE49-F238E27FC236}">
                <a16:creationId xmlns:a16="http://schemas.microsoft.com/office/drawing/2014/main" id="{1F8888BB-017B-9AFA-D8AE-A65FF88CF1CD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5999317A-A7E3-20D5-42EE-BA749B11E544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5024960F-E82D-E703-A2EB-E76A30B50209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D966068E-910D-7104-1C7E-CC0DDD1ED473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7048B047-4C92-51F6-63A2-9884EEDB699F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1AAC22E4-C334-2B82-1537-548363855FDB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1CAB2CD8-8FF8-D48E-6BD4-9D23B8CAA0DE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E180D888-353D-5A01-93F1-54D276E1DCA7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E34F4761-81B8-F39F-0D91-8859E909C0FD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5EDAB4C6-479C-47AE-4F98-B1EF02DF6A7F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FF90EED4-FDAD-B674-6B28-DEE842CEDD39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BF3F1AD9-7252-3FDA-6099-3A4666885857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19BD4678-3717-C498-ED42-22593DE65549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88026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BAF67-3543-928D-D8D0-EF8DE249C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magine 55">
            <a:extLst>
              <a:ext uri="{FF2B5EF4-FFF2-40B4-BE49-F238E27FC236}">
                <a16:creationId xmlns:a16="http://schemas.microsoft.com/office/drawing/2014/main" id="{4DD9789D-75B9-F5AC-423D-3B85FA9F2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6583" y="3738191"/>
            <a:ext cx="3852063" cy="2859549"/>
          </a:xfrm>
          <a:prstGeom prst="rect">
            <a:avLst/>
          </a:prstGeom>
        </p:spPr>
      </p:pic>
      <p:sp>
        <p:nvSpPr>
          <p:cNvPr id="4" name="Rettangolo con due angoli in diagonale ritagliati 3">
            <a:extLst>
              <a:ext uri="{FF2B5EF4-FFF2-40B4-BE49-F238E27FC236}">
                <a16:creationId xmlns:a16="http://schemas.microsoft.com/office/drawing/2014/main" id="{82A38546-DFA5-AF6E-74B3-A6D6346C5874}"/>
              </a:ext>
            </a:extLst>
          </p:cNvPr>
          <p:cNvSpPr/>
          <p:nvPr/>
        </p:nvSpPr>
        <p:spPr>
          <a:xfrm>
            <a:off x="398575" y="893664"/>
            <a:ext cx="11394850" cy="5743316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0</a:t>
            </a:r>
          </a:p>
        </p:txBody>
      </p:sp>
      <p:sp>
        <p:nvSpPr>
          <p:cNvPr id="3" name="Parallelogramma 2">
            <a:extLst>
              <a:ext uri="{FF2B5EF4-FFF2-40B4-BE49-F238E27FC236}">
                <a16:creationId xmlns:a16="http://schemas.microsoft.com/office/drawing/2014/main" id="{748741B4-4D0F-7F73-C5DC-5770768499CC}"/>
              </a:ext>
            </a:extLst>
          </p:cNvPr>
          <p:cNvSpPr/>
          <p:nvPr/>
        </p:nvSpPr>
        <p:spPr>
          <a:xfrm>
            <a:off x="2591478" y="0"/>
            <a:ext cx="7285948" cy="669956"/>
          </a:xfrm>
          <a:prstGeom prst="parallelogram">
            <a:avLst>
              <a:gd name="adj" fmla="val 108784"/>
            </a:avLst>
          </a:prstGeom>
          <a:solidFill>
            <a:srgbClr val="CC66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F6AED6D9-0393-9D8C-67EC-4DF067AA3B5D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A9038EBE-758E-043A-A9AE-2144FC431B76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DSAM Benchmarks on </a:t>
            </a:r>
            <a:r>
              <a:rPr lang="it-IT" sz="3200" b="1" baseline="30000">
                <a:solidFill>
                  <a:schemeClr val="bg1"/>
                </a:solidFill>
                <a:latin typeface="Bahnschrift" panose="020B0502040204020203" pitchFamily="34" charset="0"/>
              </a:rPr>
              <a:t>27,28</a:t>
            </a:r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Mg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38E3126-4972-3BDC-B137-0FC4D0D04B32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>
                <a:solidFill>
                  <a:schemeClr val="bg1"/>
                </a:solidFill>
                <a:latin typeface="Bahnschrift" panose="020B0502040204020203" pitchFamily="34" charset="0"/>
              </a:rPr>
              <a:t>Lifetimes</a:t>
            </a: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74626E03-69F5-6D0C-E90F-583350402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413" y="2025165"/>
            <a:ext cx="4633724" cy="4552540"/>
          </a:xfrm>
          <a:prstGeom prst="rect">
            <a:avLst/>
          </a:prstGeom>
        </p:spPr>
      </p:pic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B8FA7BF4-5EC8-24E0-C0A9-AC8FC4FEFB84}"/>
              </a:ext>
            </a:extLst>
          </p:cNvPr>
          <p:cNvSpPr txBox="1"/>
          <p:nvPr/>
        </p:nvSpPr>
        <p:spPr>
          <a:xfrm>
            <a:off x="557708" y="1025162"/>
            <a:ext cx="12324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4000" b="1" baseline="30000">
                <a:solidFill>
                  <a:srgbClr val="145940"/>
                </a:solidFill>
                <a:latin typeface="Bahnschrift" panose="020B0502040204020203" pitchFamily="34" charset="0"/>
              </a:rPr>
              <a:t>28</a:t>
            </a:r>
            <a:r>
              <a:rPr lang="it-IT" sz="4000" b="1">
                <a:solidFill>
                  <a:srgbClr val="145940"/>
                </a:solidFill>
                <a:latin typeface="Bahnschrift" panose="020B0502040204020203" pitchFamily="34" charset="0"/>
              </a:rPr>
              <a:t>Mg</a:t>
            </a:r>
            <a:endParaRPr lang="it-IT" sz="2400" b="1">
              <a:solidFill>
                <a:srgbClr val="145940"/>
              </a:solidFill>
              <a:latin typeface="Bahnschrift" panose="020B0502040204020203" pitchFamily="34" charset="0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0776EE35-6797-A247-A9B5-5AC598E826EF}"/>
              </a:ext>
            </a:extLst>
          </p:cNvPr>
          <p:cNvSpPr txBox="1"/>
          <p:nvPr/>
        </p:nvSpPr>
        <p:spPr>
          <a:xfrm>
            <a:off x="619185" y="1716044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State: 5171.3 </a:t>
            </a:r>
            <a:r>
              <a:rPr lang="it-IT" err="1">
                <a:latin typeface="Bahnschrift" panose="020B0502040204020203" pitchFamily="34" charset="0"/>
              </a:rPr>
              <a:t>keV</a:t>
            </a:r>
            <a:endParaRPr lang="it-IT" baseline="30000">
              <a:latin typeface="Bahnschrift" panose="020B0502040204020203" pitchFamily="34" charset="0"/>
            </a:endParaRPr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10F24AE8-642E-937D-2463-775917D7B5EB}"/>
              </a:ext>
            </a:extLst>
          </p:cNvPr>
          <p:cNvSpPr/>
          <p:nvPr/>
        </p:nvSpPr>
        <p:spPr>
          <a:xfrm rot="5400000">
            <a:off x="325851" y="3714803"/>
            <a:ext cx="2476245" cy="112350"/>
          </a:xfrm>
          <a:prstGeom prst="rightArrow">
            <a:avLst>
              <a:gd name="adj1" fmla="val 50000"/>
              <a:gd name="adj2" fmla="val 87614"/>
            </a:avLst>
          </a:prstGeom>
          <a:solidFill>
            <a:srgbClr val="CC664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1A3D6BDD-0206-F7A9-6BE0-F5134DE21C10}"/>
              </a:ext>
            </a:extLst>
          </p:cNvPr>
          <p:cNvCxnSpPr>
            <a:cxnSpLocks/>
          </p:cNvCxnSpPr>
          <p:nvPr/>
        </p:nvCxnSpPr>
        <p:spPr>
          <a:xfrm>
            <a:off x="762984" y="2533428"/>
            <a:ext cx="1602000" cy="0"/>
          </a:xfrm>
          <a:prstGeom prst="line">
            <a:avLst/>
          </a:prstGeom>
          <a:ln w="28575">
            <a:solidFill>
              <a:srgbClr val="CC664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7971A6B2-7E64-4A77-FC94-96576C1382A4}"/>
              </a:ext>
            </a:extLst>
          </p:cNvPr>
          <p:cNvCxnSpPr>
            <a:cxnSpLocks/>
          </p:cNvCxnSpPr>
          <p:nvPr/>
        </p:nvCxnSpPr>
        <p:spPr>
          <a:xfrm>
            <a:off x="762975" y="6159796"/>
            <a:ext cx="1602000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865CD293-9D30-FB8D-82F3-058C622318E7}"/>
              </a:ext>
            </a:extLst>
          </p:cNvPr>
          <p:cNvSpPr txBox="1"/>
          <p:nvPr/>
        </p:nvSpPr>
        <p:spPr>
          <a:xfrm>
            <a:off x="658800" y="5847929"/>
            <a:ext cx="665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0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46" name="CasellaDiTesto 20">
            <a:extLst>
              <a:ext uri="{FF2B5EF4-FFF2-40B4-BE49-F238E27FC236}">
                <a16:creationId xmlns:a16="http://schemas.microsoft.com/office/drawing/2014/main" id="{2E0870B1-5DC0-19BC-EEE1-777AEFF8563B}"/>
              </a:ext>
            </a:extLst>
          </p:cNvPr>
          <p:cNvSpPr txBox="1"/>
          <p:nvPr/>
        </p:nvSpPr>
        <p:spPr>
          <a:xfrm>
            <a:off x="658091" y="2214969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3</a:t>
            </a:r>
            <a:r>
              <a:rPr lang="it-IT" sz="1400" baseline="30000">
                <a:latin typeface="Bahnschrift" panose="020B0502040204020203" pitchFamily="34" charset="0"/>
              </a:rPr>
              <a:t>-</a:t>
            </a:r>
          </a:p>
        </p:txBody>
      </p:sp>
      <p:sp>
        <p:nvSpPr>
          <p:cNvPr id="54" name="CasellaDiTesto 15">
            <a:extLst>
              <a:ext uri="{FF2B5EF4-FFF2-40B4-BE49-F238E27FC236}">
                <a16:creationId xmlns:a16="http://schemas.microsoft.com/office/drawing/2014/main" id="{0483D9FE-EF50-9FE2-2779-AA5708F02A55}"/>
              </a:ext>
            </a:extLst>
          </p:cNvPr>
          <p:cNvSpPr txBox="1"/>
          <p:nvPr/>
        </p:nvSpPr>
        <p:spPr>
          <a:xfrm>
            <a:off x="2361306" y="2364151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5171.3</a:t>
            </a:r>
          </a:p>
        </p:txBody>
      </p:sp>
      <p:sp>
        <p:nvSpPr>
          <p:cNvPr id="58" name="CasellaDiTesto 15">
            <a:extLst>
              <a:ext uri="{FF2B5EF4-FFF2-40B4-BE49-F238E27FC236}">
                <a16:creationId xmlns:a16="http://schemas.microsoft.com/office/drawing/2014/main" id="{A11CDE5E-7AB0-DA94-16EA-65A1D195BAA0}"/>
              </a:ext>
            </a:extLst>
          </p:cNvPr>
          <p:cNvSpPr txBox="1"/>
          <p:nvPr/>
        </p:nvSpPr>
        <p:spPr>
          <a:xfrm>
            <a:off x="2363710" y="5993853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0</a:t>
            </a:r>
          </a:p>
        </p:txBody>
      </p:sp>
      <p:cxnSp>
        <p:nvCxnSpPr>
          <p:cNvPr id="60" name="Connettore diritto 59">
            <a:extLst>
              <a:ext uri="{FF2B5EF4-FFF2-40B4-BE49-F238E27FC236}">
                <a16:creationId xmlns:a16="http://schemas.microsoft.com/office/drawing/2014/main" id="{FD835745-D999-C36C-C996-4636BFCD37B5}"/>
              </a:ext>
            </a:extLst>
          </p:cNvPr>
          <p:cNvCxnSpPr>
            <a:cxnSpLocks/>
          </p:cNvCxnSpPr>
          <p:nvPr/>
        </p:nvCxnSpPr>
        <p:spPr>
          <a:xfrm>
            <a:off x="762985" y="5017739"/>
            <a:ext cx="1602000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CasellaDiTesto 15">
            <a:extLst>
              <a:ext uri="{FF2B5EF4-FFF2-40B4-BE49-F238E27FC236}">
                <a16:creationId xmlns:a16="http://schemas.microsoft.com/office/drawing/2014/main" id="{0D26A57A-2C0B-BE12-6499-107E04957793}"/>
              </a:ext>
            </a:extLst>
          </p:cNvPr>
          <p:cNvSpPr txBox="1"/>
          <p:nvPr/>
        </p:nvSpPr>
        <p:spPr>
          <a:xfrm>
            <a:off x="2360786" y="4848458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1473.5</a:t>
            </a:r>
          </a:p>
        </p:txBody>
      </p:sp>
      <p:sp>
        <p:nvSpPr>
          <p:cNvPr id="63" name="Freccia a destra 62">
            <a:extLst>
              <a:ext uri="{FF2B5EF4-FFF2-40B4-BE49-F238E27FC236}">
                <a16:creationId xmlns:a16="http://schemas.microsoft.com/office/drawing/2014/main" id="{1F8EEC51-CE47-A406-427F-AF693DB58E59}"/>
              </a:ext>
            </a:extLst>
          </p:cNvPr>
          <p:cNvSpPr/>
          <p:nvPr/>
        </p:nvSpPr>
        <p:spPr>
          <a:xfrm rot="5400000">
            <a:off x="997840" y="5335616"/>
            <a:ext cx="1134541" cy="489709"/>
          </a:xfrm>
          <a:prstGeom prst="rightArrow">
            <a:avLst>
              <a:gd name="adj1" fmla="val 50000"/>
              <a:gd name="adj2" fmla="val 22190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5" name="CasellaDiTesto 20">
            <a:extLst>
              <a:ext uri="{FF2B5EF4-FFF2-40B4-BE49-F238E27FC236}">
                <a16:creationId xmlns:a16="http://schemas.microsoft.com/office/drawing/2014/main" id="{9E5907F9-FAC0-CDD4-9539-31BF07296393}"/>
              </a:ext>
            </a:extLst>
          </p:cNvPr>
          <p:cNvSpPr txBox="1"/>
          <p:nvPr/>
        </p:nvSpPr>
        <p:spPr>
          <a:xfrm>
            <a:off x="658800" y="4705422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latin typeface="Bahnschrift" panose="020B0502040204020203" pitchFamily="34" charset="0"/>
              </a:rPr>
              <a:t>2</a:t>
            </a:r>
            <a:r>
              <a:rPr lang="it-IT" sz="1400" baseline="30000">
                <a:latin typeface="Bahnschrift" panose="020B0502040204020203" pitchFamily="34" charset="0"/>
              </a:rPr>
              <a:t>+</a:t>
            </a:r>
          </a:p>
        </p:txBody>
      </p:sp>
      <p:sp>
        <p:nvSpPr>
          <p:cNvPr id="67" name="CasellaDiTesto 15">
            <a:extLst>
              <a:ext uri="{FF2B5EF4-FFF2-40B4-BE49-F238E27FC236}">
                <a16:creationId xmlns:a16="http://schemas.microsoft.com/office/drawing/2014/main" id="{F6D8B874-DEF8-6347-C333-3F6E6F0C583F}"/>
              </a:ext>
            </a:extLst>
          </p:cNvPr>
          <p:cNvSpPr txBox="1"/>
          <p:nvPr/>
        </p:nvSpPr>
        <p:spPr>
          <a:xfrm>
            <a:off x="1158216" y="3611012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solidFill>
                  <a:srgbClr val="CC6644"/>
                </a:solidFill>
                <a:latin typeface="Bahnschrift" panose="020B0502040204020203" pitchFamily="34" charset="0"/>
              </a:rPr>
              <a:t>3696.8</a:t>
            </a:r>
          </a:p>
        </p:txBody>
      </p:sp>
      <p:sp>
        <p:nvSpPr>
          <p:cNvPr id="69" name="CasellaDiTesto 15">
            <a:extLst>
              <a:ext uri="{FF2B5EF4-FFF2-40B4-BE49-F238E27FC236}">
                <a16:creationId xmlns:a16="http://schemas.microsoft.com/office/drawing/2014/main" id="{8EE92CF7-22E2-6B8F-849E-75F9C16B424A}"/>
              </a:ext>
            </a:extLst>
          </p:cNvPr>
          <p:cNvSpPr txBox="1"/>
          <p:nvPr/>
        </p:nvSpPr>
        <p:spPr>
          <a:xfrm>
            <a:off x="1157049" y="5430646"/>
            <a:ext cx="827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>
                <a:latin typeface="Bahnschrift" panose="020B0502040204020203" pitchFamily="34" charset="0"/>
              </a:rPr>
              <a:t>1473.5</a:t>
            </a:r>
          </a:p>
        </p:txBody>
      </p:sp>
      <p:pic>
        <p:nvPicPr>
          <p:cNvPr id="74" name="Immagine 73">
            <a:extLst>
              <a:ext uri="{FF2B5EF4-FFF2-40B4-BE49-F238E27FC236}">
                <a16:creationId xmlns:a16="http://schemas.microsoft.com/office/drawing/2014/main" id="{1EA5667D-5210-2EC0-845C-391248EA1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4495" y="3963054"/>
            <a:ext cx="1028657" cy="741622"/>
          </a:xfrm>
          <a:prstGeom prst="rect">
            <a:avLst/>
          </a:prstGeom>
        </p:spPr>
      </p:pic>
      <p:pic>
        <p:nvPicPr>
          <p:cNvPr id="76" name="Immagine 75">
            <a:extLst>
              <a:ext uri="{FF2B5EF4-FFF2-40B4-BE49-F238E27FC236}">
                <a16:creationId xmlns:a16="http://schemas.microsoft.com/office/drawing/2014/main" id="{1C213746-31D6-E149-9275-29E21D2A451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8542"/>
          <a:stretch>
            <a:fillRect/>
          </a:stretch>
        </p:blipFill>
        <p:spPr>
          <a:xfrm>
            <a:off x="5634494" y="4730512"/>
            <a:ext cx="1028658" cy="6641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7" name="CasellaDiTesto 76">
                <a:extLst>
                  <a:ext uri="{FF2B5EF4-FFF2-40B4-BE49-F238E27FC236}">
                    <a16:creationId xmlns:a16="http://schemas.microsoft.com/office/drawing/2014/main" id="{DA13CF25-D4BD-61EA-6250-2A09F8A1F3AE}"/>
                  </a:ext>
                </a:extLst>
              </p:cNvPr>
              <p:cNvSpPr txBox="1"/>
              <p:nvPr/>
            </p:nvSpPr>
            <p:spPr>
              <a:xfrm>
                <a:off x="7548465" y="1114073"/>
                <a:ext cx="3856781" cy="834716"/>
              </a:xfrm>
              <a:prstGeom prst="rect">
                <a:avLst/>
              </a:prstGeom>
              <a:noFill/>
              <a:ln w="19050">
                <a:solidFill>
                  <a:srgbClr val="CC6644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f>
                            <m:fPr>
                              <m:type m:val="lin"/>
                              <m:ctrlPr>
                                <a:rPr lang="it-IT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it-IT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it-IT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it-IT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it-IT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e>
                        <m:sub>
                          <m:r>
                            <a:rPr lang="it-IT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−13</m:t>
                          </m:r>
                        </m:sub>
                        <m:sup>
                          <m:r>
                            <a:rPr lang="it-IT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+13</m:t>
                          </m:r>
                        </m:sup>
                      </m:sSubSup>
                      <m:r>
                        <a:rPr lang="it-IT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2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fs</m:t>
                      </m:r>
                    </m:oMath>
                  </m:oMathPara>
                </a14:m>
                <a:endParaRPr lang="it-IT" sz="2000" b="0" dirty="0">
                  <a:solidFill>
                    <a:schemeClr val="tx1"/>
                  </a:solidFill>
                  <a:latin typeface="Bahnschrift" panose="020B0502040204020203" pitchFamily="34" charset="0"/>
                </a:endParaRPr>
              </a:p>
              <a:p>
                <a:pPr algn="ctr"/>
                <a:endParaRPr lang="it-IT" sz="700" b="0" dirty="0">
                  <a:solidFill>
                    <a:schemeClr val="tx1"/>
                  </a:solidFill>
                  <a:latin typeface="Bahnschrift" panose="020B0502040204020203" pitchFamily="34" charset="0"/>
                </a:endParaRPr>
              </a:p>
              <a:p>
                <a:pPr algn="ctr"/>
                <a:r>
                  <a:rPr lang="it-IT" dirty="0">
                    <a:latin typeface="Bahnschrift" panose="020B0502040204020203" pitchFamily="34" charset="0"/>
                  </a:rPr>
                  <a:t>NNDC</a:t>
                </a:r>
                <a:r>
                  <a:rPr lang="it-IT" dirty="0">
                    <a:solidFill>
                      <a:schemeClr val="tx1"/>
                    </a:solidFill>
                    <a:latin typeface="Bahnschrift" panose="020B0502040204020203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f>
                          <m:fPr>
                            <m:type m:val="lin"/>
                            <m:ctrlPr>
                              <a:rPr lang="it-IT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it-IT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lang="it-IT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110</m:t>
                    </m:r>
                    <m:r>
                      <a:rPr lang="it-IT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it-IT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(90)</m:t>
                    </m:r>
                    <m:r>
                      <a:rPr lang="it-IT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it-IT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fs</m:t>
                    </m:r>
                  </m:oMath>
                </a14:m>
                <a:endParaRPr lang="it-IT" dirty="0">
                  <a:solidFill>
                    <a:schemeClr val="tx1"/>
                  </a:solidFill>
                  <a:latin typeface="Bahnschrift" panose="020B0502040204020203" pitchFamily="34" charset="0"/>
                </a:endParaRPr>
              </a:p>
            </p:txBody>
          </p:sp>
        </mc:Choice>
        <mc:Fallback xmlns="">
          <p:sp>
            <p:nvSpPr>
              <p:cNvPr id="77" name="CasellaDiTesto 76">
                <a:extLst>
                  <a:ext uri="{FF2B5EF4-FFF2-40B4-BE49-F238E27FC236}">
                    <a16:creationId xmlns:a16="http://schemas.microsoft.com/office/drawing/2014/main" id="{DA13CF25-D4BD-61EA-6250-2A09F8A1F3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8465" y="1114073"/>
                <a:ext cx="3856781" cy="834716"/>
              </a:xfrm>
              <a:prstGeom prst="rect">
                <a:avLst/>
              </a:prstGeom>
              <a:blipFill>
                <a:blip r:embed="rId6"/>
                <a:stretch>
                  <a:fillRect t="-20000" b="-52143"/>
                </a:stretch>
              </a:blipFill>
              <a:ln w="19050">
                <a:solidFill>
                  <a:srgbClr val="CC6644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CasellaDiTesto 20">
            <a:extLst>
              <a:ext uri="{FF2B5EF4-FFF2-40B4-BE49-F238E27FC236}">
                <a16:creationId xmlns:a16="http://schemas.microsoft.com/office/drawing/2014/main" id="{A7B68EE4-7BB6-EA07-61D6-C5FAA07B442B}"/>
              </a:ext>
            </a:extLst>
          </p:cNvPr>
          <p:cNvSpPr txBox="1"/>
          <p:nvPr/>
        </p:nvSpPr>
        <p:spPr>
          <a:xfrm>
            <a:off x="663909" y="5019209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latin typeface="Bahnschrift" panose="020B0502040204020203" pitchFamily="34" charset="0"/>
              </a:rPr>
              <a:t>1.2 </a:t>
            </a:r>
            <a:r>
              <a:rPr lang="it-IT" sz="1400" i="1" err="1">
                <a:latin typeface="Bahnschrift" panose="020B0502040204020203" pitchFamily="34" charset="0"/>
              </a:rPr>
              <a:t>ps</a:t>
            </a:r>
            <a:endParaRPr lang="it-IT" sz="1400" i="1" baseline="30000">
              <a:latin typeface="Bahnschrift" panose="020B0502040204020203" pitchFamily="34" charset="0"/>
            </a:endParaRPr>
          </a:p>
        </p:txBody>
      </p:sp>
      <p:sp>
        <p:nvSpPr>
          <p:cNvPr id="95" name="CasellaDiTesto 20">
            <a:extLst>
              <a:ext uri="{FF2B5EF4-FFF2-40B4-BE49-F238E27FC236}">
                <a16:creationId xmlns:a16="http://schemas.microsoft.com/office/drawing/2014/main" id="{61809015-2DDA-E02C-83D2-491606C310E1}"/>
              </a:ext>
            </a:extLst>
          </p:cNvPr>
          <p:cNvSpPr txBox="1"/>
          <p:nvPr/>
        </p:nvSpPr>
        <p:spPr>
          <a:xfrm>
            <a:off x="658800" y="2531431"/>
            <a:ext cx="1184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>
                <a:solidFill>
                  <a:srgbClr val="CC6644"/>
                </a:solidFill>
                <a:latin typeface="Bahnschrift" panose="020B0502040204020203" pitchFamily="34" charset="0"/>
              </a:rPr>
              <a:t>110 </a:t>
            </a:r>
            <a:r>
              <a:rPr lang="it-IT" sz="1400" i="1" err="1">
                <a:solidFill>
                  <a:srgbClr val="CC6644"/>
                </a:solidFill>
                <a:latin typeface="Bahnschrift" panose="020B0502040204020203" pitchFamily="34" charset="0"/>
              </a:rPr>
              <a:t>fs</a:t>
            </a:r>
            <a:endParaRPr lang="it-IT" sz="1400" i="1" baseline="30000">
              <a:solidFill>
                <a:srgbClr val="CC6644"/>
              </a:solidFill>
              <a:latin typeface="Bahnschrift" panose="020B0502040204020203" pitchFamily="34" charset="0"/>
            </a:endParaRPr>
          </a:p>
        </p:txBody>
      </p:sp>
      <p:sp>
        <p:nvSpPr>
          <p:cNvPr id="97" name="Rettangolo 96">
            <a:extLst>
              <a:ext uri="{FF2B5EF4-FFF2-40B4-BE49-F238E27FC236}">
                <a16:creationId xmlns:a16="http://schemas.microsoft.com/office/drawing/2014/main" id="{AEA362E3-EB6C-81FB-09BA-B6FB7EAA3B63}"/>
              </a:ext>
            </a:extLst>
          </p:cNvPr>
          <p:cNvSpPr/>
          <p:nvPr/>
        </p:nvSpPr>
        <p:spPr>
          <a:xfrm>
            <a:off x="5616354" y="4697533"/>
            <a:ext cx="980771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4F4CB880-55E9-D2AD-0C9A-644146798C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3678" y="3976621"/>
            <a:ext cx="1033273" cy="741623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08DD87D4-DE62-00CD-16FA-B2D4760212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53678" y="4738954"/>
            <a:ext cx="1028657" cy="727889"/>
          </a:xfrm>
          <a:prstGeom prst="rect">
            <a:avLst/>
          </a:prstGeom>
        </p:spPr>
      </p:pic>
      <p:pic>
        <p:nvPicPr>
          <p:cNvPr id="52" name="Immagine 51">
            <a:extLst>
              <a:ext uri="{FF2B5EF4-FFF2-40B4-BE49-F238E27FC236}">
                <a16:creationId xmlns:a16="http://schemas.microsoft.com/office/drawing/2014/main" id="{EFF65311-C774-9162-9865-C5FF041869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3246" y="2010419"/>
            <a:ext cx="4603226" cy="4572081"/>
          </a:xfrm>
          <a:prstGeom prst="rect">
            <a:avLst/>
          </a:prstGeom>
        </p:spPr>
      </p:pic>
      <p:sp>
        <p:nvSpPr>
          <p:cNvPr id="7" name="Esagono 6">
            <a:extLst>
              <a:ext uri="{FF2B5EF4-FFF2-40B4-BE49-F238E27FC236}">
                <a16:creationId xmlns:a16="http://schemas.microsoft.com/office/drawing/2014/main" id="{498AC78C-FA4E-C66C-61F5-6D4C039CBD07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079A73BC-E33B-B57B-D107-7AB7A65C0275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5F31E701-3991-A5D9-EB0E-2BEC32E9A1B9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F591D5C0-2C9C-AABD-6DDD-216BF29F7F94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2B9D7DC8-6C01-6CE5-8CBA-3D14C5D4786B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6D5F010F-0867-966F-0097-044E6729E57F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54A09C2D-0E57-74E0-9CA2-F1DC47C926B7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302F7DD0-F4F2-AEC4-1962-EF0DCD2CC5D2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BD92D005-AA23-5F73-E87E-76D884AF0739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B4F5FA25-33E5-1CA7-D77E-F33AED9582CF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86555CC9-D11E-2F4F-6BE1-A0E4F4CA8242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CAAE3BF2-A3EB-77EC-1613-6B760665F657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07E0FBD7-22A3-D728-64D0-112A17E912C6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67A5ABB5-C801-EFFB-9267-1FBDB568582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1114"/>
          <a:stretch>
            <a:fillRect/>
          </a:stretch>
        </p:blipFill>
        <p:spPr>
          <a:xfrm>
            <a:off x="6946739" y="2042713"/>
            <a:ext cx="4569778" cy="4549738"/>
          </a:xfrm>
          <a:prstGeom prst="rect">
            <a:avLst/>
          </a:prstGeom>
        </p:spPr>
      </p:pic>
      <p:sp>
        <p:nvSpPr>
          <p:cNvPr id="35" name="Esagono 34">
            <a:extLst>
              <a:ext uri="{FF2B5EF4-FFF2-40B4-BE49-F238E27FC236}">
                <a16:creationId xmlns:a16="http://schemas.microsoft.com/office/drawing/2014/main" id="{21EFDC4A-D34C-0BF6-245C-C0D64ACD4C42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DE7CE5FA-9A0B-1192-ACC1-4877107C956B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7FB67F41-EB7F-D1D6-CCAE-0BFE9B2CBD62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97ADC685-0397-26BE-DF9D-EA0D1D855B83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ECECB279-96DF-CECD-26B6-DD25DEAB10B3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8CF1D7D3-8777-323F-53A6-5950966ECAF9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6BEAA711-4AD1-57A5-CA10-FB6DC07555FF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FCB43EC2-2E79-74D2-3CA1-6DE965A632DB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C3446534-E700-DE01-B358-14422640BE28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1541CAB1-E903-1330-1062-278E07D0C324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6F0E8C60-A009-0C89-55ED-F2B4F44DB86B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5C47AE0B-3055-BA83-14CA-8AA0A8FA8499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9361F88C-B28C-419E-3183-D68A713055AE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4" name="Immagine 63">
            <a:extLst>
              <a:ext uri="{FF2B5EF4-FFF2-40B4-BE49-F238E27FC236}">
                <a16:creationId xmlns:a16="http://schemas.microsoft.com/office/drawing/2014/main" id="{1A916FC8-D65D-A16C-243F-B7D84F8B5A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95"/>
          <a:stretch>
            <a:fillRect/>
          </a:stretch>
        </p:blipFill>
        <p:spPr>
          <a:xfrm>
            <a:off x="3048313" y="3738191"/>
            <a:ext cx="3891009" cy="2839514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E3FFF4A5-07F3-0C81-1FD1-EF1E8F0AB3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1318" y="3974339"/>
            <a:ext cx="1071017" cy="752415"/>
          </a:xfrm>
          <a:prstGeom prst="rect">
            <a:avLst/>
          </a:prstGeom>
        </p:spPr>
      </p:pic>
      <p:pic>
        <p:nvPicPr>
          <p:cNvPr id="48" name="Immagine 47">
            <a:extLst>
              <a:ext uri="{FF2B5EF4-FFF2-40B4-BE49-F238E27FC236}">
                <a16:creationId xmlns:a16="http://schemas.microsoft.com/office/drawing/2014/main" id="{E5555086-B6D2-9B61-2C5B-08792D9F721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07736" y="4737441"/>
            <a:ext cx="1079215" cy="76087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F081878-3DA8-2D7B-4481-29CB3C76082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b="3271"/>
          <a:stretch>
            <a:fillRect/>
          </a:stretch>
        </p:blipFill>
        <p:spPr>
          <a:xfrm>
            <a:off x="3157246" y="1053710"/>
            <a:ext cx="3759316" cy="2703416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A5F3315-C780-7E1D-BF92-52489A954AE5}"/>
              </a:ext>
            </a:extLst>
          </p:cNvPr>
          <p:cNvSpPr txBox="1"/>
          <p:nvPr/>
        </p:nvSpPr>
        <p:spPr>
          <a:xfrm>
            <a:off x="3754017" y="3869392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Toy MC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57144C0-E43B-BF1D-1CDA-D9449B00C591}"/>
              </a:ext>
            </a:extLst>
          </p:cNvPr>
          <p:cNvSpPr txBox="1"/>
          <p:nvPr/>
        </p:nvSpPr>
        <p:spPr>
          <a:xfrm>
            <a:off x="3754017" y="1125213"/>
            <a:ext cx="234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Standard</a:t>
            </a:r>
          </a:p>
        </p:txBody>
      </p:sp>
    </p:spTree>
    <p:extLst>
      <p:ext uri="{BB962C8B-B14F-4D97-AF65-F5344CB8AC3E}">
        <p14:creationId xmlns:p14="http://schemas.microsoft.com/office/powerpoint/2010/main" val="32962775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7B0618-04B7-BA01-B88F-DE1CE5229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ma 2">
            <a:extLst>
              <a:ext uri="{FF2B5EF4-FFF2-40B4-BE49-F238E27FC236}">
                <a16:creationId xmlns:a16="http://schemas.microsoft.com/office/drawing/2014/main" id="{CBEA5796-1173-70C9-F828-BB23BBBC19DC}"/>
              </a:ext>
            </a:extLst>
          </p:cNvPr>
          <p:cNvSpPr/>
          <p:nvPr/>
        </p:nvSpPr>
        <p:spPr>
          <a:xfrm>
            <a:off x="2591477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0F6C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C21370C3-B65C-CAC9-694B-A49CD386176A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asellaDiTesto 32">
                <a:extLst>
                  <a:ext uri="{FF2B5EF4-FFF2-40B4-BE49-F238E27FC236}">
                    <a16:creationId xmlns:a16="http://schemas.microsoft.com/office/drawing/2014/main" id="{228B2DA9-3754-1777-259E-C26FF4A67F6C}"/>
                  </a:ext>
                </a:extLst>
              </p:cNvPr>
              <p:cNvSpPr txBox="1"/>
              <p:nvPr/>
            </p:nvSpPr>
            <p:spPr>
              <a:xfrm>
                <a:off x="997547" y="42590"/>
                <a:ext cx="645897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200" b="1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Ion-</a:t>
                </a:r>
                <a14:m>
                  <m:oMath xmlns:m="http://schemas.openxmlformats.org/officeDocument/2006/math">
                    <m:r>
                      <a:rPr lang="it-IT" sz="32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it-IT" sz="3200" b="1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sz="3200" b="1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angular</a:t>
                </a:r>
                <a:r>
                  <a:rPr lang="it-IT" sz="3200" b="1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sz="3200" b="1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distributions</a:t>
                </a:r>
                <a:endParaRPr lang="it-IT" sz="3200" b="1" dirty="0">
                  <a:solidFill>
                    <a:schemeClr val="bg1"/>
                  </a:solidFill>
                  <a:latin typeface="Bahnschrift" panose="020B0502040204020203" pitchFamily="34" charset="0"/>
                </a:endParaRPr>
              </a:p>
            </p:txBody>
          </p:sp>
        </mc:Choice>
        <mc:Fallback xmlns="">
          <p:sp>
            <p:nvSpPr>
              <p:cNvPr id="33" name="CasellaDiTesto 32">
                <a:extLst>
                  <a:ext uri="{FF2B5EF4-FFF2-40B4-BE49-F238E27FC236}">
                    <a16:creationId xmlns:a16="http://schemas.microsoft.com/office/drawing/2014/main" id="{228B2DA9-3754-1777-259E-C26FF4A67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547" y="42590"/>
                <a:ext cx="6458977" cy="584775"/>
              </a:xfrm>
              <a:prstGeom prst="rect">
                <a:avLst/>
              </a:prstGeom>
              <a:blipFill>
                <a:blip r:embed="rId3"/>
                <a:stretch>
                  <a:fillRect l="-2455" t="-12500" b="-3437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C66CE7B-AFAB-E3B1-4512-92D78A35542B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err="1">
                <a:solidFill>
                  <a:schemeClr val="bg1"/>
                </a:solidFill>
                <a:latin typeface="Bahnschrift" panose="020B0502040204020203" pitchFamily="34" charset="0"/>
              </a:rPr>
              <a:t>Spectroscopy</a:t>
            </a:r>
            <a:endParaRPr lang="it-IT" sz="3200" b="1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2547F1A4-875B-2A6F-6AFB-889950F33364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57D90B13-7087-43DB-641E-EADA0D81D4F8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49713EAC-7F44-4629-D18D-5C4758FD8402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F6CE490B-7D37-7C90-24E1-EBB7CB8ADB25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953D3D51-A7B6-AE02-EDD1-8C55027C4AD0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37675109-0E8E-5570-E668-06C5B104F31E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FCB25833-F248-D3CB-F888-29B5C5BBE6C3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BFA21B6B-028D-1DAF-9034-85DFC2679D72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EB72AB0D-A0A4-F289-5AA8-8F2521EF8E61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4CF04999-40C0-56A1-07F4-386CE0D43FA8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FBBE6E5F-75B9-B4A6-3383-CF093935CD38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E8FFED9D-9D8B-A928-0A7C-0467846696DF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F559ADFD-395F-6715-6D9B-10AF8B6B9FCE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123DB4C3-97AE-3DCA-5F43-E0ED5AB070C1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CFB90244-7674-42EC-1C8B-38BDB32CB983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A1EEE268-19A8-3758-8882-E2231411BEA5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0A9FB80D-F667-27A3-B76C-B59D1F25CB69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7F728D58-3CE2-29B1-73A0-ADEADAA1E3D1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8E777C12-EF55-CEC7-0C33-42BA2D54139C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63123C11-0868-5FD1-A5B6-EE7E7E0DA4BF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F14C00BB-22ED-2128-3CD5-D119044293D0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4E4A2D07-6EA7-364F-BA13-A13A96FDA101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4ABDD828-3952-B1A8-EE6F-935315D6D07B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6215C717-C144-8F7F-4D7F-9005669D7A47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C241B60D-C140-6849-CA8C-74B035D31FFC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DAAFD698-925E-559E-58A8-0CE6A6B08C93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885F981-F03F-C612-8099-87EDC2E41552}"/>
              </a:ext>
            </a:extLst>
          </p:cNvPr>
          <p:cNvSpPr txBox="1"/>
          <p:nvPr/>
        </p:nvSpPr>
        <p:spPr>
          <a:xfrm>
            <a:off x="6562434" y="1516358"/>
            <a:ext cx="5415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latin typeface="Bahnschrift" panose="020B0502040204020203" pitchFamily="34" charset="0"/>
              </a:rPr>
              <a:t>Observed</a:t>
            </a:r>
            <a:r>
              <a:rPr lang="it-IT" dirty="0">
                <a:latin typeface="Bahnschrift" panose="020B0502040204020203" pitchFamily="34" charset="0"/>
              </a:rPr>
              <a:t> </a:t>
            </a:r>
            <a:r>
              <a:rPr lang="it-IT" dirty="0" err="1">
                <a:latin typeface="Bahnschrift" panose="020B0502040204020203" pitchFamily="34" charset="0"/>
              </a:rPr>
              <a:t>states</a:t>
            </a:r>
            <a:r>
              <a:rPr lang="it-IT" dirty="0">
                <a:latin typeface="Bahnschrift" panose="020B0502040204020203" pitchFamily="34" charset="0"/>
              </a:rPr>
              <a:t> are </a:t>
            </a:r>
            <a:r>
              <a:rPr lang="it-IT" dirty="0" err="1">
                <a:latin typeface="Bahnschrift" panose="020B0502040204020203" pitchFamily="34" charset="0"/>
              </a:rPr>
              <a:t>prepared</a:t>
            </a:r>
            <a:r>
              <a:rPr lang="it-IT" dirty="0">
                <a:latin typeface="Bahnschrift" panose="020B0502040204020203" pitchFamily="34" charset="0"/>
              </a:rPr>
              <a:t> once the </a:t>
            </a:r>
            <a:r>
              <a:rPr lang="it-IT" dirty="0" err="1">
                <a:latin typeface="Bahnschrift" panose="020B0502040204020203" pitchFamily="34" charset="0"/>
              </a:rPr>
              <a:t>emitter</a:t>
            </a:r>
            <a:r>
              <a:rPr lang="it-IT" dirty="0">
                <a:latin typeface="Bahnschrift" panose="020B0502040204020203" pitchFamily="34" charset="0"/>
              </a:rPr>
              <a:t> </a:t>
            </a:r>
            <a:r>
              <a:rPr lang="it-IT" dirty="0" err="1">
                <a:latin typeface="Bahnschrift" panose="020B0502040204020203" pitchFamily="34" charset="0"/>
              </a:rPr>
              <a:t>beam</a:t>
            </a:r>
            <a:r>
              <a:rPr lang="it-IT" dirty="0">
                <a:latin typeface="Bahnschrift" panose="020B0502040204020203" pitchFamily="34" charset="0"/>
              </a:rPr>
              <a:t>-like </a:t>
            </a:r>
            <a:r>
              <a:rPr lang="it-IT" dirty="0" err="1">
                <a:latin typeface="Bahnschrift" panose="020B0502040204020203" pitchFamily="34" charset="0"/>
              </a:rPr>
              <a:t>fragment</a:t>
            </a:r>
            <a:r>
              <a:rPr lang="it-IT" dirty="0">
                <a:latin typeface="Bahnschrift" panose="020B0502040204020203" pitchFamily="34" charset="0"/>
              </a:rPr>
              <a:t> </a:t>
            </a:r>
            <a:r>
              <a:rPr lang="it-IT" dirty="0" err="1">
                <a:latin typeface="Bahnschrift" panose="020B0502040204020203" pitchFamily="34" charset="0"/>
              </a:rPr>
              <a:t>is</a:t>
            </a:r>
            <a:r>
              <a:rPr lang="it-IT" dirty="0">
                <a:latin typeface="Bahnschrift" panose="020B0502040204020203" pitchFamily="34" charset="0"/>
              </a:rPr>
              <a:t> </a:t>
            </a:r>
            <a:r>
              <a:rPr lang="it-IT" dirty="0" err="1">
                <a:latin typeface="Bahnschrift" panose="020B0502040204020203" pitchFamily="34" charset="0"/>
              </a:rPr>
              <a:t>detected</a:t>
            </a:r>
            <a:r>
              <a:rPr lang="it-IT" dirty="0">
                <a:latin typeface="Bahnschrift" panose="020B0502040204020203" pitchFamily="34" charset="0"/>
              </a:rPr>
              <a:t> in PRISMA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2E19D698-1705-B15A-7EFA-9B6CA11F2611}"/>
                  </a:ext>
                </a:extLst>
              </p:cNvPr>
              <p:cNvSpPr txBox="1"/>
              <p:nvPr/>
            </p:nvSpPr>
            <p:spPr>
              <a:xfrm>
                <a:off x="7584469" y="2233896"/>
                <a:ext cx="337111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it-IT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</m:oMath>
                </a14:m>
                <a:r>
                  <a:rPr lang="it-IT" b="1" dirty="0">
                    <a:latin typeface="Bahnschrift" panose="020B0502040204020203" pitchFamily="34" charset="0"/>
                  </a:rPr>
                  <a:t> selection</a:t>
                </a:r>
                <a:endParaRPr lang="it-IT" sz="1800" b="1" dirty="0">
                  <a:latin typeface="Bahnschrift" panose="020B0502040204020203" pitchFamily="34" charset="0"/>
                </a:endParaRPr>
              </a:p>
            </p:txBody>
          </p:sp>
        </mc:Choice>
        <mc:Fallback xmlns="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2E19D698-1705-B15A-7EFA-9B6CA11F2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4469" y="2233896"/>
                <a:ext cx="3371119" cy="369332"/>
              </a:xfrm>
              <a:prstGeom prst="rect">
                <a:avLst/>
              </a:prstGeom>
              <a:blipFill>
                <a:blip r:embed="rId4"/>
                <a:stretch>
                  <a:fillRect t="-6557" b="-2623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Tabella 21">
                <a:extLst>
                  <a:ext uri="{FF2B5EF4-FFF2-40B4-BE49-F238E27FC236}">
                    <a16:creationId xmlns:a16="http://schemas.microsoft.com/office/drawing/2014/main" id="{72195285-67BA-8587-0344-B60F1F489C0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30707079"/>
                  </p:ext>
                </p:extLst>
              </p:nvPr>
            </p:nvGraphicFramePr>
            <p:xfrm>
              <a:off x="6680510" y="2776096"/>
              <a:ext cx="4872396" cy="2123440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2436198">
                      <a:extLst>
                        <a:ext uri="{9D8B030D-6E8A-4147-A177-3AD203B41FA5}">
                          <a16:colId xmlns:a16="http://schemas.microsoft.com/office/drawing/2014/main" val="2898327940"/>
                        </a:ext>
                      </a:extLst>
                    </a:gridCol>
                    <a:gridCol w="2436198">
                      <a:extLst>
                        <a:ext uri="{9D8B030D-6E8A-4147-A177-3AD203B41FA5}">
                          <a16:colId xmlns:a16="http://schemas.microsoft.com/office/drawing/2014/main" val="33905906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dirty="0" err="1"/>
                            <a:t>Quantization</a:t>
                          </a:r>
                          <a:r>
                            <a:rPr lang="it-IT" dirty="0"/>
                            <a:t> </a:t>
                          </a:r>
                          <a:r>
                            <a:rPr lang="it-IT" dirty="0" err="1"/>
                            <a:t>axis</a:t>
                          </a:r>
                          <a:endParaRPr lang="it-IT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dirty="0" err="1"/>
                            <a:t>Cylindrical</a:t>
                          </a:r>
                          <a:r>
                            <a:rPr lang="it-IT" dirty="0"/>
                            <a:t> </a:t>
                          </a:r>
                          <a:r>
                            <a:rPr lang="it-IT" dirty="0" err="1"/>
                            <a:t>symmetry</a:t>
                          </a:r>
                          <a:endParaRPr lang="it-IT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802402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800" dirty="0" err="1">
                              <a:latin typeface="Bahnschrift" panose="020B0502040204020203" pitchFamily="34" charset="0"/>
                            </a:rPr>
                            <a:t>Beam</a:t>
                          </a:r>
                          <a:endParaRPr lang="it-IT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it-IT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27144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800" dirty="0" err="1">
                              <a:latin typeface="Bahnschrift" panose="020B0502040204020203" pitchFamily="34" charset="0"/>
                            </a:rPr>
                            <a:t>Beam</a:t>
                          </a:r>
                          <a:r>
                            <a:rPr lang="it-IT" sz="1800" dirty="0">
                              <a:latin typeface="Bahnschrift" panose="020B0502040204020203" pitchFamily="34" charset="0"/>
                            </a:rPr>
                            <a:t>-like (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oMath>
                          </a14:m>
                          <a:r>
                            <a:rPr lang="en-US" sz="1800" dirty="0">
                              <a:latin typeface="Bahnschrift" panose="020B0502040204020203" pitchFamily="34" charset="0"/>
                            </a:rPr>
                            <a:t>)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it-IT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8756015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800" dirty="0" err="1">
                              <a:latin typeface="Bahnschrift" panose="020B0502040204020203" pitchFamily="34" charset="0"/>
                            </a:rPr>
                            <a:t>Recoil</a:t>
                          </a:r>
                          <a:r>
                            <a:rPr lang="it-IT" sz="1800" dirty="0">
                              <a:latin typeface="Bahnschrift" panose="020B0502040204020203" pitchFamily="34" charset="0"/>
                            </a:rPr>
                            <a:t>-like (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oMath>
                          </a14:m>
                          <a:r>
                            <a:rPr lang="en-US" sz="1800" dirty="0"/>
                            <a:t>)</a:t>
                          </a:r>
                          <a:endParaRPr lang="it-IT" sz="1800" dirty="0">
                            <a:latin typeface="Bahnschrif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it-IT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797831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800" dirty="0">
                              <a:latin typeface="Bahnschrift" panose="020B0502040204020203" pitchFamily="34" charset="0"/>
                            </a:rPr>
                            <a:t>Normal to reaction </a:t>
                          </a:r>
                          <a:r>
                            <a:rPr lang="it-IT" sz="1800" dirty="0" err="1">
                              <a:latin typeface="Bahnschrift" panose="020B0502040204020203" pitchFamily="34" charset="0"/>
                            </a:rPr>
                            <a:t>plane</a:t>
                          </a:r>
                          <a:r>
                            <a:rPr lang="it-IT" sz="1800" dirty="0">
                              <a:latin typeface="Bahnschrift" panose="020B0502040204020203" pitchFamily="34" charset="0"/>
                            </a:rPr>
                            <a:t> 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dirty="0"/>
                            <a:t>                    (</a:t>
                          </a:r>
                          <a:r>
                            <a:rPr lang="it-IT" dirty="0" err="1"/>
                            <a:t>but</a:t>
                          </a:r>
                          <a:r>
                            <a:rPr lang="it-IT" dirty="0"/>
                            <a:t>…)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2200642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Tabella 21">
                <a:extLst>
                  <a:ext uri="{FF2B5EF4-FFF2-40B4-BE49-F238E27FC236}">
                    <a16:creationId xmlns:a16="http://schemas.microsoft.com/office/drawing/2014/main" id="{72195285-67BA-8587-0344-B60F1F489C0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30707079"/>
                  </p:ext>
                </p:extLst>
              </p:nvPr>
            </p:nvGraphicFramePr>
            <p:xfrm>
              <a:off x="6680510" y="2776096"/>
              <a:ext cx="4872396" cy="2123440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2436198">
                      <a:extLst>
                        <a:ext uri="{9D8B030D-6E8A-4147-A177-3AD203B41FA5}">
                          <a16:colId xmlns:a16="http://schemas.microsoft.com/office/drawing/2014/main" val="2898327940"/>
                        </a:ext>
                      </a:extLst>
                    </a:gridCol>
                    <a:gridCol w="2436198">
                      <a:extLst>
                        <a:ext uri="{9D8B030D-6E8A-4147-A177-3AD203B41FA5}">
                          <a16:colId xmlns:a16="http://schemas.microsoft.com/office/drawing/2014/main" val="33905906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dirty="0" err="1"/>
                            <a:t>Quantization</a:t>
                          </a:r>
                          <a:r>
                            <a:rPr lang="it-IT" dirty="0"/>
                            <a:t> </a:t>
                          </a:r>
                          <a:r>
                            <a:rPr lang="it-IT" dirty="0" err="1"/>
                            <a:t>axis</a:t>
                          </a:r>
                          <a:endParaRPr lang="it-IT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dirty="0" err="1"/>
                            <a:t>Cylindrical</a:t>
                          </a:r>
                          <a:r>
                            <a:rPr lang="it-IT" dirty="0"/>
                            <a:t> </a:t>
                          </a:r>
                          <a:r>
                            <a:rPr lang="it-IT" dirty="0" err="1"/>
                            <a:t>symmetry</a:t>
                          </a:r>
                          <a:endParaRPr lang="it-IT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802402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800" dirty="0" err="1">
                              <a:latin typeface="Bahnschrift" panose="020B0502040204020203" pitchFamily="34" charset="0"/>
                            </a:rPr>
                            <a:t>Beam</a:t>
                          </a:r>
                          <a:endParaRPr lang="it-IT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it-IT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27144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blipFill>
                          <a:blip r:embed="rId5"/>
                          <a:stretch>
                            <a:fillRect t="-206557" r="-100000" b="-2967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it-IT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8756015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blipFill>
                          <a:blip r:embed="rId5"/>
                          <a:stretch>
                            <a:fillRect t="-306557" r="-100000" b="-1967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it-IT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7978314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800" dirty="0">
                              <a:latin typeface="Bahnschrift" panose="020B0502040204020203" pitchFamily="34" charset="0"/>
                            </a:rPr>
                            <a:t>Normal to reaction </a:t>
                          </a:r>
                          <a:r>
                            <a:rPr lang="it-IT" sz="1800" dirty="0" err="1">
                              <a:latin typeface="Bahnschrift" panose="020B0502040204020203" pitchFamily="34" charset="0"/>
                            </a:rPr>
                            <a:t>plane</a:t>
                          </a:r>
                          <a:r>
                            <a:rPr lang="it-IT" sz="1800" dirty="0">
                              <a:latin typeface="Bahnschrift" panose="020B0502040204020203" pitchFamily="34" charset="0"/>
                            </a:rPr>
                            <a:t> 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dirty="0"/>
                            <a:t>                    (</a:t>
                          </a:r>
                          <a:r>
                            <a:rPr lang="it-IT" dirty="0" err="1"/>
                            <a:t>but</a:t>
                          </a:r>
                          <a:r>
                            <a:rPr lang="it-IT" dirty="0"/>
                            <a:t>…)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22006424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26" name="Elemento grafico 25" descr="Chiudi con riempimento a tinta unita">
            <a:extLst>
              <a:ext uri="{FF2B5EF4-FFF2-40B4-BE49-F238E27FC236}">
                <a16:creationId xmlns:a16="http://schemas.microsoft.com/office/drawing/2014/main" id="{CBC7273D-78E9-F978-950E-DF7441D9D3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44675" y="3186369"/>
            <a:ext cx="315572" cy="315572"/>
          </a:xfrm>
          <a:prstGeom prst="rect">
            <a:avLst/>
          </a:prstGeom>
        </p:spPr>
      </p:pic>
      <p:pic>
        <p:nvPicPr>
          <p:cNvPr id="30" name="Elemento grafico 29" descr="Chiudi con riempimento a tinta unita">
            <a:extLst>
              <a:ext uri="{FF2B5EF4-FFF2-40B4-BE49-F238E27FC236}">
                <a16:creationId xmlns:a16="http://schemas.microsoft.com/office/drawing/2014/main" id="{AECA8C30-DDBD-01D5-54E7-C4AC2B33D3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44675" y="3556755"/>
            <a:ext cx="315572" cy="315572"/>
          </a:xfrm>
          <a:prstGeom prst="rect">
            <a:avLst/>
          </a:prstGeom>
        </p:spPr>
      </p:pic>
      <p:pic>
        <p:nvPicPr>
          <p:cNvPr id="34" name="Elemento grafico 33" descr="Chiudi con riempimento a tinta unita">
            <a:extLst>
              <a:ext uri="{FF2B5EF4-FFF2-40B4-BE49-F238E27FC236}">
                <a16:creationId xmlns:a16="http://schemas.microsoft.com/office/drawing/2014/main" id="{E7BC1808-953F-3325-212A-57F1E4FCD2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44675" y="4414244"/>
            <a:ext cx="315572" cy="315572"/>
          </a:xfrm>
          <a:prstGeom prst="rect">
            <a:avLst/>
          </a:prstGeom>
        </p:spPr>
      </p:pic>
      <p:pic>
        <p:nvPicPr>
          <p:cNvPr id="44" name="Elemento grafico 43" descr="Segno di spunta con riempimento a tinta unita">
            <a:extLst>
              <a:ext uri="{FF2B5EF4-FFF2-40B4-BE49-F238E27FC236}">
                <a16:creationId xmlns:a16="http://schemas.microsoft.com/office/drawing/2014/main" id="{92C718CE-0A4B-4365-2FD5-4C386C0F4C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44675" y="3914006"/>
            <a:ext cx="315572" cy="315572"/>
          </a:xfrm>
          <a:prstGeom prst="rect">
            <a:avLst/>
          </a:prstGeom>
        </p:spPr>
      </p:pic>
      <p:sp>
        <p:nvSpPr>
          <p:cNvPr id="77" name="CasellaDiTesto 76">
            <a:extLst>
              <a:ext uri="{FF2B5EF4-FFF2-40B4-BE49-F238E27FC236}">
                <a16:creationId xmlns:a16="http://schemas.microsoft.com/office/drawing/2014/main" id="{BF07FE93-75F6-5A60-47AB-8960EE2B8FF0}"/>
              </a:ext>
            </a:extLst>
          </p:cNvPr>
          <p:cNvSpPr txBox="1"/>
          <p:nvPr/>
        </p:nvSpPr>
        <p:spPr>
          <a:xfrm>
            <a:off x="6680509" y="5143611"/>
            <a:ext cx="4987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Reaction </a:t>
            </a:r>
            <a:r>
              <a:rPr lang="it-IT" dirty="0" err="1">
                <a:latin typeface="Bahnschrift" panose="020B0502040204020203" pitchFamily="34" charset="0"/>
              </a:rPr>
              <a:t>plane</a:t>
            </a:r>
            <a:r>
              <a:rPr lang="it-IT" dirty="0">
                <a:latin typeface="Bahnschrift" panose="020B0502040204020203" pitchFamily="34" charset="0"/>
              </a:rPr>
              <a:t> </a:t>
            </a:r>
            <a:r>
              <a:rPr lang="it-IT" dirty="0" err="1">
                <a:latin typeface="Bahnschrift" panose="020B0502040204020203" pitchFamily="34" charset="0"/>
              </a:rPr>
              <a:t>reconstructed</a:t>
            </a:r>
            <a:r>
              <a:rPr lang="it-IT" dirty="0">
                <a:latin typeface="Bahnschrift" panose="020B0502040204020203" pitchFamily="34" charset="0"/>
              </a:rPr>
              <a:t> event-by-event</a:t>
            </a:r>
          </a:p>
        </p:txBody>
      </p:sp>
      <p:sp>
        <p:nvSpPr>
          <p:cNvPr id="79" name="Ovale 85">
            <a:extLst>
              <a:ext uri="{FF2B5EF4-FFF2-40B4-BE49-F238E27FC236}">
                <a16:creationId xmlns:a16="http://schemas.microsoft.com/office/drawing/2014/main" id="{DED2A84C-E7A2-9472-3289-E2049A16F6D6}"/>
              </a:ext>
            </a:extLst>
          </p:cNvPr>
          <p:cNvSpPr/>
          <p:nvPr/>
        </p:nvSpPr>
        <p:spPr>
          <a:xfrm rot="1318669">
            <a:off x="3025602" y="3627983"/>
            <a:ext cx="572278" cy="563595"/>
          </a:xfrm>
          <a:prstGeom prst="ellipse">
            <a:avLst/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pic>
        <p:nvPicPr>
          <p:cNvPr id="81" name="Immagine 87">
            <a:extLst>
              <a:ext uri="{FF2B5EF4-FFF2-40B4-BE49-F238E27FC236}">
                <a16:creationId xmlns:a16="http://schemas.microsoft.com/office/drawing/2014/main" id="{76E92479-45AB-98E0-F9B8-7B5A7A905B4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7449"/>
          <a:stretch>
            <a:fillRect/>
          </a:stretch>
        </p:blipFill>
        <p:spPr>
          <a:xfrm rot="883620">
            <a:off x="938867" y="1881022"/>
            <a:ext cx="2073739" cy="3596223"/>
          </a:xfrm>
          <a:prstGeom prst="rect">
            <a:avLst/>
          </a:prstGeom>
        </p:spPr>
      </p:pic>
      <p:sp>
        <p:nvSpPr>
          <p:cNvPr id="82" name="CasellaDiTesto 94">
            <a:extLst>
              <a:ext uri="{FF2B5EF4-FFF2-40B4-BE49-F238E27FC236}">
                <a16:creationId xmlns:a16="http://schemas.microsoft.com/office/drawing/2014/main" id="{D6D9AC50-B6AC-BB0A-95C0-337214A15A2A}"/>
              </a:ext>
            </a:extLst>
          </p:cNvPr>
          <p:cNvSpPr txBox="1"/>
          <p:nvPr/>
        </p:nvSpPr>
        <p:spPr>
          <a:xfrm>
            <a:off x="739352" y="1514443"/>
            <a:ext cx="300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solidFill>
                  <a:srgbClr val="145940"/>
                </a:solidFill>
                <a:latin typeface="Bahnschrift" panose="020B0502040204020203" pitchFamily="34" charset="0"/>
              </a:rPr>
              <a:t>AGATA</a:t>
            </a:r>
          </a:p>
        </p:txBody>
      </p:sp>
      <p:sp>
        <p:nvSpPr>
          <p:cNvPr id="84" name="CasellaDiTesto 110">
            <a:extLst>
              <a:ext uri="{FF2B5EF4-FFF2-40B4-BE49-F238E27FC236}">
                <a16:creationId xmlns:a16="http://schemas.microsoft.com/office/drawing/2014/main" id="{70D58A3F-B1A2-E6B5-8BC7-2A38E0E17A9A}"/>
              </a:ext>
            </a:extLst>
          </p:cNvPr>
          <p:cNvSpPr txBox="1"/>
          <p:nvPr/>
        </p:nvSpPr>
        <p:spPr>
          <a:xfrm>
            <a:off x="1673581" y="5504171"/>
            <a:ext cx="1545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latin typeface="Bahnschrift" panose="020B0502040204020203" pitchFamily="34" charset="0"/>
              </a:rPr>
              <a:t>Beam</a:t>
            </a:r>
            <a:endParaRPr lang="it-IT" dirty="0">
              <a:latin typeface="Bahnschrift" panose="020B0502040204020203" pitchFamily="34" charset="0"/>
            </a:endParaRPr>
          </a:p>
        </p:txBody>
      </p:sp>
      <p:sp>
        <p:nvSpPr>
          <p:cNvPr id="85" name="Rettangolo 113">
            <a:extLst>
              <a:ext uri="{FF2B5EF4-FFF2-40B4-BE49-F238E27FC236}">
                <a16:creationId xmlns:a16="http://schemas.microsoft.com/office/drawing/2014/main" id="{5A6AFEEC-D19E-65E4-8CA6-82A1DB4FC50D}"/>
              </a:ext>
            </a:extLst>
          </p:cNvPr>
          <p:cNvSpPr/>
          <p:nvPr/>
        </p:nvSpPr>
        <p:spPr>
          <a:xfrm rot="2158555">
            <a:off x="3014975" y="3893600"/>
            <a:ext cx="559832" cy="801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7" name="Rettangolo 115">
            <a:extLst>
              <a:ext uri="{FF2B5EF4-FFF2-40B4-BE49-F238E27FC236}">
                <a16:creationId xmlns:a16="http://schemas.microsoft.com/office/drawing/2014/main" id="{EAC48FD3-E1E4-F921-36B1-C0F0285A1C85}"/>
              </a:ext>
            </a:extLst>
          </p:cNvPr>
          <p:cNvSpPr/>
          <p:nvPr/>
        </p:nvSpPr>
        <p:spPr>
          <a:xfrm rot="2158555">
            <a:off x="3048278" y="3838196"/>
            <a:ext cx="559832" cy="100738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9" name="Straight Connector 47">
            <a:extLst>
              <a:ext uri="{FF2B5EF4-FFF2-40B4-BE49-F238E27FC236}">
                <a16:creationId xmlns:a16="http://schemas.microsoft.com/office/drawing/2014/main" id="{A334B1AB-EBA0-480B-5904-91986F36ABC4}"/>
              </a:ext>
            </a:extLst>
          </p:cNvPr>
          <p:cNvCxnSpPr>
            <a:cxnSpLocks/>
            <a:endCxn id="87" idx="2"/>
          </p:cNvCxnSpPr>
          <p:nvPr/>
        </p:nvCxnSpPr>
        <p:spPr>
          <a:xfrm flipV="1">
            <a:off x="2152777" y="3929327"/>
            <a:ext cx="1145828" cy="161231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53">
            <a:extLst>
              <a:ext uri="{FF2B5EF4-FFF2-40B4-BE49-F238E27FC236}">
                <a16:creationId xmlns:a16="http://schemas.microsoft.com/office/drawing/2014/main" id="{80F6806D-D290-4B42-C0C3-0DA99648E161}"/>
              </a:ext>
            </a:extLst>
          </p:cNvPr>
          <p:cNvCxnSpPr>
            <a:cxnSpLocks/>
            <a:stCxn id="87" idx="2"/>
          </p:cNvCxnSpPr>
          <p:nvPr/>
        </p:nvCxnSpPr>
        <p:spPr>
          <a:xfrm flipV="1">
            <a:off x="3298605" y="2338811"/>
            <a:ext cx="1089245" cy="1590516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1" name="Straight Arrow Connector 66">
            <a:extLst>
              <a:ext uri="{FF2B5EF4-FFF2-40B4-BE49-F238E27FC236}">
                <a16:creationId xmlns:a16="http://schemas.microsoft.com/office/drawing/2014/main" id="{8C7ADD16-DE5A-C796-C240-552086DEDEF2}"/>
              </a:ext>
            </a:extLst>
          </p:cNvPr>
          <p:cNvCxnSpPr>
            <a:cxnSpLocks/>
            <a:stCxn id="87" idx="2"/>
          </p:cNvCxnSpPr>
          <p:nvPr/>
        </p:nvCxnSpPr>
        <p:spPr>
          <a:xfrm>
            <a:off x="3298605" y="3929327"/>
            <a:ext cx="162853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92" name="Picture 75">
            <a:extLst>
              <a:ext uri="{FF2B5EF4-FFF2-40B4-BE49-F238E27FC236}">
                <a16:creationId xmlns:a16="http://schemas.microsoft.com/office/drawing/2014/main" id="{314AFA50-7069-AE11-D6B1-58B0E4DDDCE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12928853">
            <a:off x="2075405" y="3147705"/>
            <a:ext cx="1484411" cy="8616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82">
                <a:extLst>
                  <a:ext uri="{FF2B5EF4-FFF2-40B4-BE49-F238E27FC236}">
                    <a16:creationId xmlns:a16="http://schemas.microsoft.com/office/drawing/2014/main" id="{390A0EB6-EFA0-FB56-7712-3BC70E104155}"/>
                  </a:ext>
                </a:extLst>
              </p:cNvPr>
              <p:cNvSpPr txBox="1"/>
              <p:nvPr/>
            </p:nvSpPr>
            <p:spPr>
              <a:xfrm>
                <a:off x="-428089" y="1009621"/>
                <a:ext cx="74796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93" name="TextBox 82">
                <a:extLst>
                  <a:ext uri="{FF2B5EF4-FFF2-40B4-BE49-F238E27FC236}">
                    <a16:creationId xmlns:a16="http://schemas.microsoft.com/office/drawing/2014/main" id="{390A0EB6-EFA0-FB56-7712-3BC70E104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28089" y="1009621"/>
                <a:ext cx="7479660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85">
                <a:extLst>
                  <a:ext uri="{FF2B5EF4-FFF2-40B4-BE49-F238E27FC236}">
                    <a16:creationId xmlns:a16="http://schemas.microsoft.com/office/drawing/2014/main" id="{E2D177B9-700D-F15B-A264-6CD07056A978}"/>
                  </a:ext>
                </a:extLst>
              </p:cNvPr>
              <p:cNvSpPr txBox="1"/>
              <p:nvPr/>
            </p:nvSpPr>
            <p:spPr>
              <a:xfrm>
                <a:off x="1121529" y="3919708"/>
                <a:ext cx="74796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5" name="TextBox 85">
                <a:extLst>
                  <a:ext uri="{FF2B5EF4-FFF2-40B4-BE49-F238E27FC236}">
                    <a16:creationId xmlns:a16="http://schemas.microsoft.com/office/drawing/2014/main" id="{E2D177B9-700D-F15B-A264-6CD07056A9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529" y="3919708"/>
                <a:ext cx="7479660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6" name="Straight Arrow Connector 87">
            <a:extLst>
              <a:ext uri="{FF2B5EF4-FFF2-40B4-BE49-F238E27FC236}">
                <a16:creationId xmlns:a16="http://schemas.microsoft.com/office/drawing/2014/main" id="{D9B7DE41-AFA2-28AB-577B-B15A89CB1F3B}"/>
              </a:ext>
            </a:extLst>
          </p:cNvPr>
          <p:cNvCxnSpPr>
            <a:cxnSpLocks/>
          </p:cNvCxnSpPr>
          <p:nvPr/>
        </p:nvCxnSpPr>
        <p:spPr>
          <a:xfrm flipV="1">
            <a:off x="3282954" y="2400416"/>
            <a:ext cx="202599" cy="15332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3">
                <a:extLst>
                  <a:ext uri="{FF2B5EF4-FFF2-40B4-BE49-F238E27FC236}">
                    <a16:creationId xmlns:a16="http://schemas.microsoft.com/office/drawing/2014/main" id="{09323677-C45F-5EE2-DF08-30BE7797D88E}"/>
                  </a:ext>
                </a:extLst>
              </p:cNvPr>
              <p:cNvSpPr txBox="1"/>
              <p:nvPr/>
            </p:nvSpPr>
            <p:spPr>
              <a:xfrm>
                <a:off x="-428089" y="1862318"/>
                <a:ext cx="74796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7" name="TextBox 93">
                <a:extLst>
                  <a:ext uri="{FF2B5EF4-FFF2-40B4-BE49-F238E27FC236}">
                    <a16:creationId xmlns:a16="http://schemas.microsoft.com/office/drawing/2014/main" id="{09323677-C45F-5EE2-DF08-30BE7797D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28089" y="1862318"/>
                <a:ext cx="7479660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85">
                <a:extLst>
                  <a:ext uri="{FF2B5EF4-FFF2-40B4-BE49-F238E27FC236}">
                    <a16:creationId xmlns:a16="http://schemas.microsoft.com/office/drawing/2014/main" id="{A29DD12D-7AB5-5147-3498-664F0DDFFDB6}"/>
                  </a:ext>
                </a:extLst>
              </p:cNvPr>
              <p:cNvSpPr txBox="1"/>
              <p:nvPr/>
            </p:nvSpPr>
            <p:spPr>
              <a:xfrm>
                <a:off x="2278589" y="1548573"/>
                <a:ext cx="7479660" cy="3915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85">
                <a:extLst>
                  <a:ext uri="{FF2B5EF4-FFF2-40B4-BE49-F238E27FC236}">
                    <a16:creationId xmlns:a16="http://schemas.microsoft.com/office/drawing/2014/main" id="{A29DD12D-7AB5-5147-3498-664F0DDFFD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8589" y="1548573"/>
                <a:ext cx="7479660" cy="391582"/>
              </a:xfrm>
              <a:prstGeom prst="rect">
                <a:avLst/>
              </a:prstGeom>
              <a:blipFill>
                <a:blip r:embed="rId13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Parallelogramma 98">
            <a:extLst>
              <a:ext uri="{FF2B5EF4-FFF2-40B4-BE49-F238E27FC236}">
                <a16:creationId xmlns:a16="http://schemas.microsoft.com/office/drawing/2014/main" id="{1875E725-3362-987E-B95B-0F0EDE5EA8C3}"/>
              </a:ext>
            </a:extLst>
          </p:cNvPr>
          <p:cNvSpPr/>
          <p:nvPr/>
        </p:nvSpPr>
        <p:spPr>
          <a:xfrm>
            <a:off x="4603089" y="1634629"/>
            <a:ext cx="1728277" cy="646331"/>
          </a:xfrm>
          <a:prstGeom prst="parallelogram">
            <a:avLst>
              <a:gd name="adj" fmla="val 79088"/>
            </a:avLst>
          </a:prstGeom>
          <a:noFill/>
          <a:ln w="28575"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0" name="Connettore 2 99">
            <a:extLst>
              <a:ext uri="{FF2B5EF4-FFF2-40B4-BE49-F238E27FC236}">
                <a16:creationId xmlns:a16="http://schemas.microsoft.com/office/drawing/2014/main" id="{D19DCB55-733C-19DC-CFA9-B77436B962D9}"/>
              </a:ext>
            </a:extLst>
          </p:cNvPr>
          <p:cNvCxnSpPr>
            <a:cxnSpLocks/>
          </p:cNvCxnSpPr>
          <p:nvPr/>
        </p:nvCxnSpPr>
        <p:spPr>
          <a:xfrm flipV="1">
            <a:off x="4758080" y="1946806"/>
            <a:ext cx="709147" cy="1039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1" name="Connettore 2 100">
            <a:extLst>
              <a:ext uri="{FF2B5EF4-FFF2-40B4-BE49-F238E27FC236}">
                <a16:creationId xmlns:a16="http://schemas.microsoft.com/office/drawing/2014/main" id="{BEF6B1C2-3614-1020-6A01-6283CFDA6918}"/>
              </a:ext>
            </a:extLst>
          </p:cNvPr>
          <p:cNvCxnSpPr>
            <a:cxnSpLocks/>
          </p:cNvCxnSpPr>
          <p:nvPr/>
        </p:nvCxnSpPr>
        <p:spPr>
          <a:xfrm flipH="1" flipV="1">
            <a:off x="5182896" y="1683373"/>
            <a:ext cx="284331" cy="2744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3" name="Connettore 2 102">
            <a:extLst>
              <a:ext uri="{FF2B5EF4-FFF2-40B4-BE49-F238E27FC236}">
                <a16:creationId xmlns:a16="http://schemas.microsoft.com/office/drawing/2014/main" id="{C1B35247-155D-B036-5CBB-281AE4C8C080}"/>
              </a:ext>
            </a:extLst>
          </p:cNvPr>
          <p:cNvCxnSpPr>
            <a:cxnSpLocks/>
          </p:cNvCxnSpPr>
          <p:nvPr/>
        </p:nvCxnSpPr>
        <p:spPr>
          <a:xfrm>
            <a:off x="5467227" y="1946806"/>
            <a:ext cx="49367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85">
                <a:extLst>
                  <a:ext uri="{FF2B5EF4-FFF2-40B4-BE49-F238E27FC236}">
                    <a16:creationId xmlns:a16="http://schemas.microsoft.com/office/drawing/2014/main" id="{8DA81491-42C1-F650-6BD8-0FFAFC2D2DF4}"/>
                  </a:ext>
                </a:extLst>
              </p:cNvPr>
              <p:cNvSpPr txBox="1"/>
              <p:nvPr/>
            </p:nvSpPr>
            <p:spPr>
              <a:xfrm>
                <a:off x="926008" y="2594084"/>
                <a:ext cx="74796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4" name="TextBox 85">
                <a:extLst>
                  <a:ext uri="{FF2B5EF4-FFF2-40B4-BE49-F238E27FC236}">
                    <a16:creationId xmlns:a16="http://schemas.microsoft.com/office/drawing/2014/main" id="{8DA81491-42C1-F650-6BD8-0FFAFC2D2D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008" y="2594084"/>
                <a:ext cx="7479660" cy="369332"/>
              </a:xfrm>
              <a:prstGeom prst="rect">
                <a:avLst/>
              </a:prstGeom>
              <a:blipFill>
                <a:blip r:embed="rId1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CasellaDiTesto 94">
            <a:extLst>
              <a:ext uri="{FF2B5EF4-FFF2-40B4-BE49-F238E27FC236}">
                <a16:creationId xmlns:a16="http://schemas.microsoft.com/office/drawing/2014/main" id="{801703CE-F852-1D05-6592-18D67C69278F}"/>
              </a:ext>
            </a:extLst>
          </p:cNvPr>
          <p:cNvSpPr txBox="1"/>
          <p:nvPr/>
        </p:nvSpPr>
        <p:spPr>
          <a:xfrm>
            <a:off x="4751754" y="3386512"/>
            <a:ext cx="300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145940"/>
                </a:solidFill>
                <a:latin typeface="Bahnschrift" panose="020B0502040204020203" pitchFamily="34" charset="0"/>
              </a:rPr>
              <a:t>PRISMA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93">
                <a:extLst>
                  <a:ext uri="{FF2B5EF4-FFF2-40B4-BE49-F238E27FC236}">
                    <a16:creationId xmlns:a16="http://schemas.microsoft.com/office/drawing/2014/main" id="{2654B617-EEF7-53CC-D489-1EDEB50C861C}"/>
                  </a:ext>
                </a:extLst>
              </p:cNvPr>
              <p:cNvSpPr txBox="1"/>
              <p:nvPr/>
            </p:nvSpPr>
            <p:spPr>
              <a:xfrm>
                <a:off x="1443066" y="1276717"/>
                <a:ext cx="74796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4" name="TextBox 93">
                <a:extLst>
                  <a:ext uri="{FF2B5EF4-FFF2-40B4-BE49-F238E27FC236}">
                    <a16:creationId xmlns:a16="http://schemas.microsoft.com/office/drawing/2014/main" id="{2654B617-EEF7-53CC-D489-1EDEB50C86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066" y="1276717"/>
                <a:ext cx="7479660" cy="369332"/>
              </a:xfrm>
              <a:prstGeom prst="rect">
                <a:avLst/>
              </a:prstGeom>
              <a:blipFill>
                <a:blip r:embed="rId1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43448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43F98D-D07E-03F2-FDF3-F7B65CB8B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85">
                <a:extLst>
                  <a:ext uri="{FF2B5EF4-FFF2-40B4-BE49-F238E27FC236}">
                    <a16:creationId xmlns:a16="http://schemas.microsoft.com/office/drawing/2014/main" id="{FC82D53B-03B7-55DB-281A-13909E850F3A}"/>
                  </a:ext>
                </a:extLst>
              </p:cNvPr>
              <p:cNvSpPr txBox="1"/>
              <p:nvPr/>
            </p:nvSpPr>
            <p:spPr>
              <a:xfrm>
                <a:off x="2278589" y="1548573"/>
                <a:ext cx="7479660" cy="3915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3" name="TextBox 85">
                <a:extLst>
                  <a:ext uri="{FF2B5EF4-FFF2-40B4-BE49-F238E27FC236}">
                    <a16:creationId xmlns:a16="http://schemas.microsoft.com/office/drawing/2014/main" id="{FC82D53B-03B7-55DB-281A-13909E850F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8589" y="1548573"/>
                <a:ext cx="7479660" cy="391582"/>
              </a:xfrm>
              <a:prstGeom prst="rect">
                <a:avLst/>
              </a:prstGeom>
              <a:blipFill>
                <a:blip r:embed="rId3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arallelogramma 2">
            <a:extLst>
              <a:ext uri="{FF2B5EF4-FFF2-40B4-BE49-F238E27FC236}">
                <a16:creationId xmlns:a16="http://schemas.microsoft.com/office/drawing/2014/main" id="{137C12E9-1920-F2B1-F760-0F284FC3AEF6}"/>
              </a:ext>
            </a:extLst>
          </p:cNvPr>
          <p:cNvSpPr/>
          <p:nvPr/>
        </p:nvSpPr>
        <p:spPr>
          <a:xfrm>
            <a:off x="2591477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0F6C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7E43781E-F4EC-021C-5214-E5656434AA68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9AFA5C16-E4A6-AC83-9925-F034DF2F36A3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C8E26FA0-A89D-9ED6-182D-B9BE06544C0C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0BBF3249-42B7-879F-5224-628E20C5E899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78627A93-8DA6-B748-297B-8DB6A2244741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DC93344B-975A-ACB9-FB36-0BDC9294D473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2B4658AD-69B1-57F0-C1AE-2D5AC7B5AA2A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A80096B8-16D5-7CBF-BB91-3D8F49A31151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0121A0D0-B2AF-0F2A-39BC-FF02C8895828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9B66A9BD-5559-6F77-FE1C-DC43F19710C8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A0FE2A3E-2B34-3F33-993C-4C34B125D501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3B3217D8-032C-0183-DBF2-B7FDBF3FB5B1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56C5612D-E90C-17B6-4619-E842E544188D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FA0E5616-0B83-55FB-5691-E74DF55F96EE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85">
            <a:extLst>
              <a:ext uri="{FF2B5EF4-FFF2-40B4-BE49-F238E27FC236}">
                <a16:creationId xmlns:a16="http://schemas.microsoft.com/office/drawing/2014/main" id="{82EC73C4-46B9-6B67-E6B3-5B35759DB530}"/>
              </a:ext>
            </a:extLst>
          </p:cNvPr>
          <p:cNvSpPr/>
          <p:nvPr/>
        </p:nvSpPr>
        <p:spPr>
          <a:xfrm rot="1318669">
            <a:off x="3025602" y="3627983"/>
            <a:ext cx="572278" cy="563595"/>
          </a:xfrm>
          <a:prstGeom prst="ellipse">
            <a:avLst/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pic>
        <p:nvPicPr>
          <p:cNvPr id="6" name="Immagine 87">
            <a:extLst>
              <a:ext uri="{FF2B5EF4-FFF2-40B4-BE49-F238E27FC236}">
                <a16:creationId xmlns:a16="http://schemas.microsoft.com/office/drawing/2014/main" id="{90B49828-AB81-54BB-0EB9-A509CECBF1B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449"/>
          <a:stretch>
            <a:fillRect/>
          </a:stretch>
        </p:blipFill>
        <p:spPr>
          <a:xfrm rot="883620">
            <a:off x="938867" y="1881022"/>
            <a:ext cx="2073739" cy="3596223"/>
          </a:xfrm>
          <a:prstGeom prst="rect">
            <a:avLst/>
          </a:prstGeom>
        </p:spPr>
      </p:pic>
      <p:sp>
        <p:nvSpPr>
          <p:cNvPr id="36" name="CasellaDiTesto 110">
            <a:extLst>
              <a:ext uri="{FF2B5EF4-FFF2-40B4-BE49-F238E27FC236}">
                <a16:creationId xmlns:a16="http://schemas.microsoft.com/office/drawing/2014/main" id="{EE57E27A-B7B8-642E-BD20-0284BB6F7751}"/>
              </a:ext>
            </a:extLst>
          </p:cNvPr>
          <p:cNvSpPr txBox="1"/>
          <p:nvPr/>
        </p:nvSpPr>
        <p:spPr>
          <a:xfrm>
            <a:off x="1673581" y="5504171"/>
            <a:ext cx="1545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latin typeface="Bahnschrift" panose="020B0502040204020203" pitchFamily="34" charset="0"/>
              </a:rPr>
              <a:t>Beam</a:t>
            </a:r>
            <a:endParaRPr lang="it-IT" dirty="0">
              <a:latin typeface="Bahnschrift" panose="020B0502040204020203" pitchFamily="34" charset="0"/>
            </a:endParaRPr>
          </a:p>
        </p:txBody>
      </p:sp>
      <p:sp>
        <p:nvSpPr>
          <p:cNvPr id="38" name="Rettangolo 113">
            <a:extLst>
              <a:ext uri="{FF2B5EF4-FFF2-40B4-BE49-F238E27FC236}">
                <a16:creationId xmlns:a16="http://schemas.microsoft.com/office/drawing/2014/main" id="{82EC1E89-9BBF-EB92-3AC3-6BAC962C2FEE}"/>
              </a:ext>
            </a:extLst>
          </p:cNvPr>
          <p:cNvSpPr/>
          <p:nvPr/>
        </p:nvSpPr>
        <p:spPr>
          <a:xfrm rot="2158555">
            <a:off x="3014975" y="3893600"/>
            <a:ext cx="559832" cy="801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Rettangolo 115">
            <a:extLst>
              <a:ext uri="{FF2B5EF4-FFF2-40B4-BE49-F238E27FC236}">
                <a16:creationId xmlns:a16="http://schemas.microsoft.com/office/drawing/2014/main" id="{54E3608D-5249-9BDF-3801-6ADC38EC36AC}"/>
              </a:ext>
            </a:extLst>
          </p:cNvPr>
          <p:cNvSpPr/>
          <p:nvPr/>
        </p:nvSpPr>
        <p:spPr>
          <a:xfrm rot="2158555">
            <a:off x="3048278" y="3838196"/>
            <a:ext cx="559832" cy="100738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6BC695C-66EA-58BB-E9B1-EB77B39CA78B}"/>
              </a:ext>
            </a:extLst>
          </p:cNvPr>
          <p:cNvCxnSpPr>
            <a:cxnSpLocks/>
            <a:endCxn id="42" idx="2"/>
          </p:cNvCxnSpPr>
          <p:nvPr/>
        </p:nvCxnSpPr>
        <p:spPr>
          <a:xfrm flipV="1">
            <a:off x="2152777" y="3929327"/>
            <a:ext cx="1145828" cy="161231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540B112-C00A-458D-3C27-FE95839AF594}"/>
              </a:ext>
            </a:extLst>
          </p:cNvPr>
          <p:cNvCxnSpPr>
            <a:cxnSpLocks/>
            <a:stCxn id="42" idx="2"/>
          </p:cNvCxnSpPr>
          <p:nvPr/>
        </p:nvCxnSpPr>
        <p:spPr>
          <a:xfrm flipV="1">
            <a:off x="3298605" y="2338811"/>
            <a:ext cx="1089245" cy="1590516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A88D92E-F465-DC92-8BFB-D228A7443345}"/>
              </a:ext>
            </a:extLst>
          </p:cNvPr>
          <p:cNvCxnSpPr>
            <a:cxnSpLocks/>
            <a:stCxn id="42" idx="2"/>
          </p:cNvCxnSpPr>
          <p:nvPr/>
        </p:nvCxnSpPr>
        <p:spPr>
          <a:xfrm>
            <a:off x="3298605" y="3929327"/>
            <a:ext cx="162853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6" name="Picture 75">
            <a:extLst>
              <a:ext uri="{FF2B5EF4-FFF2-40B4-BE49-F238E27FC236}">
                <a16:creationId xmlns:a16="http://schemas.microsoft.com/office/drawing/2014/main" id="{784828DD-B4E2-FBD5-3939-13F44EC544C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2928853">
            <a:off x="2075405" y="3147705"/>
            <a:ext cx="1484411" cy="8616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5353E860-02CD-5D3E-A400-3122F65D3300}"/>
                  </a:ext>
                </a:extLst>
              </p:cNvPr>
              <p:cNvSpPr txBox="1"/>
              <p:nvPr/>
            </p:nvSpPr>
            <p:spPr>
              <a:xfrm>
                <a:off x="-428089" y="1009621"/>
                <a:ext cx="74796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5353E860-02CD-5D3E-A400-3122F65D33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28089" y="1009621"/>
                <a:ext cx="7479660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462F1586-89BF-0AC6-E868-1564AB698239}"/>
                  </a:ext>
                </a:extLst>
              </p:cNvPr>
              <p:cNvSpPr txBox="1"/>
              <p:nvPr/>
            </p:nvSpPr>
            <p:spPr>
              <a:xfrm>
                <a:off x="1121529" y="3919708"/>
                <a:ext cx="74796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462F1586-89BF-0AC6-E868-1564AB698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529" y="3919708"/>
                <a:ext cx="7479660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D4046BE9-8EC0-07CE-AD6D-4C461156ACE6}"/>
              </a:ext>
            </a:extLst>
          </p:cNvPr>
          <p:cNvCxnSpPr>
            <a:cxnSpLocks/>
          </p:cNvCxnSpPr>
          <p:nvPr/>
        </p:nvCxnSpPr>
        <p:spPr>
          <a:xfrm flipV="1">
            <a:off x="3282954" y="2400416"/>
            <a:ext cx="202599" cy="15332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189D3D6A-C272-2C73-F712-C539CC042F9E}"/>
                  </a:ext>
                </a:extLst>
              </p:cNvPr>
              <p:cNvSpPr txBox="1"/>
              <p:nvPr/>
            </p:nvSpPr>
            <p:spPr>
              <a:xfrm>
                <a:off x="-428089" y="1862318"/>
                <a:ext cx="74796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189D3D6A-C272-2C73-F712-C539CC042F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28089" y="1862318"/>
                <a:ext cx="7479660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Parallelogramma 45">
            <a:extLst>
              <a:ext uri="{FF2B5EF4-FFF2-40B4-BE49-F238E27FC236}">
                <a16:creationId xmlns:a16="http://schemas.microsoft.com/office/drawing/2014/main" id="{37B33A63-562E-1AB8-9963-1A9B5B469DAE}"/>
              </a:ext>
            </a:extLst>
          </p:cNvPr>
          <p:cNvSpPr/>
          <p:nvPr/>
        </p:nvSpPr>
        <p:spPr>
          <a:xfrm>
            <a:off x="4603089" y="1634629"/>
            <a:ext cx="1728277" cy="646331"/>
          </a:xfrm>
          <a:prstGeom prst="parallelogram">
            <a:avLst>
              <a:gd name="adj" fmla="val 79088"/>
            </a:avLst>
          </a:prstGeom>
          <a:noFill/>
          <a:ln w="28575"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52" name="Connettore 2 51">
            <a:extLst>
              <a:ext uri="{FF2B5EF4-FFF2-40B4-BE49-F238E27FC236}">
                <a16:creationId xmlns:a16="http://schemas.microsoft.com/office/drawing/2014/main" id="{7B93F022-ACB0-58C1-5F6C-AD22A30F3A12}"/>
              </a:ext>
            </a:extLst>
          </p:cNvPr>
          <p:cNvCxnSpPr>
            <a:cxnSpLocks/>
          </p:cNvCxnSpPr>
          <p:nvPr/>
        </p:nvCxnSpPr>
        <p:spPr>
          <a:xfrm flipV="1">
            <a:off x="4758080" y="1946806"/>
            <a:ext cx="709147" cy="1039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93">
                <a:extLst>
                  <a:ext uri="{FF2B5EF4-FFF2-40B4-BE49-F238E27FC236}">
                    <a16:creationId xmlns:a16="http://schemas.microsoft.com/office/drawing/2014/main" id="{57615189-FFD6-CD96-CFC3-F4A1BFD0605E}"/>
                  </a:ext>
                </a:extLst>
              </p:cNvPr>
              <p:cNvSpPr txBox="1"/>
              <p:nvPr/>
            </p:nvSpPr>
            <p:spPr>
              <a:xfrm>
                <a:off x="1443066" y="1276717"/>
                <a:ext cx="74796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64" name="TextBox 93">
                <a:extLst>
                  <a:ext uri="{FF2B5EF4-FFF2-40B4-BE49-F238E27FC236}">
                    <a16:creationId xmlns:a16="http://schemas.microsoft.com/office/drawing/2014/main" id="{57615189-FFD6-CD96-CFC3-F4A1BFD06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066" y="1276717"/>
                <a:ext cx="7479660" cy="369332"/>
              </a:xfrm>
              <a:prstGeom prst="rect">
                <a:avLst/>
              </a:prstGeom>
              <a:blipFill>
                <a:blip r:embed="rId10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Connettore 2 64">
            <a:extLst>
              <a:ext uri="{FF2B5EF4-FFF2-40B4-BE49-F238E27FC236}">
                <a16:creationId xmlns:a16="http://schemas.microsoft.com/office/drawing/2014/main" id="{02D66FED-37DD-8035-474C-E47DFFEB746D}"/>
              </a:ext>
            </a:extLst>
          </p:cNvPr>
          <p:cNvCxnSpPr>
            <a:cxnSpLocks/>
          </p:cNvCxnSpPr>
          <p:nvPr/>
        </p:nvCxnSpPr>
        <p:spPr>
          <a:xfrm>
            <a:off x="5467227" y="1946806"/>
            <a:ext cx="49367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85">
                <a:extLst>
                  <a:ext uri="{FF2B5EF4-FFF2-40B4-BE49-F238E27FC236}">
                    <a16:creationId xmlns:a16="http://schemas.microsoft.com/office/drawing/2014/main" id="{C89BBB88-6FAD-9CC2-5830-A65341DA4A21}"/>
                  </a:ext>
                </a:extLst>
              </p:cNvPr>
              <p:cNvSpPr txBox="1"/>
              <p:nvPr/>
            </p:nvSpPr>
            <p:spPr>
              <a:xfrm>
                <a:off x="926008" y="2594084"/>
                <a:ext cx="74796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5" name="TextBox 85">
                <a:extLst>
                  <a:ext uri="{FF2B5EF4-FFF2-40B4-BE49-F238E27FC236}">
                    <a16:creationId xmlns:a16="http://schemas.microsoft.com/office/drawing/2014/main" id="{C89BBB88-6FAD-9CC2-5830-A65341DA4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008" y="2594084"/>
                <a:ext cx="7479660" cy="369332"/>
              </a:xfrm>
              <a:prstGeom prst="rect">
                <a:avLst/>
              </a:prstGeom>
              <a:blipFill>
                <a:blip r:embed="rId11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49888BA7-E5C5-8B91-89E5-56B46C614287}"/>
                  </a:ext>
                </a:extLst>
              </p:cNvPr>
              <p:cNvSpPr txBox="1"/>
              <p:nvPr/>
            </p:nvSpPr>
            <p:spPr>
              <a:xfrm>
                <a:off x="3113057" y="4501895"/>
                <a:ext cx="5415190" cy="2077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dirty="0" err="1">
                    <a:latin typeface="Bahnschrift" panose="020B0502040204020203" pitchFamily="34" charset="0"/>
                  </a:rPr>
                  <a:t>Cylindrical</a:t>
                </a:r>
                <a:r>
                  <a:rPr lang="it-IT" dirty="0">
                    <a:latin typeface="Bahnschrift" panose="020B0502040204020203" pitchFamily="34" charset="0"/>
                  </a:rPr>
                  <a:t> </a:t>
                </a:r>
                <a:r>
                  <a:rPr lang="it-IT" dirty="0" err="1">
                    <a:latin typeface="Bahnschrift" panose="020B0502040204020203" pitchFamily="34" charset="0"/>
                  </a:rPr>
                  <a:t>symmetry</a:t>
                </a:r>
                <a:r>
                  <a:rPr lang="it-IT" dirty="0">
                    <a:latin typeface="Bahnschrift" panose="020B0502040204020203" pitchFamily="34" charset="0"/>
                  </a:rPr>
                  <a:t> </a:t>
                </a:r>
              </a:p>
              <a:p>
                <a:r>
                  <a:rPr lang="en-US" dirty="0">
                    <a:latin typeface="Bahnschrift" panose="020B0502040204020203" pitchFamily="34" charset="0"/>
                  </a:rPr>
                  <a:t>Sub-states population around </a:t>
                </a:r>
                <a14:m>
                  <m:oMath xmlns:m="http://schemas.openxmlformats.org/officeDocument/2006/math">
                    <m:r>
                      <a:rPr lang="it-IT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it-IT" b="0" i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>
                  <a:latin typeface="Bahnschrift" panose="020B0502040204020203" pitchFamily="34" charset="0"/>
                </a:endParaRPr>
              </a:p>
              <a:p>
                <a:endParaRPr lang="en-US" dirty="0">
                  <a:latin typeface="Bahnschrift" panose="020B0502040204020203" pitchFamily="34" charset="0"/>
                </a:endParaRPr>
              </a:p>
              <a:p>
                <a:r>
                  <a:rPr lang="en-US" dirty="0">
                    <a:latin typeface="Bahnschrift" panose="020B0502040204020203" pitchFamily="34" charset="0"/>
                  </a:rPr>
                  <a:t> </a:t>
                </a:r>
              </a:p>
              <a:p>
                <a:endParaRPr lang="en-US" sz="1050" dirty="0"/>
              </a:p>
              <a:p>
                <a:endParaRPr lang="en-US" sz="1050" dirty="0"/>
              </a:p>
              <a:p>
                <a:endParaRPr lang="it-IT" dirty="0">
                  <a:latin typeface="Bahnschrift" panose="020B0502040204020203" pitchFamily="34" charset="0"/>
                </a:endParaRPr>
              </a:p>
              <a:p>
                <a:endParaRPr lang="it-IT" dirty="0">
                  <a:latin typeface="Bahnschrift" panose="020B0502040204020203" pitchFamily="34" charset="0"/>
                </a:endParaRPr>
              </a:p>
            </p:txBody>
          </p:sp>
        </mc:Choice>
        <mc:Fallback xmlns="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49888BA7-E5C5-8B91-89E5-56B46C6142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057" y="4501895"/>
                <a:ext cx="5415190" cy="2077492"/>
              </a:xfrm>
              <a:prstGeom prst="rect">
                <a:avLst/>
              </a:prstGeom>
              <a:blipFill>
                <a:blip r:embed="rId12"/>
                <a:stretch>
                  <a:fillRect l="-1014" t="-1760" b="-351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ttangolo con due angoli in diagonale ritagliati 39">
            <a:extLst>
              <a:ext uri="{FF2B5EF4-FFF2-40B4-BE49-F238E27FC236}">
                <a16:creationId xmlns:a16="http://schemas.microsoft.com/office/drawing/2014/main" id="{9A15140B-B16C-6B8F-63CD-9BA2E99FE904}"/>
              </a:ext>
            </a:extLst>
          </p:cNvPr>
          <p:cNvSpPr/>
          <p:nvPr/>
        </p:nvSpPr>
        <p:spPr>
          <a:xfrm>
            <a:off x="7339020" y="893664"/>
            <a:ext cx="4275467" cy="5736313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29B560C3-477A-8732-1005-D7D2254D3B1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34246" y="931829"/>
            <a:ext cx="3950900" cy="2856157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D7A33CCA-2BB2-F8C0-77A1-76F633DDCC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31111" y="3739824"/>
            <a:ext cx="3950900" cy="28746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0" name="CasellaDiTesto 49">
                <a:extLst>
                  <a:ext uri="{FF2B5EF4-FFF2-40B4-BE49-F238E27FC236}">
                    <a16:creationId xmlns:a16="http://schemas.microsoft.com/office/drawing/2014/main" id="{72F5EAF7-7A88-09CA-C4A5-EEC7BFD3AA75}"/>
                  </a:ext>
                </a:extLst>
              </p:cNvPr>
              <p:cNvSpPr txBox="1"/>
              <p:nvPr/>
            </p:nvSpPr>
            <p:spPr>
              <a:xfrm>
                <a:off x="8074761" y="2877539"/>
                <a:ext cx="170870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baseline="30000" dirty="0">
                    <a:latin typeface="Bahnschrift" panose="020B0502040204020203" pitchFamily="34" charset="0"/>
                  </a:rPr>
                  <a:t>22</a:t>
                </a:r>
                <a:r>
                  <a:rPr lang="it-IT" sz="2000" dirty="0">
                    <a:latin typeface="Bahnschrift" panose="020B0502040204020203" pitchFamily="34" charset="0"/>
                  </a:rPr>
                  <a:t>Ne: 2</a:t>
                </a:r>
                <a:r>
                  <a:rPr lang="it-IT" sz="2000" baseline="-25000" dirty="0">
                    <a:latin typeface="Bahnschrift" panose="020B0502040204020203" pitchFamily="34" charset="0"/>
                  </a:rPr>
                  <a:t>1</a:t>
                </a:r>
                <a:r>
                  <a:rPr lang="it-IT" sz="2000" baseline="30000" dirty="0">
                    <a:latin typeface="Bahnschrift" panose="020B0502040204020203" pitchFamily="34" charset="0"/>
                  </a:rPr>
                  <a:t>+</a:t>
                </a:r>
                <a14:m>
                  <m:oMath xmlns:m="http://schemas.openxmlformats.org/officeDocument/2006/math">
                    <m:r>
                      <a:rPr lang="it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it-IT" sz="2000" dirty="0">
                    <a:latin typeface="Bahnschrift" panose="020B0502040204020203" pitchFamily="34" charset="0"/>
                  </a:rPr>
                  <a:t>0</a:t>
                </a:r>
                <a:r>
                  <a:rPr lang="it-IT" sz="2000" baseline="-25000" dirty="0">
                    <a:latin typeface="Bahnschrift" panose="020B0502040204020203" pitchFamily="34" charset="0"/>
                  </a:rPr>
                  <a:t>1</a:t>
                </a:r>
                <a:r>
                  <a:rPr lang="it-IT" sz="2000" baseline="30000" dirty="0">
                    <a:latin typeface="Bahnschrift" panose="020B0502040204020203" pitchFamily="34" charset="0"/>
                  </a:rPr>
                  <a:t>+</a:t>
                </a:r>
              </a:p>
            </p:txBody>
          </p:sp>
        </mc:Choice>
        <mc:Fallback xmlns="">
          <p:sp>
            <p:nvSpPr>
              <p:cNvPr id="50" name="CasellaDiTesto 49">
                <a:extLst>
                  <a:ext uri="{FF2B5EF4-FFF2-40B4-BE49-F238E27FC236}">
                    <a16:creationId xmlns:a16="http://schemas.microsoft.com/office/drawing/2014/main" id="{72F5EAF7-7A88-09CA-C4A5-EEC7BFD3A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4761" y="2877539"/>
                <a:ext cx="1708707" cy="400110"/>
              </a:xfrm>
              <a:prstGeom prst="rect">
                <a:avLst/>
              </a:prstGeom>
              <a:blipFill>
                <a:blip r:embed="rId15"/>
                <a:stretch>
                  <a:fillRect l="-1071" t="-9091" b="-2424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asellaDiTesto 57">
                <a:extLst>
                  <a:ext uri="{FF2B5EF4-FFF2-40B4-BE49-F238E27FC236}">
                    <a16:creationId xmlns:a16="http://schemas.microsoft.com/office/drawing/2014/main" id="{1EA27264-3049-DEA3-83DC-FA1AECC4397F}"/>
                  </a:ext>
                </a:extLst>
              </p:cNvPr>
              <p:cNvSpPr txBox="1"/>
              <p:nvPr/>
            </p:nvSpPr>
            <p:spPr>
              <a:xfrm>
                <a:off x="8076600" y="5697067"/>
                <a:ext cx="170870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baseline="30000" dirty="0">
                    <a:latin typeface="Bahnschrift" panose="020B0502040204020203" pitchFamily="34" charset="0"/>
                  </a:rPr>
                  <a:t>24</a:t>
                </a:r>
                <a:r>
                  <a:rPr lang="it-IT" sz="2000" dirty="0">
                    <a:latin typeface="Bahnschrift" panose="020B0502040204020203" pitchFamily="34" charset="0"/>
                  </a:rPr>
                  <a:t>Ne: 2</a:t>
                </a:r>
                <a:r>
                  <a:rPr lang="it-IT" sz="2000" baseline="-25000" dirty="0">
                    <a:latin typeface="Bahnschrift" panose="020B0502040204020203" pitchFamily="34" charset="0"/>
                  </a:rPr>
                  <a:t>1</a:t>
                </a:r>
                <a:r>
                  <a:rPr lang="it-IT" sz="2000" baseline="30000" dirty="0">
                    <a:latin typeface="Bahnschrift" panose="020B0502040204020203" pitchFamily="34" charset="0"/>
                  </a:rPr>
                  <a:t>+</a:t>
                </a:r>
                <a14:m>
                  <m:oMath xmlns:m="http://schemas.openxmlformats.org/officeDocument/2006/math">
                    <m:r>
                      <a:rPr lang="it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it-IT" sz="2000" dirty="0">
                    <a:latin typeface="Bahnschrift" panose="020B0502040204020203" pitchFamily="34" charset="0"/>
                  </a:rPr>
                  <a:t>0</a:t>
                </a:r>
                <a:r>
                  <a:rPr lang="it-IT" sz="2000" baseline="-25000" dirty="0">
                    <a:latin typeface="Bahnschrift" panose="020B0502040204020203" pitchFamily="34" charset="0"/>
                  </a:rPr>
                  <a:t>1</a:t>
                </a:r>
                <a:r>
                  <a:rPr lang="it-IT" sz="2000" baseline="30000" dirty="0">
                    <a:latin typeface="Bahnschrift" panose="020B0502040204020203" pitchFamily="34" charset="0"/>
                  </a:rPr>
                  <a:t>+</a:t>
                </a:r>
              </a:p>
            </p:txBody>
          </p:sp>
        </mc:Choice>
        <mc:Fallback xmlns="">
          <p:sp>
            <p:nvSpPr>
              <p:cNvPr id="58" name="CasellaDiTesto 57">
                <a:extLst>
                  <a:ext uri="{FF2B5EF4-FFF2-40B4-BE49-F238E27FC236}">
                    <a16:creationId xmlns:a16="http://schemas.microsoft.com/office/drawing/2014/main" id="{1EA27264-3049-DEA3-83DC-FA1AECC439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600" y="5697067"/>
                <a:ext cx="1708707" cy="400110"/>
              </a:xfrm>
              <a:prstGeom prst="rect">
                <a:avLst/>
              </a:prstGeom>
              <a:blipFill>
                <a:blip r:embed="rId16"/>
                <a:stretch>
                  <a:fillRect l="-1071" t="-10769" b="-2615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Esagono 34">
            <a:extLst>
              <a:ext uri="{FF2B5EF4-FFF2-40B4-BE49-F238E27FC236}">
                <a16:creationId xmlns:a16="http://schemas.microsoft.com/office/drawing/2014/main" id="{D0AD109A-5E42-CF86-4A45-29BAAFB593EF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F5BD7D30-1BD9-52A6-66D3-60ED2AA97D2E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20AA3183-F60B-3629-6373-4A045835E8F9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0F67D606-DC6D-0C46-056A-BDBC4AF2424B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C1ACE990-24CD-F05D-E44B-CC73056C4252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E585EEC2-FE71-5D06-5633-1288D971EFC6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384700FD-79CA-E028-DDAE-50D2E2FB13EB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584E25D3-92A8-581D-E340-78D6E3BB1EE5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17FEFBF1-9C25-D0A3-D40C-DE95D2172B30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E0ED4082-DAA9-E66B-161A-8112F010B4C7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A56CA376-0F3C-F85A-285A-B833A93AC55D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EB8E4A05-7F04-48D3-B89B-D0BC1C2A825B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46EF89CD-2012-9145-D84B-58A5BC845B79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1" name="CasellaDiTesto 60">
            <a:extLst>
              <a:ext uri="{FF2B5EF4-FFF2-40B4-BE49-F238E27FC236}">
                <a16:creationId xmlns:a16="http://schemas.microsoft.com/office/drawing/2014/main" id="{7FBBDB59-E126-55A1-79E9-1EDE672500B1}"/>
              </a:ext>
            </a:extLst>
          </p:cNvPr>
          <p:cNvSpPr txBox="1"/>
          <p:nvPr/>
        </p:nvSpPr>
        <p:spPr>
          <a:xfrm rot="19100335">
            <a:off x="8060955" y="1988573"/>
            <a:ext cx="3102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chemeClr val="bg1">
                    <a:lumMod val="50000"/>
                    <a:alpha val="16000"/>
                  </a:schemeClr>
                </a:solidFill>
                <a:latin typeface="Bahnschrift Bold" panose="020B0502040204020203" pitchFamily="34" charset="0"/>
              </a:rPr>
              <a:t>Preliminary</a:t>
            </a:r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E33DFF10-DBC3-AF79-0D9D-84E0A5D662AA}"/>
              </a:ext>
            </a:extLst>
          </p:cNvPr>
          <p:cNvSpPr txBox="1"/>
          <p:nvPr/>
        </p:nvSpPr>
        <p:spPr>
          <a:xfrm rot="19100335">
            <a:off x="8086949" y="4805466"/>
            <a:ext cx="3102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chemeClr val="bg1">
                    <a:lumMod val="50000"/>
                    <a:alpha val="16000"/>
                  </a:schemeClr>
                </a:solidFill>
                <a:latin typeface="Bahnschrift Bold" panose="020B0502040204020203" pitchFamily="34" charset="0"/>
              </a:rPr>
              <a:t>Preliminary</a:t>
            </a:r>
          </a:p>
        </p:txBody>
      </p:sp>
      <p:cxnSp>
        <p:nvCxnSpPr>
          <p:cNvPr id="68" name="Connettore 2 67">
            <a:extLst>
              <a:ext uri="{FF2B5EF4-FFF2-40B4-BE49-F238E27FC236}">
                <a16:creationId xmlns:a16="http://schemas.microsoft.com/office/drawing/2014/main" id="{2C793C17-F4D4-320D-3354-551C14F5A3CF}"/>
              </a:ext>
            </a:extLst>
          </p:cNvPr>
          <p:cNvCxnSpPr>
            <a:cxnSpLocks/>
          </p:cNvCxnSpPr>
          <p:nvPr/>
        </p:nvCxnSpPr>
        <p:spPr>
          <a:xfrm flipH="1" flipV="1">
            <a:off x="5182896" y="1683373"/>
            <a:ext cx="284331" cy="2744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1229FF03-F5FC-802E-5FCA-71E05DC6B828}"/>
                  </a:ext>
                </a:extLst>
              </p:cNvPr>
              <p:cNvSpPr txBox="1"/>
              <p:nvPr/>
            </p:nvSpPr>
            <p:spPr>
              <a:xfrm>
                <a:off x="997547" y="42590"/>
                <a:ext cx="645897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200" b="1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Ion-</a:t>
                </a:r>
                <a14:m>
                  <m:oMath xmlns:m="http://schemas.openxmlformats.org/officeDocument/2006/math">
                    <m:r>
                      <a:rPr lang="it-IT" sz="32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it-IT" sz="3200" b="1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sz="3200" b="1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angular</a:t>
                </a:r>
                <a:r>
                  <a:rPr lang="it-IT" sz="3200" b="1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sz="3200" b="1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distributions</a:t>
                </a:r>
                <a:endParaRPr lang="it-IT" sz="3200" b="1" dirty="0">
                  <a:solidFill>
                    <a:schemeClr val="bg1"/>
                  </a:solidFill>
                  <a:latin typeface="Bahnschrift" panose="020B0502040204020203" pitchFamily="34" charset="0"/>
                </a:endParaRPr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1229FF03-F5FC-802E-5FCA-71E05DC6B8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547" y="42590"/>
                <a:ext cx="6458977" cy="584775"/>
              </a:xfrm>
              <a:prstGeom prst="rect">
                <a:avLst/>
              </a:prstGeom>
              <a:blipFill>
                <a:blip r:embed="rId17"/>
                <a:stretch>
                  <a:fillRect l="-2455" t="-12500" b="-3437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D69E57F-A723-6D10-0D81-331D4C8E77D9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err="1">
                <a:solidFill>
                  <a:schemeClr val="bg1"/>
                </a:solidFill>
                <a:latin typeface="Bahnschrift" panose="020B0502040204020203" pitchFamily="34" charset="0"/>
              </a:rPr>
              <a:t>Spectroscopy</a:t>
            </a:r>
            <a:endParaRPr lang="it-IT" sz="3200" b="1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24" name="CasellaDiTesto 94">
            <a:extLst>
              <a:ext uri="{FF2B5EF4-FFF2-40B4-BE49-F238E27FC236}">
                <a16:creationId xmlns:a16="http://schemas.microsoft.com/office/drawing/2014/main" id="{4B742948-6182-DB9D-C64D-E131A630F70D}"/>
              </a:ext>
            </a:extLst>
          </p:cNvPr>
          <p:cNvSpPr txBox="1"/>
          <p:nvPr/>
        </p:nvSpPr>
        <p:spPr>
          <a:xfrm>
            <a:off x="739352" y="1514443"/>
            <a:ext cx="300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solidFill>
                  <a:srgbClr val="145940"/>
                </a:solidFill>
                <a:latin typeface="Bahnschrift" panose="020B0502040204020203" pitchFamily="34" charset="0"/>
              </a:rPr>
              <a:t>AGATA</a:t>
            </a:r>
          </a:p>
        </p:txBody>
      </p:sp>
      <p:sp>
        <p:nvSpPr>
          <p:cNvPr id="30" name="CasellaDiTesto 94">
            <a:extLst>
              <a:ext uri="{FF2B5EF4-FFF2-40B4-BE49-F238E27FC236}">
                <a16:creationId xmlns:a16="http://schemas.microsoft.com/office/drawing/2014/main" id="{F8BD4B37-82B7-B1A5-7C31-75198FAA0DB5}"/>
              </a:ext>
            </a:extLst>
          </p:cNvPr>
          <p:cNvSpPr txBox="1"/>
          <p:nvPr/>
        </p:nvSpPr>
        <p:spPr>
          <a:xfrm>
            <a:off x="4751754" y="3386512"/>
            <a:ext cx="300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145940"/>
                </a:solidFill>
                <a:latin typeface="Bahnschrift" panose="020B0502040204020203" pitchFamily="34" charset="0"/>
              </a:rPr>
              <a:t>PRISMA</a:t>
            </a:r>
          </a:p>
        </p:txBody>
      </p:sp>
    </p:spTree>
    <p:extLst>
      <p:ext uri="{BB962C8B-B14F-4D97-AF65-F5344CB8AC3E}">
        <p14:creationId xmlns:p14="http://schemas.microsoft.com/office/powerpoint/2010/main" val="37952306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1856E4-8E34-2073-6AD1-47D9C0253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85">
                <a:extLst>
                  <a:ext uri="{FF2B5EF4-FFF2-40B4-BE49-F238E27FC236}">
                    <a16:creationId xmlns:a16="http://schemas.microsoft.com/office/drawing/2014/main" id="{6A1A0BFB-6B31-648A-B625-F72D592B4FC7}"/>
                  </a:ext>
                </a:extLst>
              </p:cNvPr>
              <p:cNvSpPr txBox="1"/>
              <p:nvPr/>
            </p:nvSpPr>
            <p:spPr>
              <a:xfrm>
                <a:off x="2278589" y="1548573"/>
                <a:ext cx="7479660" cy="3915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3" name="TextBox 85">
                <a:extLst>
                  <a:ext uri="{FF2B5EF4-FFF2-40B4-BE49-F238E27FC236}">
                    <a16:creationId xmlns:a16="http://schemas.microsoft.com/office/drawing/2014/main" id="{6A1A0BFB-6B31-648A-B625-F72D592B4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8589" y="1548573"/>
                <a:ext cx="7479660" cy="391582"/>
              </a:xfrm>
              <a:prstGeom prst="rect">
                <a:avLst/>
              </a:prstGeom>
              <a:blipFill>
                <a:blip r:embed="rId3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arallelogramma 2">
            <a:extLst>
              <a:ext uri="{FF2B5EF4-FFF2-40B4-BE49-F238E27FC236}">
                <a16:creationId xmlns:a16="http://schemas.microsoft.com/office/drawing/2014/main" id="{E3CC550D-2C6E-D132-9AAD-4167E243581A}"/>
              </a:ext>
            </a:extLst>
          </p:cNvPr>
          <p:cNvSpPr/>
          <p:nvPr/>
        </p:nvSpPr>
        <p:spPr>
          <a:xfrm>
            <a:off x="2591477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0F6C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E869D4C1-A426-E1F0-C818-A692A0659E82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85B4A25B-135E-EEAF-42D4-73BBAF79C069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A1BCDCA0-042D-63D7-D6C9-83AE62AA5237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9EC9E92B-34BC-2678-B02D-5F8CDC349E19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94BA9991-2FDF-C688-B737-6C5F3182C074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91B0EDC7-F988-6F91-8564-5DA80393A36C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5BA29B7D-46B8-4CA1-DB8D-7C4FD0624B98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0FEBED16-3BCF-DAB5-0C3F-013D0CF81F2D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C158ED22-8170-C685-58C1-4AED7150DD7B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EF8870A8-591A-A34B-CF3F-12A86EC97DCC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77BF8DFF-9554-EF33-B50D-44169CEAB805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3F362E11-9D0E-FEFF-65B4-73163A036969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DC878DFE-6FE6-D69A-33F0-A3965D8FF544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537C6A00-D6F3-D0AC-E7D6-F865FCFA42E1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85">
            <a:extLst>
              <a:ext uri="{FF2B5EF4-FFF2-40B4-BE49-F238E27FC236}">
                <a16:creationId xmlns:a16="http://schemas.microsoft.com/office/drawing/2014/main" id="{49AAC3D1-6413-4F94-3749-24CB7928398F}"/>
              </a:ext>
            </a:extLst>
          </p:cNvPr>
          <p:cNvSpPr/>
          <p:nvPr/>
        </p:nvSpPr>
        <p:spPr>
          <a:xfrm rot="1318669">
            <a:off x="3025602" y="3627983"/>
            <a:ext cx="572278" cy="563595"/>
          </a:xfrm>
          <a:prstGeom prst="ellipse">
            <a:avLst/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pic>
        <p:nvPicPr>
          <p:cNvPr id="6" name="Immagine 87">
            <a:extLst>
              <a:ext uri="{FF2B5EF4-FFF2-40B4-BE49-F238E27FC236}">
                <a16:creationId xmlns:a16="http://schemas.microsoft.com/office/drawing/2014/main" id="{5BD8EE24-09D8-A9CF-2E25-CBA2558268B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449"/>
          <a:stretch>
            <a:fillRect/>
          </a:stretch>
        </p:blipFill>
        <p:spPr>
          <a:xfrm rot="883620">
            <a:off x="938867" y="1881022"/>
            <a:ext cx="2073739" cy="3596223"/>
          </a:xfrm>
          <a:prstGeom prst="rect">
            <a:avLst/>
          </a:prstGeom>
        </p:spPr>
      </p:pic>
      <p:sp>
        <p:nvSpPr>
          <p:cNvPr id="36" name="CasellaDiTesto 110">
            <a:extLst>
              <a:ext uri="{FF2B5EF4-FFF2-40B4-BE49-F238E27FC236}">
                <a16:creationId xmlns:a16="http://schemas.microsoft.com/office/drawing/2014/main" id="{CA0C0357-EDFF-C049-DC74-6DE69ACF7F7E}"/>
              </a:ext>
            </a:extLst>
          </p:cNvPr>
          <p:cNvSpPr txBox="1"/>
          <p:nvPr/>
        </p:nvSpPr>
        <p:spPr>
          <a:xfrm>
            <a:off x="1673581" y="5504171"/>
            <a:ext cx="1545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latin typeface="Bahnschrift" panose="020B0502040204020203" pitchFamily="34" charset="0"/>
              </a:rPr>
              <a:t>Beam</a:t>
            </a:r>
            <a:endParaRPr lang="it-IT" dirty="0">
              <a:latin typeface="Bahnschrift" panose="020B0502040204020203" pitchFamily="34" charset="0"/>
            </a:endParaRPr>
          </a:p>
        </p:txBody>
      </p:sp>
      <p:sp>
        <p:nvSpPr>
          <p:cNvPr id="38" name="Rettangolo 113">
            <a:extLst>
              <a:ext uri="{FF2B5EF4-FFF2-40B4-BE49-F238E27FC236}">
                <a16:creationId xmlns:a16="http://schemas.microsoft.com/office/drawing/2014/main" id="{833803E8-2E78-A0E6-E487-48960B58D44E}"/>
              </a:ext>
            </a:extLst>
          </p:cNvPr>
          <p:cNvSpPr/>
          <p:nvPr/>
        </p:nvSpPr>
        <p:spPr>
          <a:xfrm rot="2158555">
            <a:off x="3014975" y="3893600"/>
            <a:ext cx="559832" cy="801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Rettangolo 115">
            <a:extLst>
              <a:ext uri="{FF2B5EF4-FFF2-40B4-BE49-F238E27FC236}">
                <a16:creationId xmlns:a16="http://schemas.microsoft.com/office/drawing/2014/main" id="{4F79B3E2-9080-8D78-70FB-9735E068F6F0}"/>
              </a:ext>
            </a:extLst>
          </p:cNvPr>
          <p:cNvSpPr/>
          <p:nvPr/>
        </p:nvSpPr>
        <p:spPr>
          <a:xfrm rot="2158555">
            <a:off x="3048278" y="3838196"/>
            <a:ext cx="559832" cy="100738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05DAAE6-B5BE-142D-D214-0E3B019DCA4F}"/>
              </a:ext>
            </a:extLst>
          </p:cNvPr>
          <p:cNvCxnSpPr>
            <a:cxnSpLocks/>
            <a:endCxn id="42" idx="2"/>
          </p:cNvCxnSpPr>
          <p:nvPr/>
        </p:nvCxnSpPr>
        <p:spPr>
          <a:xfrm flipV="1">
            <a:off x="2152777" y="3929327"/>
            <a:ext cx="1145828" cy="161231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6D9928C-D11F-70DE-A5AC-55F8765101D1}"/>
              </a:ext>
            </a:extLst>
          </p:cNvPr>
          <p:cNvCxnSpPr>
            <a:cxnSpLocks/>
            <a:stCxn id="42" idx="2"/>
          </p:cNvCxnSpPr>
          <p:nvPr/>
        </p:nvCxnSpPr>
        <p:spPr>
          <a:xfrm flipV="1">
            <a:off x="3298605" y="2338811"/>
            <a:ext cx="1089245" cy="1590516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3C54B6DE-F0AE-A102-4C04-92C191B65367}"/>
              </a:ext>
            </a:extLst>
          </p:cNvPr>
          <p:cNvCxnSpPr>
            <a:cxnSpLocks/>
            <a:stCxn id="42" idx="2"/>
          </p:cNvCxnSpPr>
          <p:nvPr/>
        </p:nvCxnSpPr>
        <p:spPr>
          <a:xfrm>
            <a:off x="3298605" y="3929327"/>
            <a:ext cx="162853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6" name="Picture 75">
            <a:extLst>
              <a:ext uri="{FF2B5EF4-FFF2-40B4-BE49-F238E27FC236}">
                <a16:creationId xmlns:a16="http://schemas.microsoft.com/office/drawing/2014/main" id="{1690848C-EA86-3111-9A6A-B9738E573E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2928853">
            <a:off x="2075405" y="3147705"/>
            <a:ext cx="1484411" cy="8616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E429D894-30E4-D974-4079-EFD4149EDC58}"/>
                  </a:ext>
                </a:extLst>
              </p:cNvPr>
              <p:cNvSpPr txBox="1"/>
              <p:nvPr/>
            </p:nvSpPr>
            <p:spPr>
              <a:xfrm>
                <a:off x="-428089" y="1009621"/>
                <a:ext cx="74796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E429D894-30E4-D974-4079-EFD4149ED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28089" y="1009621"/>
                <a:ext cx="7479660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8E6F2355-02D0-347D-2FB7-3E55E5684EFB}"/>
                  </a:ext>
                </a:extLst>
              </p:cNvPr>
              <p:cNvSpPr txBox="1"/>
              <p:nvPr/>
            </p:nvSpPr>
            <p:spPr>
              <a:xfrm>
                <a:off x="1121529" y="3919708"/>
                <a:ext cx="74796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8E6F2355-02D0-347D-2FB7-3E55E5684E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529" y="3919708"/>
                <a:ext cx="7479660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CACFA645-1AE8-C204-D2B6-F5769CC77079}"/>
              </a:ext>
            </a:extLst>
          </p:cNvPr>
          <p:cNvCxnSpPr>
            <a:cxnSpLocks/>
          </p:cNvCxnSpPr>
          <p:nvPr/>
        </p:nvCxnSpPr>
        <p:spPr>
          <a:xfrm flipV="1">
            <a:off x="3282954" y="2400416"/>
            <a:ext cx="202599" cy="15332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94794621-2D22-051D-E5B2-EE1C0BAF5D67}"/>
                  </a:ext>
                </a:extLst>
              </p:cNvPr>
              <p:cNvSpPr txBox="1"/>
              <p:nvPr/>
            </p:nvSpPr>
            <p:spPr>
              <a:xfrm>
                <a:off x="-428089" y="1862318"/>
                <a:ext cx="74796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94794621-2D22-051D-E5B2-EE1C0BAF5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28089" y="1862318"/>
                <a:ext cx="7479660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Parallelogramma 45">
            <a:extLst>
              <a:ext uri="{FF2B5EF4-FFF2-40B4-BE49-F238E27FC236}">
                <a16:creationId xmlns:a16="http://schemas.microsoft.com/office/drawing/2014/main" id="{8D0C6F73-9055-BF90-E106-7D117B46AD17}"/>
              </a:ext>
            </a:extLst>
          </p:cNvPr>
          <p:cNvSpPr/>
          <p:nvPr/>
        </p:nvSpPr>
        <p:spPr>
          <a:xfrm>
            <a:off x="4603089" y="1634629"/>
            <a:ext cx="1728277" cy="646331"/>
          </a:xfrm>
          <a:prstGeom prst="parallelogram">
            <a:avLst>
              <a:gd name="adj" fmla="val 79088"/>
            </a:avLst>
          </a:prstGeom>
          <a:noFill/>
          <a:ln w="28575"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52" name="Connettore 2 51">
            <a:extLst>
              <a:ext uri="{FF2B5EF4-FFF2-40B4-BE49-F238E27FC236}">
                <a16:creationId xmlns:a16="http://schemas.microsoft.com/office/drawing/2014/main" id="{61D077BE-319B-9893-C576-1550AEDCF38F}"/>
              </a:ext>
            </a:extLst>
          </p:cNvPr>
          <p:cNvCxnSpPr>
            <a:cxnSpLocks/>
          </p:cNvCxnSpPr>
          <p:nvPr/>
        </p:nvCxnSpPr>
        <p:spPr>
          <a:xfrm flipV="1">
            <a:off x="4758080" y="1946806"/>
            <a:ext cx="709147" cy="1039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Connettore 2 61">
            <a:extLst>
              <a:ext uri="{FF2B5EF4-FFF2-40B4-BE49-F238E27FC236}">
                <a16:creationId xmlns:a16="http://schemas.microsoft.com/office/drawing/2014/main" id="{7A20449E-73B0-2D29-0A0B-51D98ECB7711}"/>
              </a:ext>
            </a:extLst>
          </p:cNvPr>
          <p:cNvCxnSpPr>
            <a:cxnSpLocks/>
          </p:cNvCxnSpPr>
          <p:nvPr/>
        </p:nvCxnSpPr>
        <p:spPr>
          <a:xfrm flipH="1" flipV="1">
            <a:off x="5182896" y="1683373"/>
            <a:ext cx="284331" cy="2744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Connettore 2 64">
            <a:extLst>
              <a:ext uri="{FF2B5EF4-FFF2-40B4-BE49-F238E27FC236}">
                <a16:creationId xmlns:a16="http://schemas.microsoft.com/office/drawing/2014/main" id="{9AE5D5E1-2628-83C6-72E4-FE58C357D077}"/>
              </a:ext>
            </a:extLst>
          </p:cNvPr>
          <p:cNvCxnSpPr>
            <a:cxnSpLocks/>
          </p:cNvCxnSpPr>
          <p:nvPr/>
        </p:nvCxnSpPr>
        <p:spPr>
          <a:xfrm>
            <a:off x="5467227" y="1946806"/>
            <a:ext cx="49367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85">
                <a:extLst>
                  <a:ext uri="{FF2B5EF4-FFF2-40B4-BE49-F238E27FC236}">
                    <a16:creationId xmlns:a16="http://schemas.microsoft.com/office/drawing/2014/main" id="{ADD636F4-6A78-287D-F9A6-DC9E4ACFC167}"/>
                  </a:ext>
                </a:extLst>
              </p:cNvPr>
              <p:cNvSpPr txBox="1"/>
              <p:nvPr/>
            </p:nvSpPr>
            <p:spPr>
              <a:xfrm>
                <a:off x="926008" y="2594084"/>
                <a:ext cx="74796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5" name="TextBox 85">
                <a:extLst>
                  <a:ext uri="{FF2B5EF4-FFF2-40B4-BE49-F238E27FC236}">
                    <a16:creationId xmlns:a16="http://schemas.microsoft.com/office/drawing/2014/main" id="{ADD636F4-6A78-287D-F9A6-DC9E4ACFC1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008" y="2594084"/>
                <a:ext cx="7479660" cy="369332"/>
              </a:xfrm>
              <a:prstGeom prst="rect">
                <a:avLst/>
              </a:prstGeom>
              <a:blipFill>
                <a:blip r:embed="rId1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1EEE011B-9FE6-CACA-DE70-53B7A123872E}"/>
                  </a:ext>
                </a:extLst>
              </p:cNvPr>
              <p:cNvSpPr txBox="1"/>
              <p:nvPr/>
            </p:nvSpPr>
            <p:spPr>
              <a:xfrm>
                <a:off x="3113057" y="5148226"/>
                <a:ext cx="5415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Bahnschrift" panose="020B0502040204020203" pitchFamily="34" charset="0"/>
                  </a:rPr>
                  <a:t>Need complete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it-IT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it-IT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latin typeface="Bahnschrift" panose="020B0502040204020203" pitchFamily="34" charset="0"/>
                  </a:rPr>
                  <a:t> with mixed </a:t>
                </a:r>
              </a:p>
              <a:p>
                <a:r>
                  <a:rPr lang="en-US" dirty="0">
                    <a:latin typeface="Bahnschrift" panose="020B0502040204020203" pitchFamily="34" charset="0"/>
                  </a:rPr>
                  <a:t>parameters: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</m:oMath>
                </a14:m>
                <a:r>
                  <a:rPr lang="en-US" dirty="0">
                    <a:latin typeface="Bahnschrift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</m:oMath>
                </a14:m>
                <a:endParaRPr lang="en-US" dirty="0">
                  <a:latin typeface="Bahnschrift" panose="020B0502040204020203" pitchFamily="34" charset="0"/>
                </a:endParaRPr>
              </a:p>
            </p:txBody>
          </p:sp>
        </mc:Choice>
        <mc:Fallback xmlns="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1EEE011B-9FE6-CACA-DE70-53B7A12387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057" y="5148226"/>
                <a:ext cx="5415190" cy="646331"/>
              </a:xfrm>
              <a:prstGeom prst="rect">
                <a:avLst/>
              </a:prstGeom>
              <a:blipFill>
                <a:blip r:embed="rId11"/>
                <a:stretch>
                  <a:fillRect l="-1014" t="-6604" b="-1320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ttangolo con due angoli in diagonale ritagliati 39">
            <a:extLst>
              <a:ext uri="{FF2B5EF4-FFF2-40B4-BE49-F238E27FC236}">
                <a16:creationId xmlns:a16="http://schemas.microsoft.com/office/drawing/2014/main" id="{072685B8-9612-8F50-DE87-4EDCFD938DFD}"/>
              </a:ext>
            </a:extLst>
          </p:cNvPr>
          <p:cNvSpPr/>
          <p:nvPr/>
        </p:nvSpPr>
        <p:spPr>
          <a:xfrm>
            <a:off x="7339020" y="893664"/>
            <a:ext cx="4275467" cy="5736313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E0615170-0802-A9DC-89A6-28AF8AC5550D}"/>
              </a:ext>
            </a:extLst>
          </p:cNvPr>
          <p:cNvCxnSpPr/>
          <p:nvPr/>
        </p:nvCxnSpPr>
        <p:spPr>
          <a:xfrm flipV="1">
            <a:off x="5467227" y="1198183"/>
            <a:ext cx="0" cy="7486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93">
                <a:extLst>
                  <a:ext uri="{FF2B5EF4-FFF2-40B4-BE49-F238E27FC236}">
                    <a16:creationId xmlns:a16="http://schemas.microsoft.com/office/drawing/2014/main" id="{4E03D0B1-B99E-95FF-3B93-41A5DA2C3838}"/>
                  </a:ext>
                </a:extLst>
              </p:cNvPr>
              <p:cNvSpPr txBox="1"/>
              <p:nvPr/>
            </p:nvSpPr>
            <p:spPr>
              <a:xfrm>
                <a:off x="1443066" y="1276717"/>
                <a:ext cx="74796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18" name="TextBox 93">
                <a:extLst>
                  <a:ext uri="{FF2B5EF4-FFF2-40B4-BE49-F238E27FC236}">
                    <a16:creationId xmlns:a16="http://schemas.microsoft.com/office/drawing/2014/main" id="{4E03D0B1-B99E-95FF-3B93-41A5DA2C38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066" y="1276717"/>
                <a:ext cx="7479660" cy="369332"/>
              </a:xfrm>
              <a:prstGeom prst="rect">
                <a:avLst/>
              </a:prstGeom>
              <a:blipFill>
                <a:blip r:embed="rId12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93">
                <a:extLst>
                  <a:ext uri="{FF2B5EF4-FFF2-40B4-BE49-F238E27FC236}">
                    <a16:creationId xmlns:a16="http://schemas.microsoft.com/office/drawing/2014/main" id="{BD9A4B7E-05F6-1F40-BB5C-574D2E194422}"/>
                  </a:ext>
                </a:extLst>
              </p:cNvPr>
              <p:cNvSpPr txBox="1"/>
              <p:nvPr/>
            </p:nvSpPr>
            <p:spPr>
              <a:xfrm>
                <a:off x="1910289" y="989464"/>
                <a:ext cx="74796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24" name="TextBox 93">
                <a:extLst>
                  <a:ext uri="{FF2B5EF4-FFF2-40B4-BE49-F238E27FC236}">
                    <a16:creationId xmlns:a16="http://schemas.microsoft.com/office/drawing/2014/main" id="{BD9A4B7E-05F6-1F40-BB5C-574D2E1944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0289" y="989464"/>
                <a:ext cx="747966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asellaDiTesto 33">
                <a:extLst>
                  <a:ext uri="{FF2B5EF4-FFF2-40B4-BE49-F238E27FC236}">
                    <a16:creationId xmlns:a16="http://schemas.microsoft.com/office/drawing/2014/main" id="{8B9669F7-88EB-F8F7-4783-2FD2B90150D0}"/>
                  </a:ext>
                </a:extLst>
              </p:cNvPr>
              <p:cNvSpPr txBox="1"/>
              <p:nvPr/>
            </p:nvSpPr>
            <p:spPr>
              <a:xfrm>
                <a:off x="3113057" y="4501895"/>
                <a:ext cx="5415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dirty="0">
                    <a:latin typeface="Bahnschrift" panose="020B0502040204020203" pitchFamily="34" charset="0"/>
                  </a:rPr>
                  <a:t>Cylindrical </a:t>
                </a:r>
                <a:r>
                  <a:rPr lang="it-IT" dirty="0" err="1">
                    <a:latin typeface="Bahnschrift" panose="020B0502040204020203" pitchFamily="34" charset="0"/>
                  </a:rPr>
                  <a:t>symmetry</a:t>
                </a:r>
                <a:r>
                  <a:rPr lang="it-IT" dirty="0">
                    <a:latin typeface="Bahnschrift" panose="020B0502040204020203" pitchFamily="34" charset="0"/>
                  </a:rPr>
                  <a:t> </a:t>
                </a:r>
              </a:p>
              <a:p>
                <a:r>
                  <a:rPr lang="en-US" dirty="0">
                    <a:latin typeface="Bahnschrift" panose="020B0502040204020203" pitchFamily="34" charset="0"/>
                  </a:rPr>
                  <a:t>Sub-states population around </a:t>
                </a:r>
                <a14:m>
                  <m:oMath xmlns:m="http://schemas.openxmlformats.org/officeDocument/2006/math">
                    <m:r>
                      <a:rPr lang="it-IT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it-IT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±2</m:t>
                    </m:r>
                  </m:oMath>
                </a14:m>
                <a:endParaRPr lang="en-US" dirty="0">
                  <a:latin typeface="Bahnschrift" panose="020B0502040204020203" pitchFamily="34" charset="0"/>
                </a:endParaRPr>
              </a:p>
            </p:txBody>
          </p:sp>
        </mc:Choice>
        <mc:Fallback xmlns="">
          <p:sp>
            <p:nvSpPr>
              <p:cNvPr id="34" name="CasellaDiTesto 33">
                <a:extLst>
                  <a:ext uri="{FF2B5EF4-FFF2-40B4-BE49-F238E27FC236}">
                    <a16:creationId xmlns:a16="http://schemas.microsoft.com/office/drawing/2014/main" id="{8B9669F7-88EB-F8F7-4783-2FD2B9015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057" y="4501895"/>
                <a:ext cx="5415190" cy="646331"/>
              </a:xfrm>
              <a:prstGeom prst="rect">
                <a:avLst/>
              </a:prstGeom>
              <a:blipFill>
                <a:blip r:embed="rId14"/>
                <a:stretch>
                  <a:fillRect l="-1014" t="-5607" b="-1215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2ED66B3B-2B52-77A2-608E-6434788EF208}"/>
              </a:ext>
            </a:extLst>
          </p:cNvPr>
          <p:cNvSpPr txBox="1"/>
          <p:nvPr/>
        </p:nvSpPr>
        <p:spPr>
          <a:xfrm>
            <a:off x="3113057" y="5817088"/>
            <a:ext cx="4358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More </a:t>
            </a:r>
            <a:r>
              <a:rPr lang="it-IT" dirty="0" err="1">
                <a:latin typeface="Bahnschrift" panose="020B0502040204020203" pitchFamily="34" charset="0"/>
              </a:rPr>
              <a:t>statistics</a:t>
            </a:r>
            <a:r>
              <a:rPr lang="it-IT" dirty="0">
                <a:latin typeface="Bahnschrift" panose="020B0502040204020203" pitchFamily="34" charset="0"/>
              </a:rPr>
              <a:t> </a:t>
            </a:r>
            <a:r>
              <a:rPr lang="it-IT" dirty="0" err="1">
                <a:latin typeface="Bahnschrift" panose="020B0502040204020203" pitchFamily="34" charset="0"/>
              </a:rPr>
              <a:t>is</a:t>
            </a:r>
            <a:r>
              <a:rPr lang="it-IT" dirty="0">
                <a:latin typeface="Bahnschrift" panose="020B0502040204020203" pitchFamily="34" charset="0"/>
              </a:rPr>
              <a:t> </a:t>
            </a:r>
            <a:r>
              <a:rPr lang="it-IT" dirty="0" err="1">
                <a:latin typeface="Bahnschrift" panose="020B0502040204020203" pitchFamily="34" charset="0"/>
              </a:rPr>
              <a:t>needed</a:t>
            </a:r>
            <a:r>
              <a:rPr lang="it-IT" dirty="0">
                <a:latin typeface="Bahnschrift" panose="020B0502040204020203" pitchFamily="34" charset="0"/>
              </a:rPr>
              <a:t> </a:t>
            </a:r>
            <a:r>
              <a:rPr lang="it-IT" dirty="0" err="1">
                <a:latin typeface="Bahnschrift" panose="020B0502040204020203" pitchFamily="34" charset="0"/>
              </a:rPr>
              <a:t>when</a:t>
            </a:r>
            <a:r>
              <a:rPr lang="it-IT" dirty="0">
                <a:latin typeface="Bahnschrift" panose="020B0502040204020203" pitchFamily="34" charset="0"/>
              </a:rPr>
              <a:t> </a:t>
            </a:r>
            <a:r>
              <a:rPr lang="it-IT" dirty="0" err="1">
                <a:latin typeface="Bahnschrift" panose="020B0502040204020203" pitchFamily="34" charset="0"/>
              </a:rPr>
              <a:t>adding</a:t>
            </a:r>
            <a:r>
              <a:rPr lang="it-IT" dirty="0">
                <a:latin typeface="Bahnschrift" panose="020B0502040204020203" pitchFamily="34" charset="0"/>
              </a:rPr>
              <a:t> mixed </a:t>
            </a:r>
            <a:r>
              <a:rPr lang="it-IT" dirty="0" err="1">
                <a:latin typeface="Bahnschrift" panose="020B0502040204020203" pitchFamily="34" charset="0"/>
              </a:rPr>
              <a:t>parameters</a:t>
            </a:r>
            <a:r>
              <a:rPr lang="it-IT" dirty="0">
                <a:latin typeface="Bahnschrift" panose="020B0502040204020203" pitchFamily="34" charset="0"/>
              </a:rPr>
              <a:t>…</a:t>
            </a:r>
          </a:p>
        </p:txBody>
      </p:sp>
      <p:pic>
        <p:nvPicPr>
          <p:cNvPr id="61" name="Immagine 60">
            <a:extLst>
              <a:ext uri="{FF2B5EF4-FFF2-40B4-BE49-F238E27FC236}">
                <a16:creationId xmlns:a16="http://schemas.microsoft.com/office/drawing/2014/main" id="{D74C9F0D-3E38-1351-1212-06A6F6B428E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48806" y="3736812"/>
            <a:ext cx="3920407" cy="28665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asellaDiTesto 57">
                <a:extLst>
                  <a:ext uri="{FF2B5EF4-FFF2-40B4-BE49-F238E27FC236}">
                    <a16:creationId xmlns:a16="http://schemas.microsoft.com/office/drawing/2014/main" id="{39811947-DD81-B8F9-3235-0B26BEF08E36}"/>
                  </a:ext>
                </a:extLst>
              </p:cNvPr>
              <p:cNvSpPr txBox="1"/>
              <p:nvPr/>
            </p:nvSpPr>
            <p:spPr>
              <a:xfrm>
                <a:off x="8076600" y="5697067"/>
                <a:ext cx="170870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baseline="30000" dirty="0">
                    <a:latin typeface="Bahnschrift" panose="020B0502040204020203" pitchFamily="34" charset="0"/>
                  </a:rPr>
                  <a:t>22</a:t>
                </a:r>
                <a:r>
                  <a:rPr lang="it-IT" sz="2000" dirty="0">
                    <a:latin typeface="Bahnschrift" panose="020B0502040204020203" pitchFamily="34" charset="0"/>
                  </a:rPr>
                  <a:t>Ne: 2</a:t>
                </a:r>
                <a:r>
                  <a:rPr lang="it-IT" sz="2000" baseline="-25000" dirty="0">
                    <a:latin typeface="Bahnschrift" panose="020B0502040204020203" pitchFamily="34" charset="0"/>
                  </a:rPr>
                  <a:t>1</a:t>
                </a:r>
                <a:r>
                  <a:rPr lang="it-IT" sz="2000" baseline="30000" dirty="0">
                    <a:latin typeface="Bahnschrift" panose="020B0502040204020203" pitchFamily="34" charset="0"/>
                  </a:rPr>
                  <a:t>+</a:t>
                </a:r>
                <a14:m>
                  <m:oMath xmlns:m="http://schemas.openxmlformats.org/officeDocument/2006/math">
                    <m:r>
                      <a:rPr lang="it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it-IT" sz="2000" dirty="0">
                    <a:latin typeface="Bahnschrift" panose="020B0502040204020203" pitchFamily="34" charset="0"/>
                  </a:rPr>
                  <a:t>0</a:t>
                </a:r>
                <a:r>
                  <a:rPr lang="it-IT" sz="2000" baseline="-25000" dirty="0">
                    <a:latin typeface="Bahnschrift" panose="020B0502040204020203" pitchFamily="34" charset="0"/>
                  </a:rPr>
                  <a:t>1</a:t>
                </a:r>
                <a:r>
                  <a:rPr lang="it-IT" sz="2000" baseline="30000" dirty="0">
                    <a:latin typeface="Bahnschrift" panose="020B0502040204020203" pitchFamily="34" charset="0"/>
                  </a:rPr>
                  <a:t>+</a:t>
                </a:r>
              </a:p>
            </p:txBody>
          </p:sp>
        </mc:Choice>
        <mc:Fallback xmlns="">
          <p:sp>
            <p:nvSpPr>
              <p:cNvPr id="58" name="CasellaDiTesto 57">
                <a:extLst>
                  <a:ext uri="{FF2B5EF4-FFF2-40B4-BE49-F238E27FC236}">
                    <a16:creationId xmlns:a16="http://schemas.microsoft.com/office/drawing/2014/main" id="{39811947-DD81-B8F9-3235-0B26BEF08E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600" y="5697067"/>
                <a:ext cx="1708707" cy="400110"/>
              </a:xfrm>
              <a:prstGeom prst="rect">
                <a:avLst/>
              </a:prstGeom>
              <a:blipFill>
                <a:blip r:embed="rId16"/>
                <a:stretch>
                  <a:fillRect l="-1071" t="-10769" b="-2615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Esagono 34">
            <a:extLst>
              <a:ext uri="{FF2B5EF4-FFF2-40B4-BE49-F238E27FC236}">
                <a16:creationId xmlns:a16="http://schemas.microsoft.com/office/drawing/2014/main" id="{5BD410B0-4DE4-481F-E3E2-889A531658C2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092B3E17-6671-1E5A-1145-86F96EBCC121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B0738FEF-0AAF-3515-6B2F-61CAD96521AB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8547F137-E180-9C8C-1593-EFDA24EC5265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CCEA878F-056E-3C70-63B1-329524719278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A45605D1-FDE9-B658-4BB0-F7CB10E8DD9F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D89FB555-BAA2-95B0-6368-8CE003601DA2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695FA264-F3B7-29CE-0A90-CC7580117C66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A0F88212-C22C-B11F-076A-91404A90DAE3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4F5EDEFD-7C10-7F98-0388-215B5DB9ECC3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F232FB8E-B898-B101-DE96-546F180B2001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C5C310EC-7936-9641-061A-01D411781289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BBE56587-780B-C866-242B-C5C39BA9677E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6" name="Immagine 65">
            <a:extLst>
              <a:ext uri="{FF2B5EF4-FFF2-40B4-BE49-F238E27FC236}">
                <a16:creationId xmlns:a16="http://schemas.microsoft.com/office/drawing/2014/main" id="{427C8CCB-CA1F-2940-3C39-FE93CF30845C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t="-1" b="2369"/>
          <a:stretch>
            <a:fillRect/>
          </a:stretch>
        </p:blipFill>
        <p:spPr>
          <a:xfrm>
            <a:off x="7522272" y="935565"/>
            <a:ext cx="3920257" cy="28268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0" name="CasellaDiTesto 49">
                <a:extLst>
                  <a:ext uri="{FF2B5EF4-FFF2-40B4-BE49-F238E27FC236}">
                    <a16:creationId xmlns:a16="http://schemas.microsoft.com/office/drawing/2014/main" id="{51060ED7-AA14-DE0A-A9D1-BAB61D7E568C}"/>
                  </a:ext>
                </a:extLst>
              </p:cNvPr>
              <p:cNvSpPr txBox="1"/>
              <p:nvPr/>
            </p:nvSpPr>
            <p:spPr>
              <a:xfrm>
                <a:off x="8074761" y="2877539"/>
                <a:ext cx="170870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baseline="30000" dirty="0">
                    <a:latin typeface="Bahnschrift" panose="020B0502040204020203" pitchFamily="34" charset="0"/>
                  </a:rPr>
                  <a:t>22</a:t>
                </a:r>
                <a:r>
                  <a:rPr lang="it-IT" sz="2000" dirty="0">
                    <a:latin typeface="Bahnschrift" panose="020B0502040204020203" pitchFamily="34" charset="0"/>
                  </a:rPr>
                  <a:t>Ne: 2</a:t>
                </a:r>
                <a:r>
                  <a:rPr lang="it-IT" sz="2000" baseline="-25000" dirty="0">
                    <a:latin typeface="Bahnschrift" panose="020B0502040204020203" pitchFamily="34" charset="0"/>
                  </a:rPr>
                  <a:t>1</a:t>
                </a:r>
                <a:r>
                  <a:rPr lang="it-IT" sz="2000" baseline="30000" dirty="0">
                    <a:latin typeface="Bahnschrift" panose="020B0502040204020203" pitchFamily="34" charset="0"/>
                  </a:rPr>
                  <a:t>+</a:t>
                </a:r>
                <a14:m>
                  <m:oMath xmlns:m="http://schemas.openxmlformats.org/officeDocument/2006/math">
                    <m:r>
                      <a:rPr lang="it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it-IT" sz="2000" dirty="0">
                    <a:latin typeface="Bahnschrift" panose="020B0502040204020203" pitchFamily="34" charset="0"/>
                  </a:rPr>
                  <a:t>0</a:t>
                </a:r>
                <a:r>
                  <a:rPr lang="it-IT" sz="2000" baseline="-25000" dirty="0">
                    <a:latin typeface="Bahnschrift" panose="020B0502040204020203" pitchFamily="34" charset="0"/>
                  </a:rPr>
                  <a:t>1</a:t>
                </a:r>
                <a:r>
                  <a:rPr lang="it-IT" sz="2000" baseline="30000" dirty="0">
                    <a:latin typeface="Bahnschrift" panose="020B0502040204020203" pitchFamily="34" charset="0"/>
                  </a:rPr>
                  <a:t>+</a:t>
                </a:r>
              </a:p>
            </p:txBody>
          </p:sp>
        </mc:Choice>
        <mc:Fallback xmlns="">
          <p:sp>
            <p:nvSpPr>
              <p:cNvPr id="50" name="CasellaDiTesto 49">
                <a:extLst>
                  <a:ext uri="{FF2B5EF4-FFF2-40B4-BE49-F238E27FC236}">
                    <a16:creationId xmlns:a16="http://schemas.microsoft.com/office/drawing/2014/main" id="{51060ED7-AA14-DE0A-A9D1-BAB61D7E56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4761" y="2877539"/>
                <a:ext cx="1708707" cy="400110"/>
              </a:xfrm>
              <a:prstGeom prst="rect">
                <a:avLst/>
              </a:prstGeom>
              <a:blipFill>
                <a:blip r:embed="rId18"/>
                <a:stretch>
                  <a:fillRect l="-1071" t="-9091" b="-2424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CasellaDiTesto 67">
            <a:extLst>
              <a:ext uri="{FF2B5EF4-FFF2-40B4-BE49-F238E27FC236}">
                <a16:creationId xmlns:a16="http://schemas.microsoft.com/office/drawing/2014/main" id="{7140488B-0466-815B-8DEE-5F5B8D44D1E6}"/>
              </a:ext>
            </a:extLst>
          </p:cNvPr>
          <p:cNvSpPr txBox="1"/>
          <p:nvPr/>
        </p:nvSpPr>
        <p:spPr>
          <a:xfrm>
            <a:off x="8087918" y="3937208"/>
            <a:ext cx="135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2D </a:t>
            </a:r>
            <a:r>
              <a:rPr lang="it-IT" dirty="0" err="1">
                <a:latin typeface="Bahnschrift" panose="020B0502040204020203" pitchFamily="34" charset="0"/>
              </a:rPr>
              <a:t>analysis</a:t>
            </a:r>
            <a:endParaRPr lang="it-IT" dirty="0">
              <a:latin typeface="Bahnschrift" panose="020B0502040204020203" pitchFamily="34" charset="0"/>
            </a:endParaRPr>
          </a:p>
        </p:txBody>
      </p:sp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E015B90B-BE96-A093-4A34-87EF620FC725}"/>
              </a:ext>
            </a:extLst>
          </p:cNvPr>
          <p:cNvSpPr txBox="1"/>
          <p:nvPr/>
        </p:nvSpPr>
        <p:spPr>
          <a:xfrm>
            <a:off x="8087918" y="1091825"/>
            <a:ext cx="135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ahnschrift" panose="020B0502040204020203" pitchFamily="34" charset="0"/>
              </a:rPr>
              <a:t>1D </a:t>
            </a:r>
            <a:r>
              <a:rPr lang="it-IT" dirty="0" err="1">
                <a:latin typeface="Bahnschrift" panose="020B0502040204020203" pitchFamily="34" charset="0"/>
              </a:rPr>
              <a:t>analysis</a:t>
            </a:r>
            <a:endParaRPr lang="it-IT" dirty="0">
              <a:latin typeface="Bahnschrift" panose="020B0502040204020203" pitchFamily="34" charset="0"/>
            </a:endParaRPr>
          </a:p>
        </p:txBody>
      </p:sp>
      <p:sp>
        <p:nvSpPr>
          <p:cNvPr id="78" name="CasellaDiTesto 77">
            <a:extLst>
              <a:ext uri="{FF2B5EF4-FFF2-40B4-BE49-F238E27FC236}">
                <a16:creationId xmlns:a16="http://schemas.microsoft.com/office/drawing/2014/main" id="{169A37EC-AFB5-E398-959E-724BE4690969}"/>
              </a:ext>
            </a:extLst>
          </p:cNvPr>
          <p:cNvSpPr txBox="1"/>
          <p:nvPr/>
        </p:nvSpPr>
        <p:spPr>
          <a:xfrm rot="19100335">
            <a:off x="8060955" y="1988573"/>
            <a:ext cx="3102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chemeClr val="bg1">
                    <a:lumMod val="50000"/>
                    <a:alpha val="16000"/>
                  </a:schemeClr>
                </a:solidFill>
                <a:latin typeface="Bahnschrift Bold" panose="020B0502040204020203" pitchFamily="34" charset="0"/>
              </a:rPr>
              <a:t>Preliminary</a:t>
            </a:r>
          </a:p>
        </p:txBody>
      </p:sp>
      <p:sp>
        <p:nvSpPr>
          <p:cNvPr id="80" name="CasellaDiTesto 79">
            <a:extLst>
              <a:ext uri="{FF2B5EF4-FFF2-40B4-BE49-F238E27FC236}">
                <a16:creationId xmlns:a16="http://schemas.microsoft.com/office/drawing/2014/main" id="{541465AD-8E51-23FB-B010-8030BBC54A24}"/>
              </a:ext>
            </a:extLst>
          </p:cNvPr>
          <p:cNvSpPr txBox="1"/>
          <p:nvPr/>
        </p:nvSpPr>
        <p:spPr>
          <a:xfrm rot="19100335">
            <a:off x="8067899" y="4814991"/>
            <a:ext cx="3102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chemeClr val="bg1">
                    <a:lumMod val="50000"/>
                    <a:alpha val="16000"/>
                  </a:schemeClr>
                </a:solidFill>
                <a:latin typeface="Bahnschrift Bold" panose="020B0502040204020203" pitchFamily="34" charset="0"/>
              </a:rPr>
              <a:t>Preliminary</a:t>
            </a:r>
          </a:p>
        </p:txBody>
      </p:sp>
      <p:pic>
        <p:nvPicPr>
          <p:cNvPr id="82" name="Immagine 81">
            <a:extLst>
              <a:ext uri="{FF2B5EF4-FFF2-40B4-BE49-F238E27FC236}">
                <a16:creationId xmlns:a16="http://schemas.microsoft.com/office/drawing/2014/main" id="{BE19B77B-3D33-F0E6-D8E7-454E7631317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57709" y="4573521"/>
            <a:ext cx="2532500" cy="18447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8C86EAFC-72E1-46CB-7716-B1444462EC39}"/>
                  </a:ext>
                </a:extLst>
              </p:cNvPr>
              <p:cNvSpPr txBox="1"/>
              <p:nvPr/>
            </p:nvSpPr>
            <p:spPr>
              <a:xfrm>
                <a:off x="997547" y="42590"/>
                <a:ext cx="645897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200" b="1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Ion-</a:t>
                </a:r>
                <a14:m>
                  <m:oMath xmlns:m="http://schemas.openxmlformats.org/officeDocument/2006/math">
                    <m:r>
                      <a:rPr lang="it-IT" sz="32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it-IT" sz="3200" b="1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sz="3200" b="1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angular</a:t>
                </a:r>
                <a:r>
                  <a:rPr lang="it-IT" sz="3200" b="1" dirty="0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it-IT" sz="3200" b="1" dirty="0" err="1">
                    <a:solidFill>
                      <a:schemeClr val="bg1"/>
                    </a:solidFill>
                    <a:latin typeface="Bahnschrift" panose="020B0502040204020203" pitchFamily="34" charset="0"/>
                  </a:rPr>
                  <a:t>distributions</a:t>
                </a:r>
                <a:endParaRPr lang="it-IT" sz="3200" b="1" dirty="0">
                  <a:solidFill>
                    <a:schemeClr val="bg1"/>
                  </a:solidFill>
                  <a:latin typeface="Bahnschrift" panose="020B0502040204020203" pitchFamily="34" charset="0"/>
                </a:endParaRPr>
              </a:p>
            </p:txBody>
          </p:sp>
        </mc:Choice>
        <mc:Fallback xmlns="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8C86EAFC-72E1-46CB-7716-B1444462EC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547" y="42590"/>
                <a:ext cx="6458977" cy="584775"/>
              </a:xfrm>
              <a:prstGeom prst="rect">
                <a:avLst/>
              </a:prstGeom>
              <a:blipFill>
                <a:blip r:embed="rId20"/>
                <a:stretch>
                  <a:fillRect l="-2455" t="-12500" b="-3437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013EC6EC-095C-460D-5DF9-A5C885EA55C3}"/>
              </a:ext>
            </a:extLst>
          </p:cNvPr>
          <p:cNvSpPr txBox="1"/>
          <p:nvPr/>
        </p:nvSpPr>
        <p:spPr>
          <a:xfrm>
            <a:off x="7312660" y="42590"/>
            <a:ext cx="30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err="1">
                <a:solidFill>
                  <a:schemeClr val="bg1"/>
                </a:solidFill>
                <a:latin typeface="Bahnschrift" panose="020B0502040204020203" pitchFamily="34" charset="0"/>
              </a:rPr>
              <a:t>Spectroscopy</a:t>
            </a:r>
            <a:endParaRPr lang="it-IT" sz="3200" b="1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28" name="CasellaDiTesto 94">
            <a:extLst>
              <a:ext uri="{FF2B5EF4-FFF2-40B4-BE49-F238E27FC236}">
                <a16:creationId xmlns:a16="http://schemas.microsoft.com/office/drawing/2014/main" id="{ABAC2B89-9F3F-C5DC-B725-F2E430C3B131}"/>
              </a:ext>
            </a:extLst>
          </p:cNvPr>
          <p:cNvSpPr txBox="1"/>
          <p:nvPr/>
        </p:nvSpPr>
        <p:spPr>
          <a:xfrm>
            <a:off x="739352" y="1514443"/>
            <a:ext cx="300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solidFill>
                  <a:srgbClr val="145940"/>
                </a:solidFill>
                <a:latin typeface="Bahnschrift" panose="020B0502040204020203" pitchFamily="34" charset="0"/>
              </a:rPr>
              <a:t>AGATA</a:t>
            </a:r>
          </a:p>
        </p:txBody>
      </p:sp>
      <p:sp>
        <p:nvSpPr>
          <p:cNvPr id="32" name="CasellaDiTesto 94">
            <a:extLst>
              <a:ext uri="{FF2B5EF4-FFF2-40B4-BE49-F238E27FC236}">
                <a16:creationId xmlns:a16="http://schemas.microsoft.com/office/drawing/2014/main" id="{D0169F6F-E3A7-936F-756A-0B3950B8B10E}"/>
              </a:ext>
            </a:extLst>
          </p:cNvPr>
          <p:cNvSpPr txBox="1"/>
          <p:nvPr/>
        </p:nvSpPr>
        <p:spPr>
          <a:xfrm>
            <a:off x="4751754" y="3386512"/>
            <a:ext cx="300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145940"/>
                </a:solidFill>
                <a:latin typeface="Bahnschrift" panose="020B0502040204020203" pitchFamily="34" charset="0"/>
              </a:rPr>
              <a:t>PRISMA</a:t>
            </a:r>
          </a:p>
        </p:txBody>
      </p:sp>
    </p:spTree>
    <p:extLst>
      <p:ext uri="{BB962C8B-B14F-4D97-AF65-F5344CB8AC3E}">
        <p14:creationId xmlns:p14="http://schemas.microsoft.com/office/powerpoint/2010/main" val="1081257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2B9B29-E197-0AEF-BB47-4AB5BB917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ma 4">
            <a:extLst>
              <a:ext uri="{FF2B5EF4-FFF2-40B4-BE49-F238E27FC236}">
                <a16:creationId xmlns:a16="http://schemas.microsoft.com/office/drawing/2014/main" id="{3969BDAD-0C1C-11AA-6247-7DA768147A33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A0F472F6-22CB-B97F-03A0-EDB38F05990C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9508D8B4-DCFA-A4EB-921D-5D0E8356A0BB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CDDAAD6B-2508-162A-5EA3-F30F1EFC63BF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A8E1DD71-558A-63EE-481F-5476641BF614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88CA8BEB-AF4E-536B-668B-101A7F166680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A4E21DC7-083D-291E-B075-360ED16A49B2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CD8D93FD-7EC3-F8C9-B31B-290F2788C4F7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7230BD9B-41B7-3567-132C-C147E6EE7782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D1D826BB-2077-93BD-575A-AFEF1C649594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B571E9A0-0F71-B388-57C5-8EE6A9CFC27F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755FBC7F-F354-8ABA-F271-6E8E335F839D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D4A831BC-3B15-B0EF-2DEF-13B2115EBFB4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E7442325-CA63-4173-BE7D-64D6E5185885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4186B3CC-DAC7-DDE8-8659-A73AA8277F09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The N = 20 Island of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Inversion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6EE4006E-6DA0-A1BB-12A3-F6B360CD4955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3FD842C4-FBF9-1C64-A2D5-92A4FECEC016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1FE23175-603A-D459-4268-34B81AE11CC9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B79D5776-2876-5A5A-1272-7D3F5BCBDD4A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C7237EE7-CFD8-CE64-0369-A443F705136D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24EA6E19-76CD-B97A-A0B4-C985B45A41DD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62951DFF-D20F-5025-C11C-FD3B04DC5174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ADA4DA9E-74F9-8DB4-833C-59EEB03D13AD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EFBB40E5-0A21-CF19-4531-9E55DDC437BD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8175C64E-BE86-52AA-858B-BE7C57436DE6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15B53E72-8D8E-A5A0-853C-94A978ACED55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77A7A86E-2815-BD09-CA9A-F4FA5338CDA1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3FDE106B-6C8A-3138-9BA6-F7C90E1B5F02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Picture 136" descr="A red and blue lines on a black background&#10;&#10;AI-generated content may be incorrect.">
            <a:extLst>
              <a:ext uri="{FF2B5EF4-FFF2-40B4-BE49-F238E27FC236}">
                <a16:creationId xmlns:a16="http://schemas.microsoft.com/office/drawing/2014/main" id="{184113A1-021F-B68E-279D-79A7A97662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857" t="19347"/>
          <a:stretch>
            <a:fillRect/>
          </a:stretch>
        </p:blipFill>
        <p:spPr>
          <a:xfrm>
            <a:off x="6639384" y="1369462"/>
            <a:ext cx="2527057" cy="1921233"/>
          </a:xfrm>
          <a:prstGeom prst="rect">
            <a:avLst/>
          </a:prstGeom>
        </p:spPr>
      </p:pic>
      <p:pic>
        <p:nvPicPr>
          <p:cNvPr id="4" name="Picture 16" descr="A black screen with colorful lines&#10;&#10;AI-generated content may be incorrect.">
            <a:extLst>
              <a:ext uri="{FF2B5EF4-FFF2-40B4-BE49-F238E27FC236}">
                <a16:creationId xmlns:a16="http://schemas.microsoft.com/office/drawing/2014/main" id="{044553C6-0B2F-F865-ECCA-520AE3F09A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590" y="910284"/>
            <a:ext cx="2848863" cy="2476334"/>
          </a:xfrm>
          <a:prstGeom prst="rect">
            <a:avLst/>
          </a:prstGeom>
        </p:spPr>
      </p:pic>
      <p:sp>
        <p:nvSpPr>
          <p:cNvPr id="6" name="TextBox 17">
            <a:extLst>
              <a:ext uri="{FF2B5EF4-FFF2-40B4-BE49-F238E27FC236}">
                <a16:creationId xmlns:a16="http://schemas.microsoft.com/office/drawing/2014/main" id="{2C9EFEC2-A0FF-FF6A-27FD-94D0E308FD4B}"/>
              </a:ext>
            </a:extLst>
          </p:cNvPr>
          <p:cNvSpPr txBox="1"/>
          <p:nvPr/>
        </p:nvSpPr>
        <p:spPr>
          <a:xfrm>
            <a:off x="6564932" y="842398"/>
            <a:ext cx="924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Standard </a:t>
            </a:r>
          </a:p>
          <a:p>
            <a:pPr algn="ctr"/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ordering</a:t>
            </a:r>
          </a:p>
        </p:txBody>
      </p:sp>
      <p:sp>
        <p:nvSpPr>
          <p:cNvPr id="8" name="TextBox 20">
            <a:extLst>
              <a:ext uri="{FF2B5EF4-FFF2-40B4-BE49-F238E27FC236}">
                <a16:creationId xmlns:a16="http://schemas.microsoft.com/office/drawing/2014/main" id="{61597E5A-47B6-3FA9-2175-B5C3F3F93657}"/>
              </a:ext>
            </a:extLst>
          </p:cNvPr>
          <p:cNvSpPr txBox="1"/>
          <p:nvPr/>
        </p:nvSpPr>
        <p:spPr>
          <a:xfrm>
            <a:off x="7818440" y="842397"/>
            <a:ext cx="1415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Intruder configuration</a:t>
            </a: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550838CB-761B-8E47-A635-93C1FC635704}"/>
              </a:ext>
            </a:extLst>
          </p:cNvPr>
          <p:cNvSpPr txBox="1"/>
          <p:nvPr/>
        </p:nvSpPr>
        <p:spPr>
          <a:xfrm rot="16200000">
            <a:off x="5299042" y="2157586"/>
            <a:ext cx="1451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Level Energy</a:t>
            </a:r>
          </a:p>
        </p:txBody>
      </p:sp>
      <p:cxnSp>
        <p:nvCxnSpPr>
          <p:cNvPr id="12" name="Straight Arrow Connector 23">
            <a:extLst>
              <a:ext uri="{FF2B5EF4-FFF2-40B4-BE49-F238E27FC236}">
                <a16:creationId xmlns:a16="http://schemas.microsoft.com/office/drawing/2014/main" id="{822072ED-EB98-0659-F172-C72856BE395E}"/>
              </a:ext>
            </a:extLst>
          </p:cNvPr>
          <p:cNvCxnSpPr>
            <a:cxnSpLocks/>
          </p:cNvCxnSpPr>
          <p:nvPr/>
        </p:nvCxnSpPr>
        <p:spPr>
          <a:xfrm flipV="1">
            <a:off x="6226208" y="1534841"/>
            <a:ext cx="0" cy="15498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25">
                <a:extLst>
                  <a:ext uri="{FF2B5EF4-FFF2-40B4-BE49-F238E27FC236}">
                    <a16:creationId xmlns:a16="http://schemas.microsoft.com/office/drawing/2014/main" id="{FB35D1E2-B229-8A13-46D9-0F98147E6B5A}"/>
                  </a:ext>
                </a:extLst>
              </p:cNvPr>
              <p:cNvSpPr txBox="1"/>
              <p:nvPr/>
            </p:nvSpPr>
            <p:spPr>
              <a:xfrm>
                <a:off x="7275883" y="1692211"/>
                <a:ext cx="100087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25">
                <a:extLst>
                  <a:ext uri="{FF2B5EF4-FFF2-40B4-BE49-F238E27FC236}">
                    <a16:creationId xmlns:a16="http://schemas.microsoft.com/office/drawing/2014/main" id="{FB35D1E2-B229-8A13-46D9-0F98147E6B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883" y="1692211"/>
                <a:ext cx="1000873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26">
                <a:extLst>
                  <a:ext uri="{FF2B5EF4-FFF2-40B4-BE49-F238E27FC236}">
                    <a16:creationId xmlns:a16="http://schemas.microsoft.com/office/drawing/2014/main" id="{C9A28520-0297-5C48-0FA5-BC89CECEA261}"/>
                  </a:ext>
                </a:extLst>
              </p:cNvPr>
              <p:cNvSpPr txBox="1"/>
              <p:nvPr/>
            </p:nvSpPr>
            <p:spPr>
              <a:xfrm>
                <a:off x="7275883" y="2663004"/>
                <a:ext cx="100087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=+1</m:t>
                      </m:r>
                    </m:oMath>
                  </m:oMathPara>
                </a14:m>
                <a:endParaRPr 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26">
                <a:extLst>
                  <a:ext uri="{FF2B5EF4-FFF2-40B4-BE49-F238E27FC236}">
                    <a16:creationId xmlns:a16="http://schemas.microsoft.com/office/drawing/2014/main" id="{C9A28520-0297-5C48-0FA5-BC89CECEA2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883" y="2663004"/>
                <a:ext cx="1000873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25">
                <a:extLst>
                  <a:ext uri="{FF2B5EF4-FFF2-40B4-BE49-F238E27FC236}">
                    <a16:creationId xmlns:a16="http://schemas.microsoft.com/office/drawing/2014/main" id="{9B620E87-B5AA-E84E-CF7E-2319254FF95B}"/>
                  </a:ext>
                </a:extLst>
              </p:cNvPr>
              <p:cNvSpPr txBox="1"/>
              <p:nvPr/>
            </p:nvSpPr>
            <p:spPr>
              <a:xfrm>
                <a:off x="5961361" y="2663005"/>
                <a:ext cx="100087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it-IT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25">
                <a:extLst>
                  <a:ext uri="{FF2B5EF4-FFF2-40B4-BE49-F238E27FC236}">
                    <a16:creationId xmlns:a16="http://schemas.microsoft.com/office/drawing/2014/main" id="{9B620E87-B5AA-E84E-CF7E-2319254FF9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361" y="2663005"/>
                <a:ext cx="1000873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5">
                <a:extLst>
                  <a:ext uri="{FF2B5EF4-FFF2-40B4-BE49-F238E27FC236}">
                    <a16:creationId xmlns:a16="http://schemas.microsoft.com/office/drawing/2014/main" id="{DEDBB03B-8B0C-857C-F4FC-FAA2A6F919ED}"/>
                  </a:ext>
                </a:extLst>
              </p:cNvPr>
              <p:cNvSpPr txBox="1"/>
              <p:nvPr/>
            </p:nvSpPr>
            <p:spPr>
              <a:xfrm>
                <a:off x="5980173" y="1692211"/>
                <a:ext cx="100087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it-IT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5">
                <a:extLst>
                  <a:ext uri="{FF2B5EF4-FFF2-40B4-BE49-F238E27FC236}">
                    <a16:creationId xmlns:a16="http://schemas.microsoft.com/office/drawing/2014/main" id="{DEDBB03B-8B0C-857C-F4FC-FAA2A6F919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173" y="1692211"/>
                <a:ext cx="1000873" cy="307777"/>
              </a:xfrm>
              <a:prstGeom prst="rect">
                <a:avLst/>
              </a:prstGeom>
              <a:blipFill>
                <a:blip r:embed="rId8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9" descr="A close-up of a cross&#10;&#10;AI-generated content may be incorrect.">
            <a:extLst>
              <a:ext uri="{FF2B5EF4-FFF2-40B4-BE49-F238E27FC236}">
                <a16:creationId xmlns:a16="http://schemas.microsoft.com/office/drawing/2014/main" id="{FF816FEB-3460-4423-B81E-E596BD56F6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86550" y="3593582"/>
            <a:ext cx="4456279" cy="1833789"/>
          </a:xfrm>
          <a:custGeom>
            <a:avLst/>
            <a:gdLst>
              <a:gd name="connsiteX0" fmla="*/ 0 w 4007834"/>
              <a:gd name="connsiteY0" fmla="*/ 0 h 1649251"/>
              <a:gd name="connsiteX1" fmla="*/ 1536071 w 4007834"/>
              <a:gd name="connsiteY1" fmla="*/ 0 h 1649251"/>
              <a:gd name="connsiteX2" fmla="*/ 1536071 w 4007834"/>
              <a:gd name="connsiteY2" fmla="*/ 373815 h 1649251"/>
              <a:gd name="connsiteX3" fmla="*/ 2705197 w 4007834"/>
              <a:gd name="connsiteY3" fmla="*/ 373815 h 1649251"/>
              <a:gd name="connsiteX4" fmla="*/ 2705197 w 4007834"/>
              <a:gd name="connsiteY4" fmla="*/ 0 h 1649251"/>
              <a:gd name="connsiteX5" fmla="*/ 4007834 w 4007834"/>
              <a:gd name="connsiteY5" fmla="*/ 0 h 1649251"/>
              <a:gd name="connsiteX6" fmla="*/ 4007834 w 4007834"/>
              <a:gd name="connsiteY6" fmla="*/ 1649251 h 1649251"/>
              <a:gd name="connsiteX7" fmla="*/ 0 w 4007834"/>
              <a:gd name="connsiteY7" fmla="*/ 1649251 h 1649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07834" h="1649251">
                <a:moveTo>
                  <a:pt x="0" y="0"/>
                </a:moveTo>
                <a:lnTo>
                  <a:pt x="1536071" y="0"/>
                </a:lnTo>
                <a:lnTo>
                  <a:pt x="1536071" y="373815"/>
                </a:lnTo>
                <a:lnTo>
                  <a:pt x="2705197" y="373815"/>
                </a:lnTo>
                <a:lnTo>
                  <a:pt x="2705197" y="0"/>
                </a:lnTo>
                <a:lnTo>
                  <a:pt x="4007834" y="0"/>
                </a:lnTo>
                <a:lnTo>
                  <a:pt x="4007834" y="1649251"/>
                </a:lnTo>
                <a:lnTo>
                  <a:pt x="0" y="1649251"/>
                </a:lnTo>
                <a:close/>
              </a:path>
            </a:pathLst>
          </a:custGeom>
          <a:noFill/>
        </p:spPr>
      </p:pic>
      <p:pic>
        <p:nvPicPr>
          <p:cNvPr id="30" name="Picture 10">
            <a:extLst>
              <a:ext uri="{FF2B5EF4-FFF2-40B4-BE49-F238E27FC236}">
                <a16:creationId xmlns:a16="http://schemas.microsoft.com/office/drawing/2014/main" id="{15644E23-294D-2F69-F0F1-AA5CC69490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233" r="10313" b="7435"/>
          <a:stretch>
            <a:fillRect/>
          </a:stretch>
        </p:blipFill>
        <p:spPr>
          <a:xfrm>
            <a:off x="8131456" y="3366518"/>
            <a:ext cx="1537274" cy="2039694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32" name="CasellaDiTesto 5">
            <a:extLst>
              <a:ext uri="{FF2B5EF4-FFF2-40B4-BE49-F238E27FC236}">
                <a16:creationId xmlns:a16="http://schemas.microsoft.com/office/drawing/2014/main" id="{6433EC35-7A95-C21E-07A2-40DD6852E06B}"/>
              </a:ext>
            </a:extLst>
          </p:cNvPr>
          <p:cNvSpPr txBox="1"/>
          <p:nvPr/>
        </p:nvSpPr>
        <p:spPr>
          <a:xfrm>
            <a:off x="6627478" y="5410901"/>
            <a:ext cx="44562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>
                <a:solidFill>
                  <a:srgbClr val="3B4859"/>
                </a:solidFill>
                <a:effectLst/>
                <a:latin typeface="Bahnschrift" panose="020B0502040204020203" pitchFamily="34" charset="0"/>
                <a:ea typeface="Palatino" pitchFamily="2" charset="77"/>
                <a:cs typeface="Trebuchet MS" panose="020B0603020202020204" pitchFamily="34" charset="0"/>
              </a:rPr>
              <a:t>Adapted from K. Wimmer et al., Phys. Rev. Lett. 105 252501 </a:t>
            </a:r>
            <a:r>
              <a:rPr lang="en-GB" sz="1050" b="1">
                <a:solidFill>
                  <a:srgbClr val="3B4859"/>
                </a:solidFill>
                <a:effectLst/>
                <a:latin typeface="Bahnschrift" panose="020B0502040204020203" pitchFamily="34" charset="0"/>
                <a:ea typeface="Palatino" pitchFamily="2" charset="77"/>
                <a:cs typeface="Trebuchet MS" panose="020B0603020202020204" pitchFamily="34" charset="0"/>
              </a:rPr>
              <a:t>2010</a:t>
            </a:r>
            <a:endParaRPr lang="it-IT" sz="1050" b="1">
              <a:solidFill>
                <a:srgbClr val="3B4859"/>
              </a:solidFill>
              <a:effectLst/>
              <a:latin typeface="Bahnschrift" panose="020B0502040204020203" pitchFamily="34" charset="0"/>
              <a:ea typeface="Palatino" pitchFamily="2" charset="77"/>
              <a:cs typeface="Trebuchet MS" panose="020B0603020202020204" pitchFamily="34" charset="0"/>
            </a:endParaRPr>
          </a:p>
        </p:txBody>
      </p:sp>
      <p:cxnSp>
        <p:nvCxnSpPr>
          <p:cNvPr id="34" name="Straight Connector 12">
            <a:extLst>
              <a:ext uri="{FF2B5EF4-FFF2-40B4-BE49-F238E27FC236}">
                <a16:creationId xmlns:a16="http://schemas.microsoft.com/office/drawing/2014/main" id="{66892F57-117A-FF87-D542-05120533CE16}"/>
              </a:ext>
            </a:extLst>
          </p:cNvPr>
          <p:cNvCxnSpPr>
            <a:cxnSpLocks/>
          </p:cNvCxnSpPr>
          <p:nvPr/>
        </p:nvCxnSpPr>
        <p:spPr>
          <a:xfrm>
            <a:off x="8238945" y="4015849"/>
            <a:ext cx="1298575" cy="743931"/>
          </a:xfrm>
          <a:prstGeom prst="line">
            <a:avLst/>
          </a:prstGeom>
          <a:ln w="9525">
            <a:solidFill>
              <a:schemeClr val="bg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14">
            <a:extLst>
              <a:ext uri="{FF2B5EF4-FFF2-40B4-BE49-F238E27FC236}">
                <a16:creationId xmlns:a16="http://schemas.microsoft.com/office/drawing/2014/main" id="{7B346094-430B-5623-1BA4-BE8C4597CEC0}"/>
              </a:ext>
            </a:extLst>
          </p:cNvPr>
          <p:cNvCxnSpPr>
            <a:cxnSpLocks/>
          </p:cNvCxnSpPr>
          <p:nvPr/>
        </p:nvCxnSpPr>
        <p:spPr>
          <a:xfrm flipV="1">
            <a:off x="8261170" y="4305274"/>
            <a:ext cx="1330325" cy="519313"/>
          </a:xfrm>
          <a:prstGeom prst="line">
            <a:avLst/>
          </a:prstGeom>
          <a:ln w="9525">
            <a:solidFill>
              <a:schemeClr val="bg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Immagine 41">
            <a:extLst>
              <a:ext uri="{FF2B5EF4-FFF2-40B4-BE49-F238E27FC236}">
                <a16:creationId xmlns:a16="http://schemas.microsoft.com/office/drawing/2014/main" id="{110B8D15-EA89-D5A0-E1BC-9B989375F22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1889" y="595432"/>
            <a:ext cx="6682120" cy="3873486"/>
          </a:xfrm>
          <a:prstGeom prst="rect">
            <a:avLst/>
          </a:prstGeom>
        </p:spPr>
      </p:pic>
      <p:sp>
        <p:nvSpPr>
          <p:cNvPr id="62" name="Rectangle 178">
            <a:extLst>
              <a:ext uri="{FF2B5EF4-FFF2-40B4-BE49-F238E27FC236}">
                <a16:creationId xmlns:a16="http://schemas.microsoft.com/office/drawing/2014/main" id="{25BA9BBE-CA5E-6BA5-1E79-24F639442C77}"/>
              </a:ext>
            </a:extLst>
          </p:cNvPr>
          <p:cNvSpPr/>
          <p:nvPr/>
        </p:nvSpPr>
        <p:spPr>
          <a:xfrm>
            <a:off x="931206" y="3489766"/>
            <a:ext cx="752067" cy="276999"/>
          </a:xfrm>
          <a:prstGeom prst="rect">
            <a:avLst/>
          </a:prstGeom>
          <a:solidFill>
            <a:srgbClr val="D1D1D1">
              <a:alpha val="55000"/>
            </a:srgb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Immagine 55">
            <a:extLst>
              <a:ext uri="{FF2B5EF4-FFF2-40B4-BE49-F238E27FC236}">
                <a16:creationId xmlns:a16="http://schemas.microsoft.com/office/drawing/2014/main" id="{4138F315-D41F-929D-BE68-B1E65FE15B7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55576" y="3656989"/>
            <a:ext cx="4875587" cy="1936118"/>
          </a:xfrm>
          <a:prstGeom prst="rect">
            <a:avLst/>
          </a:prstGeom>
        </p:spPr>
      </p:pic>
      <p:sp>
        <p:nvSpPr>
          <p:cNvPr id="60" name="Rectangle 181">
            <a:extLst>
              <a:ext uri="{FF2B5EF4-FFF2-40B4-BE49-F238E27FC236}">
                <a16:creationId xmlns:a16="http://schemas.microsoft.com/office/drawing/2014/main" id="{1A892B37-DD95-7C8E-4D55-1A1436704831}"/>
              </a:ext>
            </a:extLst>
          </p:cNvPr>
          <p:cNvSpPr/>
          <p:nvPr/>
        </p:nvSpPr>
        <p:spPr>
          <a:xfrm>
            <a:off x="1455575" y="3652025"/>
            <a:ext cx="4875585" cy="193611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2">
            <a:extLst>
              <a:ext uri="{FF2B5EF4-FFF2-40B4-BE49-F238E27FC236}">
                <a16:creationId xmlns:a16="http://schemas.microsoft.com/office/drawing/2014/main" id="{4D594BCD-ADF0-10E5-5442-C024DAC4C96E}"/>
              </a:ext>
            </a:extLst>
          </p:cNvPr>
          <p:cNvSpPr/>
          <p:nvPr/>
        </p:nvSpPr>
        <p:spPr>
          <a:xfrm>
            <a:off x="4851937" y="3651823"/>
            <a:ext cx="1479223" cy="1451725"/>
          </a:xfrm>
          <a:prstGeom prst="rect">
            <a:avLst/>
          </a:prstGeom>
          <a:solidFill>
            <a:schemeClr val="accent2">
              <a:alpha val="0"/>
            </a:schemeClr>
          </a:solidFill>
          <a:ln w="28575"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2C7F7A11-B62D-7732-ED61-1130F5C56710}"/>
              </a:ext>
            </a:extLst>
          </p:cNvPr>
          <p:cNvSpPr txBox="1"/>
          <p:nvPr/>
        </p:nvSpPr>
        <p:spPr>
          <a:xfrm>
            <a:off x="4718129" y="3005901"/>
            <a:ext cx="1746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>
                <a:solidFill>
                  <a:srgbClr val="FF9900"/>
                </a:solidFill>
                <a:latin typeface="Bahnschrift" panose="020B0502040204020203" pitchFamily="34" charset="0"/>
              </a:rPr>
              <a:t>Island of</a:t>
            </a:r>
          </a:p>
          <a:p>
            <a:pPr algn="ctr"/>
            <a:r>
              <a:rPr lang="it-IT" err="1">
                <a:solidFill>
                  <a:srgbClr val="FF9900"/>
                </a:solidFill>
                <a:latin typeface="Bahnschrift" panose="020B0502040204020203" pitchFamily="34" charset="0"/>
              </a:rPr>
              <a:t>Inversion</a:t>
            </a:r>
            <a:endParaRPr lang="it-IT">
              <a:solidFill>
                <a:srgbClr val="FF9900"/>
              </a:solidFill>
              <a:latin typeface="Bahnschrift" panose="020B0502040204020203" pitchFamily="34" charset="0"/>
            </a:endParaRPr>
          </a:p>
        </p:txBody>
      </p:sp>
      <p:sp>
        <p:nvSpPr>
          <p:cNvPr id="70" name="Rectangle: Rounded Corners 142">
            <a:extLst>
              <a:ext uri="{FF2B5EF4-FFF2-40B4-BE49-F238E27FC236}">
                <a16:creationId xmlns:a16="http://schemas.microsoft.com/office/drawing/2014/main" id="{34F0F566-83A2-768B-EFAD-673FB43CF2FB}"/>
              </a:ext>
            </a:extLst>
          </p:cNvPr>
          <p:cNvSpPr/>
          <p:nvPr/>
        </p:nvSpPr>
        <p:spPr>
          <a:xfrm>
            <a:off x="279681" y="4674023"/>
            <a:ext cx="895467" cy="20679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Bahnschrift" panose="020B0502040204020203" pitchFamily="34" charset="0"/>
              </a:rPr>
              <a:t>Big Bang</a:t>
            </a:r>
          </a:p>
        </p:txBody>
      </p:sp>
      <p:cxnSp>
        <p:nvCxnSpPr>
          <p:cNvPr id="71" name="Straight Connector 144">
            <a:extLst>
              <a:ext uri="{FF2B5EF4-FFF2-40B4-BE49-F238E27FC236}">
                <a16:creationId xmlns:a16="http://schemas.microsoft.com/office/drawing/2014/main" id="{38A9AAE0-77D7-9666-42E6-0E16770F8D0F}"/>
              </a:ext>
            </a:extLst>
          </p:cNvPr>
          <p:cNvCxnSpPr>
            <a:cxnSpLocks/>
            <a:stCxn id="70" idx="0"/>
          </p:cNvCxnSpPr>
          <p:nvPr/>
        </p:nvCxnSpPr>
        <p:spPr>
          <a:xfrm flipH="1" flipV="1">
            <a:off x="293422" y="4252122"/>
            <a:ext cx="433993" cy="42190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Oval 148">
            <a:extLst>
              <a:ext uri="{FF2B5EF4-FFF2-40B4-BE49-F238E27FC236}">
                <a16:creationId xmlns:a16="http://schemas.microsoft.com/office/drawing/2014/main" id="{0D4F7248-77D4-4320-A985-3145657106CF}"/>
              </a:ext>
            </a:extLst>
          </p:cNvPr>
          <p:cNvSpPr/>
          <p:nvPr/>
        </p:nvSpPr>
        <p:spPr>
          <a:xfrm>
            <a:off x="244072" y="4207100"/>
            <a:ext cx="71218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: Rounded Corners 149">
            <a:extLst>
              <a:ext uri="{FF2B5EF4-FFF2-40B4-BE49-F238E27FC236}">
                <a16:creationId xmlns:a16="http://schemas.microsoft.com/office/drawing/2014/main" id="{20BFB09E-64E4-8F86-85F3-BCB64218B3A7}"/>
              </a:ext>
            </a:extLst>
          </p:cNvPr>
          <p:cNvSpPr/>
          <p:nvPr/>
        </p:nvSpPr>
        <p:spPr>
          <a:xfrm>
            <a:off x="4365297" y="2314509"/>
            <a:ext cx="913067" cy="20679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Bahnschrift" panose="020B0502040204020203" pitchFamily="34" charset="0"/>
              </a:rPr>
              <a:t>r-process</a:t>
            </a:r>
          </a:p>
        </p:txBody>
      </p:sp>
      <p:cxnSp>
        <p:nvCxnSpPr>
          <p:cNvPr id="74" name="Straight Connector 150">
            <a:extLst>
              <a:ext uri="{FF2B5EF4-FFF2-40B4-BE49-F238E27FC236}">
                <a16:creationId xmlns:a16="http://schemas.microsoft.com/office/drawing/2014/main" id="{7B4E4DCD-8E5F-99A7-E684-7D4B5F40F852}"/>
              </a:ext>
            </a:extLst>
          </p:cNvPr>
          <p:cNvCxnSpPr>
            <a:cxnSpLocks/>
            <a:stCxn id="73" idx="0"/>
          </p:cNvCxnSpPr>
          <p:nvPr/>
        </p:nvCxnSpPr>
        <p:spPr>
          <a:xfrm flipH="1" flipV="1">
            <a:off x="4379039" y="1892608"/>
            <a:ext cx="442792" cy="42190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5" name="Oval 151">
            <a:extLst>
              <a:ext uri="{FF2B5EF4-FFF2-40B4-BE49-F238E27FC236}">
                <a16:creationId xmlns:a16="http://schemas.microsoft.com/office/drawing/2014/main" id="{B41441B7-FA69-3526-58A0-79C1BC88F74F}"/>
              </a:ext>
            </a:extLst>
          </p:cNvPr>
          <p:cNvSpPr/>
          <p:nvPr/>
        </p:nvSpPr>
        <p:spPr>
          <a:xfrm>
            <a:off x="4329689" y="1847586"/>
            <a:ext cx="71218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: Rounded Corners 153">
            <a:extLst>
              <a:ext uri="{FF2B5EF4-FFF2-40B4-BE49-F238E27FC236}">
                <a16:creationId xmlns:a16="http://schemas.microsoft.com/office/drawing/2014/main" id="{6B2D44A5-625C-64F1-046C-3816C304AFC0}"/>
              </a:ext>
            </a:extLst>
          </p:cNvPr>
          <p:cNvSpPr/>
          <p:nvPr/>
        </p:nvSpPr>
        <p:spPr>
          <a:xfrm>
            <a:off x="1040711" y="1616389"/>
            <a:ext cx="1008850" cy="20679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err="1">
                <a:solidFill>
                  <a:schemeClr val="tx1"/>
                </a:solidFill>
                <a:latin typeface="Bahnschrift" panose="020B0502040204020203" pitchFamily="34" charset="0"/>
              </a:rPr>
              <a:t>rp</a:t>
            </a:r>
            <a:r>
              <a:rPr lang="en-US" sz="1200">
                <a:solidFill>
                  <a:schemeClr val="tx1"/>
                </a:solidFill>
                <a:latin typeface="Bahnschrift" panose="020B0502040204020203" pitchFamily="34" charset="0"/>
              </a:rPr>
              <a:t>-process</a:t>
            </a:r>
          </a:p>
        </p:txBody>
      </p:sp>
      <p:cxnSp>
        <p:nvCxnSpPr>
          <p:cNvPr id="77" name="Straight Connector 154">
            <a:extLst>
              <a:ext uri="{FF2B5EF4-FFF2-40B4-BE49-F238E27FC236}">
                <a16:creationId xmlns:a16="http://schemas.microsoft.com/office/drawing/2014/main" id="{A3B42360-34C8-3714-D894-006AA03C4037}"/>
              </a:ext>
            </a:extLst>
          </p:cNvPr>
          <p:cNvCxnSpPr>
            <a:cxnSpLocks/>
            <a:stCxn id="76" idx="2"/>
            <a:endCxn id="78" idx="1"/>
          </p:cNvCxnSpPr>
          <p:nvPr/>
        </p:nvCxnSpPr>
        <p:spPr>
          <a:xfrm>
            <a:off x="1545136" y="1823186"/>
            <a:ext cx="610225" cy="21599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8" name="Oval 155">
            <a:extLst>
              <a:ext uri="{FF2B5EF4-FFF2-40B4-BE49-F238E27FC236}">
                <a16:creationId xmlns:a16="http://schemas.microsoft.com/office/drawing/2014/main" id="{1C389C88-7BFB-C793-21E6-4197D0ADEC3B}"/>
              </a:ext>
            </a:extLst>
          </p:cNvPr>
          <p:cNvSpPr/>
          <p:nvPr/>
        </p:nvSpPr>
        <p:spPr>
          <a:xfrm>
            <a:off x="2144931" y="2028637"/>
            <a:ext cx="71218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: Rounded Corners 163">
            <a:extLst>
              <a:ext uri="{FF2B5EF4-FFF2-40B4-BE49-F238E27FC236}">
                <a16:creationId xmlns:a16="http://schemas.microsoft.com/office/drawing/2014/main" id="{32DB322D-82FD-916E-108B-C3A43B8BAABE}"/>
              </a:ext>
            </a:extLst>
          </p:cNvPr>
          <p:cNvSpPr/>
          <p:nvPr/>
        </p:nvSpPr>
        <p:spPr>
          <a:xfrm>
            <a:off x="2856173" y="3201011"/>
            <a:ext cx="1167706" cy="20679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Bahnschrift" panose="020B0502040204020203" pitchFamily="34" charset="0"/>
              </a:rPr>
              <a:t>Stable nuclei</a:t>
            </a:r>
          </a:p>
        </p:txBody>
      </p:sp>
      <p:cxnSp>
        <p:nvCxnSpPr>
          <p:cNvPr id="80" name="Straight Connector 164">
            <a:extLst>
              <a:ext uri="{FF2B5EF4-FFF2-40B4-BE49-F238E27FC236}">
                <a16:creationId xmlns:a16="http://schemas.microsoft.com/office/drawing/2014/main" id="{82FD5AA0-9EDD-D2D1-2D35-01918B6739F4}"/>
              </a:ext>
            </a:extLst>
          </p:cNvPr>
          <p:cNvCxnSpPr>
            <a:cxnSpLocks/>
            <a:stCxn id="79" idx="0"/>
            <a:endCxn id="81" idx="5"/>
          </p:cNvCxnSpPr>
          <p:nvPr/>
        </p:nvCxnSpPr>
        <p:spPr>
          <a:xfrm flipH="1" flipV="1">
            <a:off x="2438518" y="2501803"/>
            <a:ext cx="1001508" cy="69920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1" name="Oval 165">
            <a:extLst>
              <a:ext uri="{FF2B5EF4-FFF2-40B4-BE49-F238E27FC236}">
                <a16:creationId xmlns:a16="http://schemas.microsoft.com/office/drawing/2014/main" id="{D343285B-2727-26F8-0C57-9EC33D81F01A}"/>
              </a:ext>
            </a:extLst>
          </p:cNvPr>
          <p:cNvSpPr/>
          <p:nvPr/>
        </p:nvSpPr>
        <p:spPr>
          <a:xfrm>
            <a:off x="2377730" y="2440347"/>
            <a:ext cx="71218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314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BAFAB6-9EFB-A94D-C3B9-D19B7A264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ma 4">
            <a:extLst>
              <a:ext uri="{FF2B5EF4-FFF2-40B4-BE49-F238E27FC236}">
                <a16:creationId xmlns:a16="http://schemas.microsoft.com/office/drawing/2014/main" id="{D3C21DD4-C25A-3AC5-04BF-C1182B7DC921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923B72BD-FD3F-760B-FA70-79401588E4D0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5EC0AA21-B4DD-558C-743B-E065D25C2135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D3FD8066-A914-D11C-B2BB-7A40251EF2C3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02093E07-D129-91BE-E6C6-9E5D5505BD48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559448F8-2B5B-F754-6E86-306B2842EF33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4D8D95BF-3666-782B-39A7-6BCCE03A66F6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94E77C41-8EC3-536C-C18B-39B63DFE6096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38FAE035-147B-466E-BADE-1A9836E558C7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4EF37374-C911-4D8E-9A5D-C21706D820D1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988D71BF-3427-E713-696E-6F43CB4AB196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842B0D6F-ACBB-7820-D0B7-A1072F9C9A0F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58D7EE91-5103-0424-E983-9529EC088408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3FE875E2-A4EF-D8C1-21E9-EB92162DC88F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C14C3844-A482-A4B9-698C-2474E52C93E3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The N = 20 Island of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Inversion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223C2760-4E81-19FF-C2B9-D187257B6035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A4D35A5A-4648-9FFE-E173-3C200187A68D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6CA0FAA8-A503-B2B6-3CF7-6F58AC745BFC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BC409A80-24F2-5D95-3B90-307D8070D4B7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88F9BB00-1224-A100-D83E-86E14EB0B8A8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3D7DB631-3C3D-3DEE-CB2D-485EDF59E71C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1B6B6633-DFBE-620F-3548-C2560331000E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E7DE5729-E49A-2DDA-9AAD-DCFC6A26B267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E16CDC46-B089-97E9-3285-BC52A7195AD3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96AEEB3A-041E-4B62-A0F8-155D3BF939D9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DF280087-CA5E-53F0-EC6D-F0F7D20FC553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E137C1BD-7A78-EE67-FEA6-4A12D53A08AE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857C5E6C-21EA-60C8-4FDC-3005FE0F38DD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Picture 136" descr="A red and blue lines on a black background&#10;&#10;AI-generated content may be incorrect.">
            <a:extLst>
              <a:ext uri="{FF2B5EF4-FFF2-40B4-BE49-F238E27FC236}">
                <a16:creationId xmlns:a16="http://schemas.microsoft.com/office/drawing/2014/main" id="{801546B7-5BAE-BBB5-AB51-C3D49FAE1B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857" t="19347"/>
          <a:stretch>
            <a:fillRect/>
          </a:stretch>
        </p:blipFill>
        <p:spPr>
          <a:xfrm>
            <a:off x="6639384" y="1369462"/>
            <a:ext cx="2527057" cy="1921233"/>
          </a:xfrm>
          <a:prstGeom prst="rect">
            <a:avLst/>
          </a:prstGeom>
        </p:spPr>
      </p:pic>
      <p:pic>
        <p:nvPicPr>
          <p:cNvPr id="4" name="Picture 16" descr="A black screen with colorful lines&#10;&#10;AI-generated content may be incorrect.">
            <a:extLst>
              <a:ext uri="{FF2B5EF4-FFF2-40B4-BE49-F238E27FC236}">
                <a16:creationId xmlns:a16="http://schemas.microsoft.com/office/drawing/2014/main" id="{AF15BEEE-960B-5645-5DE4-0CBA32576F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590" y="910284"/>
            <a:ext cx="2848863" cy="2476334"/>
          </a:xfrm>
          <a:prstGeom prst="rect">
            <a:avLst/>
          </a:prstGeom>
        </p:spPr>
      </p:pic>
      <p:sp>
        <p:nvSpPr>
          <p:cNvPr id="6" name="TextBox 17">
            <a:extLst>
              <a:ext uri="{FF2B5EF4-FFF2-40B4-BE49-F238E27FC236}">
                <a16:creationId xmlns:a16="http://schemas.microsoft.com/office/drawing/2014/main" id="{D349310F-8DD2-AA5C-C09B-0E775EA8568C}"/>
              </a:ext>
            </a:extLst>
          </p:cNvPr>
          <p:cNvSpPr txBox="1"/>
          <p:nvPr/>
        </p:nvSpPr>
        <p:spPr>
          <a:xfrm>
            <a:off x="6564932" y="842398"/>
            <a:ext cx="924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Standard </a:t>
            </a:r>
          </a:p>
          <a:p>
            <a:pPr algn="ctr"/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ordering</a:t>
            </a:r>
          </a:p>
        </p:txBody>
      </p:sp>
      <p:sp>
        <p:nvSpPr>
          <p:cNvPr id="8" name="TextBox 20">
            <a:extLst>
              <a:ext uri="{FF2B5EF4-FFF2-40B4-BE49-F238E27FC236}">
                <a16:creationId xmlns:a16="http://schemas.microsoft.com/office/drawing/2014/main" id="{AF7D7EB0-7913-2A90-9A6F-398147150F58}"/>
              </a:ext>
            </a:extLst>
          </p:cNvPr>
          <p:cNvSpPr txBox="1"/>
          <p:nvPr/>
        </p:nvSpPr>
        <p:spPr>
          <a:xfrm>
            <a:off x="7818440" y="842397"/>
            <a:ext cx="1415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Intruder configuration</a:t>
            </a: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65E4622A-2CC3-1D82-9B2D-45F631E399B6}"/>
              </a:ext>
            </a:extLst>
          </p:cNvPr>
          <p:cNvSpPr txBox="1"/>
          <p:nvPr/>
        </p:nvSpPr>
        <p:spPr>
          <a:xfrm rot="16200000">
            <a:off x="5299042" y="2157586"/>
            <a:ext cx="1451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Level Energy</a:t>
            </a:r>
          </a:p>
        </p:txBody>
      </p:sp>
      <p:cxnSp>
        <p:nvCxnSpPr>
          <p:cNvPr id="12" name="Straight Arrow Connector 23">
            <a:extLst>
              <a:ext uri="{FF2B5EF4-FFF2-40B4-BE49-F238E27FC236}">
                <a16:creationId xmlns:a16="http://schemas.microsoft.com/office/drawing/2014/main" id="{58E2F723-4F97-BD5F-63BE-DA0F6BB6C0A3}"/>
              </a:ext>
            </a:extLst>
          </p:cNvPr>
          <p:cNvCxnSpPr>
            <a:cxnSpLocks/>
          </p:cNvCxnSpPr>
          <p:nvPr/>
        </p:nvCxnSpPr>
        <p:spPr>
          <a:xfrm flipV="1">
            <a:off x="6226208" y="1534841"/>
            <a:ext cx="0" cy="15498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25">
                <a:extLst>
                  <a:ext uri="{FF2B5EF4-FFF2-40B4-BE49-F238E27FC236}">
                    <a16:creationId xmlns:a16="http://schemas.microsoft.com/office/drawing/2014/main" id="{E54CF753-33CB-110F-32AA-C3FAD669A6E4}"/>
                  </a:ext>
                </a:extLst>
              </p:cNvPr>
              <p:cNvSpPr txBox="1"/>
              <p:nvPr/>
            </p:nvSpPr>
            <p:spPr>
              <a:xfrm>
                <a:off x="7275883" y="1692211"/>
                <a:ext cx="100087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25">
                <a:extLst>
                  <a:ext uri="{FF2B5EF4-FFF2-40B4-BE49-F238E27FC236}">
                    <a16:creationId xmlns:a16="http://schemas.microsoft.com/office/drawing/2014/main" id="{FB35D1E2-B229-8A13-46D9-0F98147E6B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883" y="1692211"/>
                <a:ext cx="1000873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26">
                <a:extLst>
                  <a:ext uri="{FF2B5EF4-FFF2-40B4-BE49-F238E27FC236}">
                    <a16:creationId xmlns:a16="http://schemas.microsoft.com/office/drawing/2014/main" id="{491E0AA9-6075-C31A-6240-B746A238A53C}"/>
                  </a:ext>
                </a:extLst>
              </p:cNvPr>
              <p:cNvSpPr txBox="1"/>
              <p:nvPr/>
            </p:nvSpPr>
            <p:spPr>
              <a:xfrm>
                <a:off x="7275883" y="2663004"/>
                <a:ext cx="100087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=+1</m:t>
                      </m:r>
                    </m:oMath>
                  </m:oMathPara>
                </a14:m>
                <a:endParaRPr 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26">
                <a:extLst>
                  <a:ext uri="{FF2B5EF4-FFF2-40B4-BE49-F238E27FC236}">
                    <a16:creationId xmlns:a16="http://schemas.microsoft.com/office/drawing/2014/main" id="{C9A28520-0297-5C48-0FA5-BC89CECEA2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883" y="2663004"/>
                <a:ext cx="1000873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25">
                <a:extLst>
                  <a:ext uri="{FF2B5EF4-FFF2-40B4-BE49-F238E27FC236}">
                    <a16:creationId xmlns:a16="http://schemas.microsoft.com/office/drawing/2014/main" id="{1385F0CD-221B-04F9-C26A-2ABB1E661839}"/>
                  </a:ext>
                </a:extLst>
              </p:cNvPr>
              <p:cNvSpPr txBox="1"/>
              <p:nvPr/>
            </p:nvSpPr>
            <p:spPr>
              <a:xfrm>
                <a:off x="5961361" y="2663005"/>
                <a:ext cx="100087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it-IT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25">
                <a:extLst>
                  <a:ext uri="{FF2B5EF4-FFF2-40B4-BE49-F238E27FC236}">
                    <a16:creationId xmlns:a16="http://schemas.microsoft.com/office/drawing/2014/main" id="{9B620E87-B5AA-E84E-CF7E-2319254FF9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361" y="2663005"/>
                <a:ext cx="1000873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5">
                <a:extLst>
                  <a:ext uri="{FF2B5EF4-FFF2-40B4-BE49-F238E27FC236}">
                    <a16:creationId xmlns:a16="http://schemas.microsoft.com/office/drawing/2014/main" id="{ED8DBBA9-3411-AFA8-E939-2A77F0E5EDD2}"/>
                  </a:ext>
                </a:extLst>
              </p:cNvPr>
              <p:cNvSpPr txBox="1"/>
              <p:nvPr/>
            </p:nvSpPr>
            <p:spPr>
              <a:xfrm>
                <a:off x="5980173" y="1692211"/>
                <a:ext cx="100087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it-IT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5">
                <a:extLst>
                  <a:ext uri="{FF2B5EF4-FFF2-40B4-BE49-F238E27FC236}">
                    <a16:creationId xmlns:a16="http://schemas.microsoft.com/office/drawing/2014/main" id="{DEDBB03B-8B0C-857C-F4FC-FAA2A6F919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173" y="1692211"/>
                <a:ext cx="1000873" cy="307777"/>
              </a:xfrm>
              <a:prstGeom prst="rect">
                <a:avLst/>
              </a:prstGeom>
              <a:blipFill>
                <a:blip r:embed="rId8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9" descr="A close-up of a cross&#10;&#10;AI-generated content may be incorrect.">
            <a:extLst>
              <a:ext uri="{FF2B5EF4-FFF2-40B4-BE49-F238E27FC236}">
                <a16:creationId xmlns:a16="http://schemas.microsoft.com/office/drawing/2014/main" id="{5C9C24D4-16BC-D056-A20A-3331052D4C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86550" y="3593582"/>
            <a:ext cx="4456279" cy="1833789"/>
          </a:xfrm>
          <a:custGeom>
            <a:avLst/>
            <a:gdLst>
              <a:gd name="connsiteX0" fmla="*/ 0 w 4007834"/>
              <a:gd name="connsiteY0" fmla="*/ 0 h 1649251"/>
              <a:gd name="connsiteX1" fmla="*/ 1536071 w 4007834"/>
              <a:gd name="connsiteY1" fmla="*/ 0 h 1649251"/>
              <a:gd name="connsiteX2" fmla="*/ 1536071 w 4007834"/>
              <a:gd name="connsiteY2" fmla="*/ 373815 h 1649251"/>
              <a:gd name="connsiteX3" fmla="*/ 2705197 w 4007834"/>
              <a:gd name="connsiteY3" fmla="*/ 373815 h 1649251"/>
              <a:gd name="connsiteX4" fmla="*/ 2705197 w 4007834"/>
              <a:gd name="connsiteY4" fmla="*/ 0 h 1649251"/>
              <a:gd name="connsiteX5" fmla="*/ 4007834 w 4007834"/>
              <a:gd name="connsiteY5" fmla="*/ 0 h 1649251"/>
              <a:gd name="connsiteX6" fmla="*/ 4007834 w 4007834"/>
              <a:gd name="connsiteY6" fmla="*/ 1649251 h 1649251"/>
              <a:gd name="connsiteX7" fmla="*/ 0 w 4007834"/>
              <a:gd name="connsiteY7" fmla="*/ 1649251 h 1649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07834" h="1649251">
                <a:moveTo>
                  <a:pt x="0" y="0"/>
                </a:moveTo>
                <a:lnTo>
                  <a:pt x="1536071" y="0"/>
                </a:lnTo>
                <a:lnTo>
                  <a:pt x="1536071" y="373815"/>
                </a:lnTo>
                <a:lnTo>
                  <a:pt x="2705197" y="373815"/>
                </a:lnTo>
                <a:lnTo>
                  <a:pt x="2705197" y="0"/>
                </a:lnTo>
                <a:lnTo>
                  <a:pt x="4007834" y="0"/>
                </a:lnTo>
                <a:lnTo>
                  <a:pt x="4007834" y="1649251"/>
                </a:lnTo>
                <a:lnTo>
                  <a:pt x="0" y="1649251"/>
                </a:lnTo>
                <a:close/>
              </a:path>
            </a:pathLst>
          </a:custGeom>
          <a:noFill/>
        </p:spPr>
      </p:pic>
      <p:pic>
        <p:nvPicPr>
          <p:cNvPr id="30" name="Picture 10">
            <a:extLst>
              <a:ext uri="{FF2B5EF4-FFF2-40B4-BE49-F238E27FC236}">
                <a16:creationId xmlns:a16="http://schemas.microsoft.com/office/drawing/2014/main" id="{0969BF7F-AC2B-86F3-9770-DA61CF9614F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233" r="10313" b="7435"/>
          <a:stretch>
            <a:fillRect/>
          </a:stretch>
        </p:blipFill>
        <p:spPr>
          <a:xfrm>
            <a:off x="8131456" y="3366518"/>
            <a:ext cx="1537274" cy="2039694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32" name="CasellaDiTesto 5">
            <a:extLst>
              <a:ext uri="{FF2B5EF4-FFF2-40B4-BE49-F238E27FC236}">
                <a16:creationId xmlns:a16="http://schemas.microsoft.com/office/drawing/2014/main" id="{03F1972A-7D86-57ED-B005-5072B3CD94B2}"/>
              </a:ext>
            </a:extLst>
          </p:cNvPr>
          <p:cNvSpPr txBox="1"/>
          <p:nvPr/>
        </p:nvSpPr>
        <p:spPr>
          <a:xfrm>
            <a:off x="6627478" y="5410901"/>
            <a:ext cx="44562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>
                <a:solidFill>
                  <a:srgbClr val="3B4859"/>
                </a:solidFill>
                <a:effectLst/>
                <a:latin typeface="Bahnschrift" panose="020B0502040204020203" pitchFamily="34" charset="0"/>
                <a:ea typeface="Palatino" pitchFamily="2" charset="77"/>
                <a:cs typeface="Trebuchet MS" panose="020B0603020202020204" pitchFamily="34" charset="0"/>
              </a:rPr>
              <a:t>Adapted from K. Wimmer et al., Phys. Rev. Lett. 105 252501 </a:t>
            </a:r>
            <a:r>
              <a:rPr lang="en-GB" sz="1050" b="1">
                <a:solidFill>
                  <a:srgbClr val="3B4859"/>
                </a:solidFill>
                <a:effectLst/>
                <a:latin typeface="Bahnschrift" panose="020B0502040204020203" pitchFamily="34" charset="0"/>
                <a:ea typeface="Palatino" pitchFamily="2" charset="77"/>
                <a:cs typeface="Trebuchet MS" panose="020B0603020202020204" pitchFamily="34" charset="0"/>
              </a:rPr>
              <a:t>2010</a:t>
            </a:r>
            <a:endParaRPr lang="it-IT" sz="1050" b="1">
              <a:solidFill>
                <a:srgbClr val="3B4859"/>
              </a:solidFill>
              <a:effectLst/>
              <a:latin typeface="Bahnschrift" panose="020B0502040204020203" pitchFamily="34" charset="0"/>
              <a:ea typeface="Palatino" pitchFamily="2" charset="77"/>
              <a:cs typeface="Trebuchet MS" panose="020B0603020202020204" pitchFamily="34" charset="0"/>
            </a:endParaRPr>
          </a:p>
        </p:txBody>
      </p:sp>
      <p:cxnSp>
        <p:nvCxnSpPr>
          <p:cNvPr id="34" name="Straight Connector 12">
            <a:extLst>
              <a:ext uri="{FF2B5EF4-FFF2-40B4-BE49-F238E27FC236}">
                <a16:creationId xmlns:a16="http://schemas.microsoft.com/office/drawing/2014/main" id="{9208AF06-E54D-71ED-F7CA-476D0A7344E3}"/>
              </a:ext>
            </a:extLst>
          </p:cNvPr>
          <p:cNvCxnSpPr>
            <a:cxnSpLocks/>
          </p:cNvCxnSpPr>
          <p:nvPr/>
        </p:nvCxnSpPr>
        <p:spPr>
          <a:xfrm>
            <a:off x="8238945" y="4015849"/>
            <a:ext cx="1298575" cy="743931"/>
          </a:xfrm>
          <a:prstGeom prst="line">
            <a:avLst/>
          </a:prstGeom>
          <a:ln w="9525">
            <a:solidFill>
              <a:schemeClr val="bg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14">
            <a:extLst>
              <a:ext uri="{FF2B5EF4-FFF2-40B4-BE49-F238E27FC236}">
                <a16:creationId xmlns:a16="http://schemas.microsoft.com/office/drawing/2014/main" id="{7B9323CF-EA5C-A354-2676-5AEEC277FE23}"/>
              </a:ext>
            </a:extLst>
          </p:cNvPr>
          <p:cNvCxnSpPr>
            <a:cxnSpLocks/>
          </p:cNvCxnSpPr>
          <p:nvPr/>
        </p:nvCxnSpPr>
        <p:spPr>
          <a:xfrm flipV="1">
            <a:off x="8261170" y="4305274"/>
            <a:ext cx="1330325" cy="519313"/>
          </a:xfrm>
          <a:prstGeom prst="line">
            <a:avLst/>
          </a:prstGeom>
          <a:ln w="9525">
            <a:solidFill>
              <a:schemeClr val="bg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Immagine 41">
            <a:extLst>
              <a:ext uri="{FF2B5EF4-FFF2-40B4-BE49-F238E27FC236}">
                <a16:creationId xmlns:a16="http://schemas.microsoft.com/office/drawing/2014/main" id="{16C62F34-FC20-B9EE-4B69-F8EE3070733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1889" y="595432"/>
            <a:ext cx="6682120" cy="3873486"/>
          </a:xfrm>
          <a:prstGeom prst="rect">
            <a:avLst/>
          </a:prstGeom>
        </p:spPr>
      </p:pic>
      <p:sp>
        <p:nvSpPr>
          <p:cNvPr id="62" name="Rectangle 178">
            <a:extLst>
              <a:ext uri="{FF2B5EF4-FFF2-40B4-BE49-F238E27FC236}">
                <a16:creationId xmlns:a16="http://schemas.microsoft.com/office/drawing/2014/main" id="{3242449E-FA73-3C2A-4B06-10DF7771D92C}"/>
              </a:ext>
            </a:extLst>
          </p:cNvPr>
          <p:cNvSpPr/>
          <p:nvPr/>
        </p:nvSpPr>
        <p:spPr>
          <a:xfrm>
            <a:off x="931206" y="3489766"/>
            <a:ext cx="752067" cy="276999"/>
          </a:xfrm>
          <a:prstGeom prst="rect">
            <a:avLst/>
          </a:prstGeom>
          <a:solidFill>
            <a:srgbClr val="D1D1D1">
              <a:alpha val="55000"/>
            </a:srgb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Immagine 55">
            <a:extLst>
              <a:ext uri="{FF2B5EF4-FFF2-40B4-BE49-F238E27FC236}">
                <a16:creationId xmlns:a16="http://schemas.microsoft.com/office/drawing/2014/main" id="{6FFDF304-3E46-8224-E3EB-B559727998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55576" y="3656989"/>
            <a:ext cx="4875587" cy="1936118"/>
          </a:xfrm>
          <a:prstGeom prst="rect">
            <a:avLst/>
          </a:prstGeom>
        </p:spPr>
      </p:pic>
      <p:sp>
        <p:nvSpPr>
          <p:cNvPr id="60" name="Rectangle 181">
            <a:extLst>
              <a:ext uri="{FF2B5EF4-FFF2-40B4-BE49-F238E27FC236}">
                <a16:creationId xmlns:a16="http://schemas.microsoft.com/office/drawing/2014/main" id="{A4AE46E4-A066-8018-800F-5C10951FAF89}"/>
              </a:ext>
            </a:extLst>
          </p:cNvPr>
          <p:cNvSpPr/>
          <p:nvPr/>
        </p:nvSpPr>
        <p:spPr>
          <a:xfrm>
            <a:off x="1455575" y="3652025"/>
            <a:ext cx="4875585" cy="193611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2">
            <a:extLst>
              <a:ext uri="{FF2B5EF4-FFF2-40B4-BE49-F238E27FC236}">
                <a16:creationId xmlns:a16="http://schemas.microsoft.com/office/drawing/2014/main" id="{410AFAD0-01AC-74CF-EBCC-93273DFBC2EF}"/>
              </a:ext>
            </a:extLst>
          </p:cNvPr>
          <p:cNvSpPr/>
          <p:nvPr/>
        </p:nvSpPr>
        <p:spPr>
          <a:xfrm>
            <a:off x="4851937" y="3651823"/>
            <a:ext cx="1479223" cy="1451725"/>
          </a:xfrm>
          <a:prstGeom prst="rect">
            <a:avLst/>
          </a:prstGeom>
          <a:solidFill>
            <a:schemeClr val="accent2">
              <a:alpha val="0"/>
            </a:schemeClr>
          </a:solidFill>
          <a:ln w="28575"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CBB762C2-96D0-415E-F064-4A68001CE953}"/>
              </a:ext>
            </a:extLst>
          </p:cNvPr>
          <p:cNvSpPr txBox="1"/>
          <p:nvPr/>
        </p:nvSpPr>
        <p:spPr>
          <a:xfrm>
            <a:off x="4718129" y="3005901"/>
            <a:ext cx="1746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>
                <a:solidFill>
                  <a:srgbClr val="FF9900"/>
                </a:solidFill>
                <a:latin typeface="Bahnschrift" panose="020B0502040204020203" pitchFamily="34" charset="0"/>
              </a:rPr>
              <a:t>Island of</a:t>
            </a:r>
          </a:p>
          <a:p>
            <a:pPr algn="ctr"/>
            <a:r>
              <a:rPr lang="it-IT" err="1">
                <a:solidFill>
                  <a:srgbClr val="FF9900"/>
                </a:solidFill>
                <a:latin typeface="Bahnschrift" panose="020B0502040204020203" pitchFamily="34" charset="0"/>
              </a:rPr>
              <a:t>Inversion</a:t>
            </a:r>
            <a:endParaRPr lang="it-IT">
              <a:solidFill>
                <a:srgbClr val="FF9900"/>
              </a:solidFill>
              <a:latin typeface="Bahnschrift" panose="020B0502040204020203" pitchFamily="34" charset="0"/>
            </a:endParaRPr>
          </a:p>
        </p:txBody>
      </p:sp>
      <p:sp>
        <p:nvSpPr>
          <p:cNvPr id="70" name="Rectangle: Rounded Corners 142">
            <a:extLst>
              <a:ext uri="{FF2B5EF4-FFF2-40B4-BE49-F238E27FC236}">
                <a16:creationId xmlns:a16="http://schemas.microsoft.com/office/drawing/2014/main" id="{B1C846B4-F016-F12D-78B4-00C488EB6D5F}"/>
              </a:ext>
            </a:extLst>
          </p:cNvPr>
          <p:cNvSpPr/>
          <p:nvPr/>
        </p:nvSpPr>
        <p:spPr>
          <a:xfrm>
            <a:off x="279681" y="4674023"/>
            <a:ext cx="895467" cy="20679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Bahnschrift" panose="020B0502040204020203" pitchFamily="34" charset="0"/>
              </a:rPr>
              <a:t>Big Bang</a:t>
            </a:r>
          </a:p>
        </p:txBody>
      </p:sp>
      <p:cxnSp>
        <p:nvCxnSpPr>
          <p:cNvPr id="71" name="Straight Connector 144">
            <a:extLst>
              <a:ext uri="{FF2B5EF4-FFF2-40B4-BE49-F238E27FC236}">
                <a16:creationId xmlns:a16="http://schemas.microsoft.com/office/drawing/2014/main" id="{1AC52A8C-8048-BDDA-6913-51FF1264223B}"/>
              </a:ext>
            </a:extLst>
          </p:cNvPr>
          <p:cNvCxnSpPr>
            <a:cxnSpLocks/>
            <a:stCxn id="70" idx="0"/>
          </p:cNvCxnSpPr>
          <p:nvPr/>
        </p:nvCxnSpPr>
        <p:spPr>
          <a:xfrm flipH="1" flipV="1">
            <a:off x="293422" y="4252122"/>
            <a:ext cx="433993" cy="42190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Oval 148">
            <a:extLst>
              <a:ext uri="{FF2B5EF4-FFF2-40B4-BE49-F238E27FC236}">
                <a16:creationId xmlns:a16="http://schemas.microsoft.com/office/drawing/2014/main" id="{8E2306B0-733A-D714-4995-45658B8DFC35}"/>
              </a:ext>
            </a:extLst>
          </p:cNvPr>
          <p:cNvSpPr/>
          <p:nvPr/>
        </p:nvSpPr>
        <p:spPr>
          <a:xfrm>
            <a:off x="244072" y="4207100"/>
            <a:ext cx="71218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: Rounded Corners 149">
            <a:extLst>
              <a:ext uri="{FF2B5EF4-FFF2-40B4-BE49-F238E27FC236}">
                <a16:creationId xmlns:a16="http://schemas.microsoft.com/office/drawing/2014/main" id="{A3494338-8763-2837-AD2F-31F08D55306A}"/>
              </a:ext>
            </a:extLst>
          </p:cNvPr>
          <p:cNvSpPr/>
          <p:nvPr/>
        </p:nvSpPr>
        <p:spPr>
          <a:xfrm>
            <a:off x="4365297" y="2314509"/>
            <a:ext cx="913067" cy="20679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Bahnschrift" panose="020B0502040204020203" pitchFamily="34" charset="0"/>
              </a:rPr>
              <a:t>r-process</a:t>
            </a:r>
          </a:p>
        </p:txBody>
      </p:sp>
      <p:cxnSp>
        <p:nvCxnSpPr>
          <p:cNvPr id="74" name="Straight Connector 150">
            <a:extLst>
              <a:ext uri="{FF2B5EF4-FFF2-40B4-BE49-F238E27FC236}">
                <a16:creationId xmlns:a16="http://schemas.microsoft.com/office/drawing/2014/main" id="{E0D5083A-030F-0228-91D7-E7E316752BB7}"/>
              </a:ext>
            </a:extLst>
          </p:cNvPr>
          <p:cNvCxnSpPr>
            <a:cxnSpLocks/>
            <a:stCxn id="73" idx="0"/>
          </p:cNvCxnSpPr>
          <p:nvPr/>
        </p:nvCxnSpPr>
        <p:spPr>
          <a:xfrm flipH="1" flipV="1">
            <a:off x="4379039" y="1892608"/>
            <a:ext cx="442792" cy="42190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5" name="Oval 151">
            <a:extLst>
              <a:ext uri="{FF2B5EF4-FFF2-40B4-BE49-F238E27FC236}">
                <a16:creationId xmlns:a16="http://schemas.microsoft.com/office/drawing/2014/main" id="{A379A2B7-7E1B-96C5-D2EA-205680D3923A}"/>
              </a:ext>
            </a:extLst>
          </p:cNvPr>
          <p:cNvSpPr/>
          <p:nvPr/>
        </p:nvSpPr>
        <p:spPr>
          <a:xfrm>
            <a:off x="4329689" y="1847586"/>
            <a:ext cx="71218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: Rounded Corners 153">
            <a:extLst>
              <a:ext uri="{FF2B5EF4-FFF2-40B4-BE49-F238E27FC236}">
                <a16:creationId xmlns:a16="http://schemas.microsoft.com/office/drawing/2014/main" id="{37EB5178-3A17-6094-1116-015E0D0159E5}"/>
              </a:ext>
            </a:extLst>
          </p:cNvPr>
          <p:cNvSpPr/>
          <p:nvPr/>
        </p:nvSpPr>
        <p:spPr>
          <a:xfrm>
            <a:off x="1040711" y="1616389"/>
            <a:ext cx="1008850" cy="20679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err="1">
                <a:solidFill>
                  <a:schemeClr val="tx1"/>
                </a:solidFill>
                <a:latin typeface="Bahnschrift" panose="020B0502040204020203" pitchFamily="34" charset="0"/>
              </a:rPr>
              <a:t>rp</a:t>
            </a:r>
            <a:r>
              <a:rPr lang="en-US" sz="1200">
                <a:solidFill>
                  <a:schemeClr val="tx1"/>
                </a:solidFill>
                <a:latin typeface="Bahnschrift" panose="020B0502040204020203" pitchFamily="34" charset="0"/>
              </a:rPr>
              <a:t>-process</a:t>
            </a:r>
          </a:p>
        </p:txBody>
      </p:sp>
      <p:cxnSp>
        <p:nvCxnSpPr>
          <p:cNvPr id="77" name="Straight Connector 154">
            <a:extLst>
              <a:ext uri="{FF2B5EF4-FFF2-40B4-BE49-F238E27FC236}">
                <a16:creationId xmlns:a16="http://schemas.microsoft.com/office/drawing/2014/main" id="{BD48D110-614F-F19E-F57A-EB2368DC6A4B}"/>
              </a:ext>
            </a:extLst>
          </p:cNvPr>
          <p:cNvCxnSpPr>
            <a:cxnSpLocks/>
            <a:stCxn id="76" idx="2"/>
            <a:endCxn id="78" idx="1"/>
          </p:cNvCxnSpPr>
          <p:nvPr/>
        </p:nvCxnSpPr>
        <p:spPr>
          <a:xfrm>
            <a:off x="1545136" y="1823186"/>
            <a:ext cx="610225" cy="21599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8" name="Oval 155">
            <a:extLst>
              <a:ext uri="{FF2B5EF4-FFF2-40B4-BE49-F238E27FC236}">
                <a16:creationId xmlns:a16="http://schemas.microsoft.com/office/drawing/2014/main" id="{29CA71FB-BEA7-6029-C9C6-6EE9472C94A4}"/>
              </a:ext>
            </a:extLst>
          </p:cNvPr>
          <p:cNvSpPr/>
          <p:nvPr/>
        </p:nvSpPr>
        <p:spPr>
          <a:xfrm>
            <a:off x="2144931" y="2028637"/>
            <a:ext cx="71218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: Rounded Corners 163">
            <a:extLst>
              <a:ext uri="{FF2B5EF4-FFF2-40B4-BE49-F238E27FC236}">
                <a16:creationId xmlns:a16="http://schemas.microsoft.com/office/drawing/2014/main" id="{C12EF96A-1A4F-AE7F-C945-3A92FF1AE810}"/>
              </a:ext>
            </a:extLst>
          </p:cNvPr>
          <p:cNvSpPr/>
          <p:nvPr/>
        </p:nvSpPr>
        <p:spPr>
          <a:xfrm>
            <a:off x="2856173" y="3201011"/>
            <a:ext cx="1167706" cy="20679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Bahnschrift" panose="020B0502040204020203" pitchFamily="34" charset="0"/>
              </a:rPr>
              <a:t>Stable nuclei</a:t>
            </a:r>
          </a:p>
        </p:txBody>
      </p:sp>
      <p:cxnSp>
        <p:nvCxnSpPr>
          <p:cNvPr id="80" name="Straight Connector 164">
            <a:extLst>
              <a:ext uri="{FF2B5EF4-FFF2-40B4-BE49-F238E27FC236}">
                <a16:creationId xmlns:a16="http://schemas.microsoft.com/office/drawing/2014/main" id="{39C0E61B-A8EB-D16F-1940-1D92B2F5A2AF}"/>
              </a:ext>
            </a:extLst>
          </p:cNvPr>
          <p:cNvCxnSpPr>
            <a:cxnSpLocks/>
            <a:stCxn id="79" idx="0"/>
            <a:endCxn id="81" idx="5"/>
          </p:cNvCxnSpPr>
          <p:nvPr/>
        </p:nvCxnSpPr>
        <p:spPr>
          <a:xfrm flipH="1" flipV="1">
            <a:off x="2438518" y="2501803"/>
            <a:ext cx="1001508" cy="69920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1" name="Oval 165">
            <a:extLst>
              <a:ext uri="{FF2B5EF4-FFF2-40B4-BE49-F238E27FC236}">
                <a16:creationId xmlns:a16="http://schemas.microsoft.com/office/drawing/2014/main" id="{33871DEC-28C5-7B5C-5777-306DA9D5FDCD}"/>
              </a:ext>
            </a:extLst>
          </p:cNvPr>
          <p:cNvSpPr/>
          <p:nvPr/>
        </p:nvSpPr>
        <p:spPr>
          <a:xfrm>
            <a:off x="2377730" y="2440347"/>
            <a:ext cx="71218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ttangolo con due angoli in diagonale ritagliati 1">
            <a:extLst>
              <a:ext uri="{FF2B5EF4-FFF2-40B4-BE49-F238E27FC236}">
                <a16:creationId xmlns:a16="http://schemas.microsoft.com/office/drawing/2014/main" id="{7CB490CF-ADC1-0780-D0BE-AD98C7038BFC}"/>
              </a:ext>
            </a:extLst>
          </p:cNvPr>
          <p:cNvSpPr/>
          <p:nvPr/>
        </p:nvSpPr>
        <p:spPr>
          <a:xfrm>
            <a:off x="2144790" y="5903732"/>
            <a:ext cx="7902420" cy="731229"/>
          </a:xfrm>
          <a:prstGeom prst="snip2DiagRect">
            <a:avLst/>
          </a:prstGeom>
          <a:solidFill>
            <a:schemeClr val="bg1"/>
          </a:solidFill>
          <a:ln w="19050">
            <a:solidFill>
              <a:srgbClr val="14594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145940"/>
              </a:solidFill>
              <a:latin typeface="Bahnschrift" panose="020B0502040204020203" pitchFamily="34" charset="0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AFE8C62-FF45-A641-F817-2D12C1AF4CCA}"/>
              </a:ext>
            </a:extLst>
          </p:cNvPr>
          <p:cNvSpPr txBox="1"/>
          <p:nvPr/>
        </p:nvSpPr>
        <p:spPr>
          <a:xfrm>
            <a:off x="1737463" y="5927132"/>
            <a:ext cx="8717075" cy="64633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err="1">
                <a:latin typeface="Bahnschrift" panose="020B0502040204020203" pitchFamily="34" charset="0"/>
              </a:rPr>
              <a:t>Spectroscopy</a:t>
            </a:r>
            <a:r>
              <a:rPr lang="it-IT" sz="2000" b="1">
                <a:latin typeface="Bahnschrift" panose="020B0502040204020203" pitchFamily="34" charset="0"/>
              </a:rPr>
              <a:t> and </a:t>
            </a:r>
            <a:r>
              <a:rPr lang="it-IT" sz="2000" b="1" err="1">
                <a:latin typeface="Bahnschrift" panose="020B0502040204020203" pitchFamily="34" charset="0"/>
              </a:rPr>
              <a:t>lifetime</a:t>
            </a:r>
            <a:r>
              <a:rPr lang="it-IT" sz="2000" b="1">
                <a:latin typeface="Bahnschrift" panose="020B0502040204020203" pitchFamily="34" charset="0"/>
              </a:rPr>
              <a:t> </a:t>
            </a:r>
            <a:r>
              <a:rPr lang="it-IT" sz="2000" b="1" err="1">
                <a:latin typeface="Bahnschrift" panose="020B0502040204020203" pitchFamily="34" charset="0"/>
              </a:rPr>
              <a:t>measurements</a:t>
            </a:r>
            <a:r>
              <a:rPr lang="it-IT" sz="2000" b="1">
                <a:latin typeface="Bahnschrift" panose="020B0502040204020203" pitchFamily="34" charset="0"/>
              </a:rPr>
              <a:t> for n-</a:t>
            </a:r>
            <a:r>
              <a:rPr lang="it-IT" sz="2000" b="1" err="1">
                <a:latin typeface="Bahnschrift" panose="020B0502040204020203" pitchFamily="34" charset="0"/>
              </a:rPr>
              <a:t>rich</a:t>
            </a:r>
            <a:r>
              <a:rPr lang="it-IT" sz="2000" b="1">
                <a:latin typeface="Bahnschrift" panose="020B0502040204020203" pitchFamily="34" charset="0"/>
              </a:rPr>
              <a:t> Ne </a:t>
            </a:r>
            <a:r>
              <a:rPr lang="it-IT" sz="2000" b="1" err="1">
                <a:latin typeface="Bahnschrift" panose="020B0502040204020203" pitchFamily="34" charset="0"/>
              </a:rPr>
              <a:t>isotopes</a:t>
            </a:r>
            <a:endParaRPr lang="it-IT" sz="2000" b="1">
              <a:latin typeface="Bahnschrift" panose="020B0502040204020203" pitchFamily="34" charset="0"/>
            </a:endParaRPr>
          </a:p>
          <a:p>
            <a:pPr algn="ctr"/>
            <a:r>
              <a:rPr lang="it-IT" sz="1600" dirty="0" err="1">
                <a:latin typeface="Bahnschrift" panose="020B0502040204020203" pitchFamily="34" charset="0"/>
              </a:rPr>
              <a:t>Validation</a:t>
            </a:r>
            <a:r>
              <a:rPr lang="it-IT" sz="1600">
                <a:latin typeface="Bahnschrift" panose="020B0502040204020203" pitchFamily="34" charset="0"/>
              </a:rPr>
              <a:t> for </a:t>
            </a:r>
            <a:r>
              <a:rPr lang="it-IT" sz="1600" err="1">
                <a:latin typeface="Bahnschrift" panose="020B0502040204020203" pitchFamily="34" charset="0"/>
              </a:rPr>
              <a:t>different</a:t>
            </a:r>
            <a:r>
              <a:rPr lang="it-IT" sz="1600">
                <a:latin typeface="Bahnschrift" panose="020B0502040204020203" pitchFamily="34" charset="0"/>
              </a:rPr>
              <a:t> </a:t>
            </a:r>
            <a:r>
              <a:rPr lang="it-IT" sz="1600" err="1">
                <a:latin typeface="Bahnschrift" panose="020B0502040204020203" pitchFamily="34" charset="0"/>
              </a:rPr>
              <a:t>theoretical</a:t>
            </a:r>
            <a:r>
              <a:rPr lang="it-IT" sz="1600">
                <a:latin typeface="Bahnschrift" panose="020B0502040204020203" pitchFamily="34" charset="0"/>
              </a:rPr>
              <a:t> models</a:t>
            </a:r>
            <a:endParaRPr lang="it-IT">
              <a:latin typeface="Bahnschrift" panose="020B0502040204020203" pitchFamily="34" charset="0"/>
            </a:endParaRPr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1124ABE8-143E-8F9D-F010-D7224F61D87B}"/>
              </a:ext>
            </a:extLst>
          </p:cNvPr>
          <p:cNvGrpSpPr/>
          <p:nvPr/>
        </p:nvGrpSpPr>
        <p:grpSpPr>
          <a:xfrm>
            <a:off x="1737460" y="4577702"/>
            <a:ext cx="2361498" cy="593253"/>
            <a:chOff x="1737460" y="4577702"/>
            <a:chExt cx="2361498" cy="593253"/>
          </a:xfrm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01D2C5F5-0D01-DC13-53E2-00BB55E03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737463" y="4577702"/>
              <a:ext cx="2361495" cy="593253"/>
            </a:xfrm>
            <a:prstGeom prst="rect">
              <a:avLst/>
            </a:prstGeom>
          </p:spPr>
        </p:pic>
        <p:sp>
          <p:nvSpPr>
            <p:cNvPr id="38" name="Rectangle 2">
              <a:extLst>
                <a:ext uri="{FF2B5EF4-FFF2-40B4-BE49-F238E27FC236}">
                  <a16:creationId xmlns:a16="http://schemas.microsoft.com/office/drawing/2014/main" id="{FDA71D11-D1EA-67EA-FD6F-6D1DA0997F29}"/>
                </a:ext>
              </a:extLst>
            </p:cNvPr>
            <p:cNvSpPr/>
            <p:nvPr/>
          </p:nvSpPr>
          <p:spPr>
            <a:xfrm>
              <a:off x="1737460" y="4577702"/>
              <a:ext cx="2361498" cy="593253"/>
            </a:xfrm>
            <a:prstGeom prst="rect">
              <a:avLst/>
            </a:prstGeom>
            <a:solidFill>
              <a:schemeClr val="accent2">
                <a:alpha val="0"/>
              </a:schemeClr>
            </a:solidFill>
            <a:ln w="28575">
              <a:solidFill>
                <a:srgbClr val="14594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62908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DA42E6-09A1-0BE0-8FA7-93C6B1993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ttangolo con due angoli in diagonale ritagliati 45">
            <a:extLst>
              <a:ext uri="{FF2B5EF4-FFF2-40B4-BE49-F238E27FC236}">
                <a16:creationId xmlns:a16="http://schemas.microsoft.com/office/drawing/2014/main" id="{DEA85729-530A-7A22-489A-28E54ECB6800}"/>
              </a:ext>
            </a:extLst>
          </p:cNvPr>
          <p:cNvSpPr/>
          <p:nvPr/>
        </p:nvSpPr>
        <p:spPr>
          <a:xfrm>
            <a:off x="375838" y="888440"/>
            <a:ext cx="5657773" cy="3029705"/>
          </a:xfrm>
          <a:prstGeom prst="snip2DiagRect">
            <a:avLst>
              <a:gd name="adj1" fmla="val 0"/>
              <a:gd name="adj2" fmla="val 5018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1864CB1D-87A3-049D-FCE7-09F3FFCEAF1C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6FF3E90F-BF71-3FEC-D0E0-5E2B139EA42F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DFT and ab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initio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calculations</a:t>
            </a:r>
            <a:endParaRPr lang="it-IT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50" name="Rettangolo con due angoli in diagonale ritagliati 49">
            <a:extLst>
              <a:ext uri="{FF2B5EF4-FFF2-40B4-BE49-F238E27FC236}">
                <a16:creationId xmlns:a16="http://schemas.microsoft.com/office/drawing/2014/main" id="{28959FE7-FCCF-6BA0-27B7-904C3668CF26}"/>
              </a:ext>
            </a:extLst>
          </p:cNvPr>
          <p:cNvSpPr/>
          <p:nvPr/>
        </p:nvSpPr>
        <p:spPr>
          <a:xfrm>
            <a:off x="6158391" y="888439"/>
            <a:ext cx="5663696" cy="3029706"/>
          </a:xfrm>
          <a:prstGeom prst="snip2DiagRect">
            <a:avLst>
              <a:gd name="adj1" fmla="val 0"/>
              <a:gd name="adj2" fmla="val 526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Rectangle 148">
            <a:extLst>
              <a:ext uri="{FF2B5EF4-FFF2-40B4-BE49-F238E27FC236}">
                <a16:creationId xmlns:a16="http://schemas.microsoft.com/office/drawing/2014/main" id="{3F49168C-A289-4930-95C0-F8128D441DD0}"/>
              </a:ext>
            </a:extLst>
          </p:cNvPr>
          <p:cNvSpPr/>
          <p:nvPr/>
        </p:nvSpPr>
        <p:spPr>
          <a:xfrm>
            <a:off x="1230336" y="926907"/>
            <a:ext cx="4074149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latin typeface="Bahnschrift" panose="020B0502040204020203" pitchFamily="34" charset="0"/>
                <a:ea typeface="Palatino" pitchFamily="2" charset="77"/>
                <a:cs typeface="Arial" panose="020B0604020202020204" pitchFamily="34" charset="0"/>
              </a:rPr>
              <a:t>Relativistic HFB</a:t>
            </a:r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F920DCD2-3F91-0B7D-8DC5-518218CF1480}"/>
              </a:ext>
            </a:extLst>
          </p:cNvPr>
          <p:cNvSpPr txBox="1"/>
          <p:nvPr/>
        </p:nvSpPr>
        <p:spPr>
          <a:xfrm>
            <a:off x="7366001" y="124241"/>
            <a:ext cx="43739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050" b="1" dirty="0">
                <a:solidFill>
                  <a:srgbClr val="3B4859"/>
                </a:solidFill>
                <a:latin typeface="Bahnschrift" panose="020B0502040204020203" pitchFamily="34" charset="0"/>
              </a:rPr>
              <a:t>RHB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: </a:t>
            </a:r>
            <a:r>
              <a:rPr lang="it-IT" sz="1050" err="1">
                <a:solidFill>
                  <a:srgbClr val="3B4859"/>
                </a:solidFill>
                <a:latin typeface="Bahnschrift" panose="020B0502040204020203" pitchFamily="34" charset="0"/>
              </a:rPr>
              <a:t>Physical</a:t>
            </a:r>
            <a:r>
              <a:rPr lang="it-IT" sz="1050">
                <a:solidFill>
                  <a:srgbClr val="3B4859"/>
                </a:solidFill>
                <a:latin typeface="Bahnschrift" panose="020B0502040204020203" pitchFamily="34" charset="0"/>
              </a:rPr>
              <a:t> Review C 97 024334 </a:t>
            </a:r>
            <a:r>
              <a:rPr lang="it-IT" sz="1050" b="1">
                <a:solidFill>
                  <a:srgbClr val="3B4859"/>
                </a:solidFill>
                <a:latin typeface="Bahnschrift" panose="020B0502040204020203" pitchFamily="34" charset="0"/>
              </a:rPr>
              <a:t>2018</a:t>
            </a:r>
          </a:p>
          <a:p>
            <a:pPr algn="r"/>
            <a:r>
              <a:rPr lang="it-IT" sz="1050" b="1" dirty="0">
                <a:solidFill>
                  <a:srgbClr val="3B4859"/>
                </a:solidFill>
                <a:latin typeface="Bahnschrift" panose="020B0502040204020203" pitchFamily="34" charset="0"/>
              </a:rPr>
              <a:t>PGCM, IN-NCSM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: </a:t>
            </a:r>
            <a:r>
              <a:rPr lang="it-IT" sz="1050">
                <a:solidFill>
                  <a:srgbClr val="3B4859"/>
                </a:solidFill>
                <a:latin typeface="Bahnschrift" panose="020B0502040204020203" pitchFamily="34" charset="0"/>
              </a:rPr>
              <a:t>The </a:t>
            </a:r>
            <a:r>
              <a:rPr lang="it-IT" sz="1050" err="1">
                <a:solidFill>
                  <a:srgbClr val="3B4859"/>
                </a:solidFill>
                <a:latin typeface="Bahnschrift" panose="020B0502040204020203" pitchFamily="34" charset="0"/>
              </a:rPr>
              <a:t>European</a:t>
            </a:r>
            <a:r>
              <a:rPr lang="it-IT" sz="1050">
                <a:solidFill>
                  <a:srgbClr val="3B4859"/>
                </a:solidFill>
                <a:latin typeface="Bahnschrift" panose="020B0502040204020203" pitchFamily="34" charset="0"/>
              </a:rPr>
              <a:t> </a:t>
            </a:r>
            <a:r>
              <a:rPr lang="it-IT" sz="1050" err="1">
                <a:solidFill>
                  <a:srgbClr val="3B4859"/>
                </a:solidFill>
                <a:latin typeface="Bahnschrift" panose="020B0502040204020203" pitchFamily="34" charset="0"/>
              </a:rPr>
              <a:t>Physical</a:t>
            </a:r>
            <a:r>
              <a:rPr lang="it-IT" sz="1050">
                <a:solidFill>
                  <a:srgbClr val="3B4859"/>
                </a:solidFill>
                <a:latin typeface="Bahnschrift" panose="020B0502040204020203" pitchFamily="34" charset="0"/>
              </a:rPr>
              <a:t> Journal A 58:63 </a:t>
            </a:r>
            <a:r>
              <a:rPr lang="it-IT" sz="1050" b="1">
                <a:solidFill>
                  <a:srgbClr val="3B4859"/>
                </a:solidFill>
                <a:latin typeface="Bahnschrift" panose="020B0502040204020203" pitchFamily="34" charset="0"/>
              </a:rPr>
              <a:t>2022</a:t>
            </a:r>
          </a:p>
          <a:p>
            <a:pPr algn="r"/>
            <a:endParaRPr lang="it-IT" sz="1050" b="1">
              <a:solidFill>
                <a:srgbClr val="3B4859"/>
              </a:solidFill>
              <a:latin typeface="Bahnschrift" panose="020B0502040204020203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FF8A73B-3576-4B79-EC98-C3C0601052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0806" y="1260829"/>
            <a:ext cx="5524167" cy="2628741"/>
          </a:xfrm>
          <a:custGeom>
            <a:avLst/>
            <a:gdLst>
              <a:gd name="csX0" fmla="*/ 0 w 5524167"/>
              <a:gd name="csY0" fmla="*/ 0 h 2628741"/>
              <a:gd name="csX1" fmla="*/ 5524167 w 5524167"/>
              <a:gd name="csY1" fmla="*/ 0 h 2628741"/>
              <a:gd name="csX2" fmla="*/ 5524167 w 5524167"/>
              <a:gd name="csY2" fmla="*/ 2628741 h 2628741"/>
              <a:gd name="csX3" fmla="*/ 178794 w 5524167"/>
              <a:gd name="csY3" fmla="*/ 2628741 h 2628741"/>
              <a:gd name="csX4" fmla="*/ 178794 w 5524167"/>
              <a:gd name="csY4" fmla="*/ 2437067 h 2628741"/>
              <a:gd name="csX5" fmla="*/ 0 w 5524167"/>
              <a:gd name="csY5" fmla="*/ 2437067 h 26287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5524167" h="2628741">
                <a:moveTo>
                  <a:pt x="0" y="0"/>
                </a:moveTo>
                <a:lnTo>
                  <a:pt x="5524167" y="0"/>
                </a:lnTo>
                <a:lnTo>
                  <a:pt x="5524167" y="2628741"/>
                </a:lnTo>
                <a:lnTo>
                  <a:pt x="178794" y="2628741"/>
                </a:lnTo>
                <a:lnTo>
                  <a:pt x="178794" y="2437067"/>
                </a:lnTo>
                <a:lnTo>
                  <a:pt x="0" y="2437067"/>
                </a:lnTo>
                <a:close/>
              </a:path>
            </a:pathLst>
          </a:custGeom>
        </p:spPr>
      </p:pic>
      <p:pic>
        <p:nvPicPr>
          <p:cNvPr id="26" name="Immagine 25" descr="A screenshot of a graph&#10;&#10;AI-generated content may be incorrect.">
            <a:extLst>
              <a:ext uri="{FF2B5EF4-FFF2-40B4-BE49-F238E27FC236}">
                <a16:creationId xmlns:a16="http://schemas.microsoft.com/office/drawing/2014/main" id="{2879D62F-E3F1-6BA3-EC10-AE53F3FD87D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87"/>
          <a:stretch>
            <a:fillRect/>
          </a:stretch>
        </p:blipFill>
        <p:spPr>
          <a:xfrm>
            <a:off x="6216351" y="1120085"/>
            <a:ext cx="5563893" cy="2750436"/>
          </a:xfrm>
          <a:custGeom>
            <a:avLst/>
            <a:gdLst>
              <a:gd name="csX0" fmla="*/ 0 w 5563893"/>
              <a:gd name="csY0" fmla="*/ 0 h 2750436"/>
              <a:gd name="csX1" fmla="*/ 4691606 w 5563893"/>
              <a:gd name="csY1" fmla="*/ 0 h 2750436"/>
              <a:gd name="csX2" fmla="*/ 4691606 w 5563893"/>
              <a:gd name="csY2" fmla="*/ 180032 h 2750436"/>
              <a:gd name="csX3" fmla="*/ 5409592 w 5563893"/>
              <a:gd name="csY3" fmla="*/ 180032 h 2750436"/>
              <a:gd name="csX4" fmla="*/ 5409592 w 5563893"/>
              <a:gd name="csY4" fmla="*/ 0 h 2750436"/>
              <a:gd name="csX5" fmla="*/ 5563893 w 5563893"/>
              <a:gd name="csY5" fmla="*/ 0 h 2750436"/>
              <a:gd name="csX6" fmla="*/ 5563893 w 5563893"/>
              <a:gd name="csY6" fmla="*/ 2750436 h 2750436"/>
              <a:gd name="csX7" fmla="*/ 270174 w 5563893"/>
              <a:gd name="csY7" fmla="*/ 2750436 h 2750436"/>
              <a:gd name="csX8" fmla="*/ 270174 w 5563893"/>
              <a:gd name="csY8" fmla="*/ 2547040 h 2750436"/>
              <a:gd name="csX9" fmla="*/ 0 w 5563893"/>
              <a:gd name="csY9" fmla="*/ 2547040 h 27504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563893" h="2750436">
                <a:moveTo>
                  <a:pt x="0" y="0"/>
                </a:moveTo>
                <a:lnTo>
                  <a:pt x="4691606" y="0"/>
                </a:lnTo>
                <a:lnTo>
                  <a:pt x="4691606" y="180032"/>
                </a:lnTo>
                <a:lnTo>
                  <a:pt x="5409592" y="180032"/>
                </a:lnTo>
                <a:lnTo>
                  <a:pt x="5409592" y="0"/>
                </a:lnTo>
                <a:lnTo>
                  <a:pt x="5563893" y="0"/>
                </a:lnTo>
                <a:lnTo>
                  <a:pt x="5563893" y="2750436"/>
                </a:lnTo>
                <a:lnTo>
                  <a:pt x="270174" y="2750436"/>
                </a:lnTo>
                <a:lnTo>
                  <a:pt x="270174" y="2547040"/>
                </a:lnTo>
                <a:lnTo>
                  <a:pt x="0" y="2547040"/>
                </a:lnTo>
                <a:close/>
              </a:path>
            </a:pathLst>
          </a:custGeom>
        </p:spPr>
      </p:pic>
      <p:sp>
        <p:nvSpPr>
          <p:cNvPr id="65" name="Rectangle 6">
            <a:extLst>
              <a:ext uri="{FF2B5EF4-FFF2-40B4-BE49-F238E27FC236}">
                <a16:creationId xmlns:a16="http://schemas.microsoft.com/office/drawing/2014/main" id="{4A89147B-71FB-9D95-C52D-BF62A5AFB814}"/>
              </a:ext>
            </a:extLst>
          </p:cNvPr>
          <p:cNvSpPr/>
          <p:nvPr/>
        </p:nvSpPr>
        <p:spPr>
          <a:xfrm>
            <a:off x="6146558" y="928800"/>
            <a:ext cx="5687361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2000" b="1">
                <a:latin typeface="Bahnschrift" panose="020B0502040204020203" pitchFamily="34" charset="0"/>
                <a:ea typeface="Palatino" pitchFamily="2" charset="77"/>
                <a:cs typeface="Arial" panose="020B0604020202020204" pitchFamily="34" charset="0"/>
              </a:rPr>
              <a:t>PGCM &amp; IN-NCSM on </a:t>
            </a:r>
            <a:r>
              <a:rPr lang="en-GB" sz="2000" b="1" err="1">
                <a:latin typeface="Bahnschrift" panose="020B0502040204020203" pitchFamily="34" charset="0"/>
                <a:ea typeface="Palatino" pitchFamily="2" charset="77"/>
                <a:cs typeface="Arial" panose="020B0604020202020204" pitchFamily="34" charset="0"/>
              </a:rPr>
              <a:t>χEFT</a:t>
            </a:r>
            <a:r>
              <a:rPr lang="en-GB" sz="2000" b="1">
                <a:latin typeface="Bahnschrift" panose="020B0502040204020203" pitchFamily="34" charset="0"/>
                <a:ea typeface="Palatino" pitchFamily="2" charset="77"/>
                <a:cs typeface="Arial" panose="020B0604020202020204" pitchFamily="34" charset="0"/>
              </a:rPr>
              <a:t> Hamiltonians</a:t>
            </a:r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A52B6FDA-2ECB-6B8C-E431-22FEB0C77C7F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B95C5E27-24EB-93ED-1AB4-A2A4D3A68C90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47466B72-27A6-30AF-7D4C-17A3CCD802BB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19F649BB-4FB8-B218-F0D0-3AB03DDCF3EC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14E0649E-C109-DCF6-9977-7FED58A9B52E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A6E3D771-4177-1234-CC76-971865578E8A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FEE5133C-63B5-BD24-E9D5-AACD5EDEAEEC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5074C991-73B4-F153-3041-B5E2A972F129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9DB13A72-3068-8077-9A40-0729FEFF2485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A6EF1BB6-05AB-B92E-4105-0FE75B926E0F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1CBE0C4A-DB26-BFCD-8454-76F8A0619CB1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E5F90075-C9F4-E079-F6F3-65F6BCB21A41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1CFA0759-94C5-B1E7-5CB2-D691DB97EDCE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C92C59AA-2734-70A3-F86B-3CE65E68AF12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DA7B0286-D378-D08F-9976-7F6DACCADDAB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FC38E7B9-539B-F8E1-F039-880EEAF2F15D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267BF7D8-C64F-B08D-0A2F-225528B8B7AE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CBD7B2AA-87CB-C51B-8A2E-1809B889F8F4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DF82AB81-BD30-07F2-ACE4-AE8A0F4BC2DC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2BB9EFDB-D53C-A0D5-B953-BB1921F281C5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5767AE95-B820-8BBF-7605-E9C4D6EA757D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052BFA1F-7D4C-F09B-0727-00BEF762243D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E3616A02-6BD5-7964-0502-F6A1BCBDA4CC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6EAB00AA-4A2F-9DCF-B04B-8B164FA54F86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FC806C9E-5B9C-2B14-09E5-D0097074C83B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E18C0B50-6FE2-2325-1433-634E1A8E3A2A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3156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EBE14D-20C1-345B-EFBD-8F01FACF4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ttangolo con due angoli in diagonale ritagliati 45">
            <a:extLst>
              <a:ext uri="{FF2B5EF4-FFF2-40B4-BE49-F238E27FC236}">
                <a16:creationId xmlns:a16="http://schemas.microsoft.com/office/drawing/2014/main" id="{E1C1F95F-8958-5772-9A06-E0AC9D4016FE}"/>
              </a:ext>
            </a:extLst>
          </p:cNvPr>
          <p:cNvSpPr/>
          <p:nvPr/>
        </p:nvSpPr>
        <p:spPr>
          <a:xfrm>
            <a:off x="375838" y="888440"/>
            <a:ext cx="5657773" cy="3029705"/>
          </a:xfrm>
          <a:prstGeom prst="snip2DiagRect">
            <a:avLst>
              <a:gd name="adj1" fmla="val 0"/>
              <a:gd name="adj2" fmla="val 5018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9A78546A-3F61-1FCB-962F-D5469AEC3769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Rettangolo con due angoli in diagonale ritagliati 49">
            <a:extLst>
              <a:ext uri="{FF2B5EF4-FFF2-40B4-BE49-F238E27FC236}">
                <a16:creationId xmlns:a16="http://schemas.microsoft.com/office/drawing/2014/main" id="{51F30EB2-5B5F-C928-D1F6-0DB6C9265B77}"/>
              </a:ext>
            </a:extLst>
          </p:cNvPr>
          <p:cNvSpPr/>
          <p:nvPr/>
        </p:nvSpPr>
        <p:spPr>
          <a:xfrm>
            <a:off x="6158391" y="888439"/>
            <a:ext cx="5663696" cy="3029706"/>
          </a:xfrm>
          <a:prstGeom prst="snip2DiagRect">
            <a:avLst>
              <a:gd name="adj1" fmla="val 0"/>
              <a:gd name="adj2" fmla="val 526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Rectangle 148">
            <a:extLst>
              <a:ext uri="{FF2B5EF4-FFF2-40B4-BE49-F238E27FC236}">
                <a16:creationId xmlns:a16="http://schemas.microsoft.com/office/drawing/2014/main" id="{CCABCC18-34FD-604D-7D44-8DFB39C211B1}"/>
              </a:ext>
            </a:extLst>
          </p:cNvPr>
          <p:cNvSpPr/>
          <p:nvPr/>
        </p:nvSpPr>
        <p:spPr>
          <a:xfrm>
            <a:off x="1230336" y="926907"/>
            <a:ext cx="4074149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2000" b="1">
                <a:latin typeface="Bahnschrift" panose="020B0502040204020203" pitchFamily="34" charset="0"/>
                <a:ea typeface="Palatino" pitchFamily="2" charset="77"/>
                <a:cs typeface="Arial" panose="020B0604020202020204" pitchFamily="34" charset="0"/>
              </a:rPr>
              <a:t>Relativistic HFB</a:t>
            </a:r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254EBD2B-080F-66D0-F777-35E9E201CBEE}"/>
              </a:ext>
            </a:extLst>
          </p:cNvPr>
          <p:cNvSpPr txBox="1"/>
          <p:nvPr/>
        </p:nvSpPr>
        <p:spPr>
          <a:xfrm>
            <a:off x="7139940" y="124241"/>
            <a:ext cx="4600022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050" b="1" dirty="0">
                <a:solidFill>
                  <a:srgbClr val="3B4859"/>
                </a:solidFill>
                <a:latin typeface="Bahnschrift" panose="020B0502040204020203" pitchFamily="34" charset="0"/>
              </a:rPr>
              <a:t>RHB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: </a:t>
            </a:r>
            <a:r>
              <a:rPr lang="it-IT" sz="1050" err="1">
                <a:solidFill>
                  <a:srgbClr val="3B4859"/>
                </a:solidFill>
                <a:latin typeface="Bahnschrift" panose="020B0502040204020203" pitchFamily="34" charset="0"/>
              </a:rPr>
              <a:t>Physical</a:t>
            </a:r>
            <a:r>
              <a:rPr lang="it-IT" sz="1050">
                <a:solidFill>
                  <a:srgbClr val="3B4859"/>
                </a:solidFill>
                <a:latin typeface="Bahnschrift" panose="020B0502040204020203" pitchFamily="34" charset="0"/>
              </a:rPr>
              <a:t> Review C 97 024334 </a:t>
            </a:r>
            <a:r>
              <a:rPr lang="it-IT" sz="1050" b="1">
                <a:solidFill>
                  <a:srgbClr val="3B4859"/>
                </a:solidFill>
                <a:latin typeface="Bahnschrift" panose="020B0502040204020203" pitchFamily="34" charset="0"/>
              </a:rPr>
              <a:t>2018</a:t>
            </a:r>
          </a:p>
          <a:p>
            <a:pPr algn="r"/>
            <a:r>
              <a:rPr lang="it-IT" sz="1050" b="1" dirty="0">
                <a:solidFill>
                  <a:srgbClr val="3B4859"/>
                </a:solidFill>
                <a:latin typeface="Bahnschrift" panose="020B0502040204020203" pitchFamily="34" charset="0"/>
              </a:rPr>
              <a:t>PGCM, IN-NCSM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: </a:t>
            </a:r>
            <a:r>
              <a:rPr lang="it-IT" sz="1050">
                <a:solidFill>
                  <a:srgbClr val="3B4859"/>
                </a:solidFill>
                <a:latin typeface="Bahnschrift" panose="020B0502040204020203" pitchFamily="34" charset="0"/>
              </a:rPr>
              <a:t>The </a:t>
            </a:r>
            <a:r>
              <a:rPr lang="it-IT" sz="1050" err="1">
                <a:solidFill>
                  <a:srgbClr val="3B4859"/>
                </a:solidFill>
                <a:latin typeface="Bahnschrift" panose="020B0502040204020203" pitchFamily="34" charset="0"/>
              </a:rPr>
              <a:t>European</a:t>
            </a:r>
            <a:r>
              <a:rPr lang="it-IT" sz="1050">
                <a:solidFill>
                  <a:srgbClr val="3B4859"/>
                </a:solidFill>
                <a:latin typeface="Bahnschrift" panose="020B0502040204020203" pitchFamily="34" charset="0"/>
              </a:rPr>
              <a:t> </a:t>
            </a:r>
            <a:r>
              <a:rPr lang="it-IT" sz="1050" err="1">
                <a:solidFill>
                  <a:srgbClr val="3B4859"/>
                </a:solidFill>
                <a:latin typeface="Bahnschrift" panose="020B0502040204020203" pitchFamily="34" charset="0"/>
              </a:rPr>
              <a:t>Physical</a:t>
            </a:r>
            <a:r>
              <a:rPr lang="it-IT" sz="1050">
                <a:solidFill>
                  <a:srgbClr val="3B4859"/>
                </a:solidFill>
                <a:latin typeface="Bahnschrift" panose="020B0502040204020203" pitchFamily="34" charset="0"/>
              </a:rPr>
              <a:t> Journal A 58:63 </a:t>
            </a:r>
            <a:r>
              <a:rPr lang="it-IT" sz="1050" b="1">
                <a:solidFill>
                  <a:srgbClr val="3B4859"/>
                </a:solidFill>
                <a:latin typeface="Bahnschrift" panose="020B0502040204020203" pitchFamily="34" charset="0"/>
              </a:rPr>
              <a:t>2022</a:t>
            </a:r>
          </a:p>
          <a:p>
            <a:pPr algn="r"/>
            <a:r>
              <a:rPr lang="it-IT" sz="1050" b="1" dirty="0">
                <a:solidFill>
                  <a:srgbClr val="3B4859"/>
                </a:solidFill>
                <a:latin typeface="Bahnschrift" panose="020B0502040204020203" pitchFamily="34" charset="0"/>
              </a:rPr>
              <a:t>CC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: </a:t>
            </a:r>
            <a:r>
              <a:rPr lang="it-IT" sz="1050" err="1">
                <a:solidFill>
                  <a:srgbClr val="3B4859"/>
                </a:solidFill>
                <a:latin typeface="Bahnschrift" panose="020B0502040204020203" pitchFamily="34" charset="0"/>
              </a:rPr>
              <a:t>Physical</a:t>
            </a:r>
            <a:r>
              <a:rPr lang="it-IT" sz="1050">
                <a:solidFill>
                  <a:srgbClr val="3B4859"/>
                </a:solidFill>
                <a:latin typeface="Bahnschrift" panose="020B0502040204020203" pitchFamily="34" charset="0"/>
              </a:rPr>
              <a:t> Review C 111 044304 </a:t>
            </a:r>
            <a:r>
              <a:rPr lang="it-IT" sz="1050" b="1">
                <a:solidFill>
                  <a:srgbClr val="3B4859"/>
                </a:solidFill>
                <a:latin typeface="Bahnschrift" panose="020B0502040204020203" pitchFamily="34" charset="0"/>
              </a:rPr>
              <a:t>2025</a:t>
            </a:r>
          </a:p>
          <a:p>
            <a:pPr algn="r"/>
            <a:r>
              <a:rPr lang="it-IT" sz="1050" b="1" dirty="0">
                <a:solidFill>
                  <a:srgbClr val="3B4859"/>
                </a:solidFill>
                <a:latin typeface="Bahnschrift" panose="020B0502040204020203" pitchFamily="34" charset="0"/>
              </a:rPr>
              <a:t>CC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: </a:t>
            </a:r>
            <a:r>
              <a:rPr lang="it-IT" sz="1050" err="1">
                <a:solidFill>
                  <a:srgbClr val="3B4859"/>
                </a:solidFill>
                <a:latin typeface="Bahnschrift" panose="020B0502040204020203" pitchFamily="34" charset="0"/>
              </a:rPr>
              <a:t>Physical</a:t>
            </a:r>
            <a:r>
              <a:rPr lang="it-IT" sz="1050">
                <a:solidFill>
                  <a:srgbClr val="3B4859"/>
                </a:solidFill>
                <a:latin typeface="Bahnschrift" panose="020B0502040204020203" pitchFamily="34" charset="0"/>
              </a:rPr>
              <a:t> Review X 15 011028 </a:t>
            </a:r>
            <a:r>
              <a:rPr lang="it-IT" sz="1050" b="1">
                <a:solidFill>
                  <a:srgbClr val="3B4859"/>
                </a:solidFill>
                <a:latin typeface="Bahnschrift" panose="020B0502040204020203" pitchFamily="34" charset="0"/>
              </a:rPr>
              <a:t>2025</a:t>
            </a:r>
          </a:p>
          <a:p>
            <a:pPr algn="r"/>
            <a:endParaRPr lang="it-IT" sz="1050" b="1">
              <a:solidFill>
                <a:srgbClr val="3B4859"/>
              </a:solidFill>
              <a:latin typeface="Bahnschrift" panose="020B0502040204020203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636F178-47C9-6754-FAA1-1C8C74667E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0806" y="1260829"/>
            <a:ext cx="5524167" cy="2628741"/>
          </a:xfrm>
          <a:custGeom>
            <a:avLst/>
            <a:gdLst>
              <a:gd name="csX0" fmla="*/ 0 w 5524167"/>
              <a:gd name="csY0" fmla="*/ 0 h 2628741"/>
              <a:gd name="csX1" fmla="*/ 5524167 w 5524167"/>
              <a:gd name="csY1" fmla="*/ 0 h 2628741"/>
              <a:gd name="csX2" fmla="*/ 5524167 w 5524167"/>
              <a:gd name="csY2" fmla="*/ 2628741 h 2628741"/>
              <a:gd name="csX3" fmla="*/ 178794 w 5524167"/>
              <a:gd name="csY3" fmla="*/ 2628741 h 2628741"/>
              <a:gd name="csX4" fmla="*/ 178794 w 5524167"/>
              <a:gd name="csY4" fmla="*/ 2437067 h 2628741"/>
              <a:gd name="csX5" fmla="*/ 0 w 5524167"/>
              <a:gd name="csY5" fmla="*/ 2437067 h 26287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5524167" h="2628741">
                <a:moveTo>
                  <a:pt x="0" y="0"/>
                </a:moveTo>
                <a:lnTo>
                  <a:pt x="5524167" y="0"/>
                </a:lnTo>
                <a:lnTo>
                  <a:pt x="5524167" y="2628741"/>
                </a:lnTo>
                <a:lnTo>
                  <a:pt x="178794" y="2628741"/>
                </a:lnTo>
                <a:lnTo>
                  <a:pt x="178794" y="2437067"/>
                </a:lnTo>
                <a:lnTo>
                  <a:pt x="0" y="2437067"/>
                </a:lnTo>
                <a:close/>
              </a:path>
            </a:pathLst>
          </a:custGeom>
        </p:spPr>
      </p:pic>
      <p:pic>
        <p:nvPicPr>
          <p:cNvPr id="26" name="Immagine 25" descr="A screenshot of a graph&#10;&#10;AI-generated content may be incorrect.">
            <a:extLst>
              <a:ext uri="{FF2B5EF4-FFF2-40B4-BE49-F238E27FC236}">
                <a16:creationId xmlns:a16="http://schemas.microsoft.com/office/drawing/2014/main" id="{7C891A19-5837-0216-941B-DF834715BE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87"/>
          <a:stretch>
            <a:fillRect/>
          </a:stretch>
        </p:blipFill>
        <p:spPr>
          <a:xfrm>
            <a:off x="6216351" y="1120085"/>
            <a:ext cx="5563893" cy="2750436"/>
          </a:xfrm>
          <a:custGeom>
            <a:avLst/>
            <a:gdLst>
              <a:gd name="csX0" fmla="*/ 0 w 5563893"/>
              <a:gd name="csY0" fmla="*/ 0 h 2750436"/>
              <a:gd name="csX1" fmla="*/ 4691606 w 5563893"/>
              <a:gd name="csY1" fmla="*/ 0 h 2750436"/>
              <a:gd name="csX2" fmla="*/ 4691606 w 5563893"/>
              <a:gd name="csY2" fmla="*/ 180032 h 2750436"/>
              <a:gd name="csX3" fmla="*/ 5409592 w 5563893"/>
              <a:gd name="csY3" fmla="*/ 180032 h 2750436"/>
              <a:gd name="csX4" fmla="*/ 5409592 w 5563893"/>
              <a:gd name="csY4" fmla="*/ 0 h 2750436"/>
              <a:gd name="csX5" fmla="*/ 5563893 w 5563893"/>
              <a:gd name="csY5" fmla="*/ 0 h 2750436"/>
              <a:gd name="csX6" fmla="*/ 5563893 w 5563893"/>
              <a:gd name="csY6" fmla="*/ 2750436 h 2750436"/>
              <a:gd name="csX7" fmla="*/ 270174 w 5563893"/>
              <a:gd name="csY7" fmla="*/ 2750436 h 2750436"/>
              <a:gd name="csX8" fmla="*/ 270174 w 5563893"/>
              <a:gd name="csY8" fmla="*/ 2547040 h 2750436"/>
              <a:gd name="csX9" fmla="*/ 0 w 5563893"/>
              <a:gd name="csY9" fmla="*/ 2547040 h 27504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563893" h="2750436">
                <a:moveTo>
                  <a:pt x="0" y="0"/>
                </a:moveTo>
                <a:lnTo>
                  <a:pt x="4691606" y="0"/>
                </a:lnTo>
                <a:lnTo>
                  <a:pt x="4691606" y="180032"/>
                </a:lnTo>
                <a:lnTo>
                  <a:pt x="5409592" y="180032"/>
                </a:lnTo>
                <a:lnTo>
                  <a:pt x="5409592" y="0"/>
                </a:lnTo>
                <a:lnTo>
                  <a:pt x="5563893" y="0"/>
                </a:lnTo>
                <a:lnTo>
                  <a:pt x="5563893" y="2750436"/>
                </a:lnTo>
                <a:lnTo>
                  <a:pt x="270174" y="2750436"/>
                </a:lnTo>
                <a:lnTo>
                  <a:pt x="270174" y="2547040"/>
                </a:lnTo>
                <a:lnTo>
                  <a:pt x="0" y="2547040"/>
                </a:lnTo>
                <a:close/>
              </a:path>
            </a:pathLst>
          </a:custGeom>
        </p:spPr>
      </p:pic>
      <p:sp>
        <p:nvSpPr>
          <p:cNvPr id="65" name="Rectangle 6">
            <a:extLst>
              <a:ext uri="{FF2B5EF4-FFF2-40B4-BE49-F238E27FC236}">
                <a16:creationId xmlns:a16="http://schemas.microsoft.com/office/drawing/2014/main" id="{C1C98028-579F-37D5-7A13-C9FAA2349747}"/>
              </a:ext>
            </a:extLst>
          </p:cNvPr>
          <p:cNvSpPr/>
          <p:nvPr/>
        </p:nvSpPr>
        <p:spPr>
          <a:xfrm>
            <a:off x="6146558" y="928800"/>
            <a:ext cx="5687361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2000" b="1">
                <a:latin typeface="Bahnschrift" panose="020B0502040204020203" pitchFamily="34" charset="0"/>
                <a:ea typeface="Palatino" pitchFamily="2" charset="77"/>
                <a:cs typeface="Arial" panose="020B0604020202020204" pitchFamily="34" charset="0"/>
              </a:rPr>
              <a:t>PGCM &amp; IN-NCSM on </a:t>
            </a:r>
            <a:r>
              <a:rPr lang="en-GB" sz="2000" b="1" err="1">
                <a:latin typeface="Bahnschrift" panose="020B0502040204020203" pitchFamily="34" charset="0"/>
                <a:ea typeface="Palatino" pitchFamily="2" charset="77"/>
                <a:cs typeface="Arial" panose="020B0604020202020204" pitchFamily="34" charset="0"/>
              </a:rPr>
              <a:t>χEFT</a:t>
            </a:r>
            <a:r>
              <a:rPr lang="en-GB" sz="2000" b="1">
                <a:latin typeface="Bahnschrift" panose="020B0502040204020203" pitchFamily="34" charset="0"/>
                <a:ea typeface="Palatino" pitchFamily="2" charset="77"/>
                <a:cs typeface="Arial" panose="020B0604020202020204" pitchFamily="34" charset="0"/>
              </a:rPr>
              <a:t> Hamiltonians</a:t>
            </a:r>
          </a:p>
        </p:txBody>
      </p:sp>
      <p:sp>
        <p:nvSpPr>
          <p:cNvPr id="10" name="Rettangolo con due angoli in diagonale ritagliati 9">
            <a:extLst>
              <a:ext uri="{FF2B5EF4-FFF2-40B4-BE49-F238E27FC236}">
                <a16:creationId xmlns:a16="http://schemas.microsoft.com/office/drawing/2014/main" id="{F6D141D4-0776-6D92-68D9-CDA1E96EEAF1}"/>
              </a:ext>
            </a:extLst>
          </p:cNvPr>
          <p:cNvSpPr/>
          <p:nvPr/>
        </p:nvSpPr>
        <p:spPr>
          <a:xfrm>
            <a:off x="371052" y="4039986"/>
            <a:ext cx="11451034" cy="2596995"/>
          </a:xfrm>
          <a:prstGeom prst="snip2DiagRect">
            <a:avLst>
              <a:gd name="adj1" fmla="val 0"/>
              <a:gd name="adj2" fmla="val 6024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CBCD182E-2D9B-05FE-9110-994143E62E18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A50ACEDA-CA9A-AF59-154A-D84B69C5FD2E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6BFD5758-768B-785D-D795-6B8D2C6C8817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1040DB7E-9EF7-FCE1-CC9E-FD27231CD567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5C8E01C1-91FC-F12C-CE74-EE3EA2DF5472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2D1CBA90-4E3E-3767-B4BB-BCF072232D71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E52D2907-CC22-EB5A-170B-08D07180CBE4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D3CA7311-BB4F-2C04-01CF-F1130FB9C561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29C1FFE4-BA2E-606A-12B2-974076776231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B53429E4-7B1A-C047-6DFF-B627894655B0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0F1BBA54-ED42-1695-95E4-42AA36FD6B16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D8D30E41-7B0D-BACF-3A46-601FF0D53EDE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F3151B22-5FF7-0C5C-D62B-16A0A3339E6F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65181C72-6DE1-2A64-2491-12B8A667EE10}"/>
              </a:ext>
            </a:extLst>
          </p:cNvPr>
          <p:cNvSpPr/>
          <p:nvPr/>
        </p:nvSpPr>
        <p:spPr>
          <a:xfrm>
            <a:off x="3252319" y="4080954"/>
            <a:ext cx="5687361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latin typeface="Bahnschrift" panose="020B0502040204020203" pitchFamily="34" charset="0"/>
                <a:ea typeface="Palatino" pitchFamily="2" charset="77"/>
                <a:cs typeface="Arial" panose="020B0604020202020204" pitchFamily="34" charset="0"/>
              </a:rPr>
              <a:t>Coupled Cluster</a:t>
            </a:r>
          </a:p>
        </p:txBody>
      </p:sp>
      <p:pic>
        <p:nvPicPr>
          <p:cNvPr id="30" name="Picture 43" descr="A diagram of a graph&#10;&#10;AI-generated content may be incorrect.">
            <a:extLst>
              <a:ext uri="{FF2B5EF4-FFF2-40B4-BE49-F238E27FC236}">
                <a16:creationId xmlns:a16="http://schemas.microsoft.com/office/drawing/2014/main" id="{83994E11-62D8-0DF0-9C35-F2C6F6D182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371"/>
          <a:stretch>
            <a:fillRect/>
          </a:stretch>
        </p:blipFill>
        <p:spPr>
          <a:xfrm>
            <a:off x="9230778" y="4370424"/>
            <a:ext cx="2382679" cy="2237363"/>
          </a:xfrm>
          <a:prstGeom prst="rect">
            <a:avLst/>
          </a:prstGeom>
        </p:spPr>
      </p:pic>
      <p:sp>
        <p:nvSpPr>
          <p:cNvPr id="35" name="Esagono 34">
            <a:extLst>
              <a:ext uri="{FF2B5EF4-FFF2-40B4-BE49-F238E27FC236}">
                <a16:creationId xmlns:a16="http://schemas.microsoft.com/office/drawing/2014/main" id="{952D5D45-D8EC-BEE8-12FF-004EEEBDA5EA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5B5CC359-0AD5-8EA0-F162-3B2D7469CBC6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FA699F2F-FA85-8D01-7527-03CC79AE99B9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2F6049EB-3DAD-120F-226E-7A48ACDE5A7C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AA4652AD-AD9F-FE8F-E592-11C43130BC03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C22F9884-1012-5B16-6563-AF8C7FDC8DE5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E7C5C7CB-10E2-02CC-19EC-CC195EE28C24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A9C112BB-3246-4AB7-C5D3-E1C3B16B2DA0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F9A53B8A-E89C-D58A-3747-910BE917ECDF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32D8255A-BF06-1CDF-98D6-54F5318EAF86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99E5B124-08AA-00A8-C9E1-29139856136E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ED961226-8A41-BF82-B622-ADD4157D72A7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DD6F0F44-46D1-0D8C-6594-AC1C9FD76D7F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2" name="Immagine 41">
            <a:extLst>
              <a:ext uri="{FF2B5EF4-FFF2-40B4-BE49-F238E27FC236}">
                <a16:creationId xmlns:a16="http://schemas.microsoft.com/office/drawing/2014/main" id="{47C67871-302F-F08D-0CF7-167B43E73D7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40" t="1207" r="3239" b="1182"/>
          <a:stretch>
            <a:fillRect/>
          </a:stretch>
        </p:blipFill>
        <p:spPr>
          <a:xfrm>
            <a:off x="552392" y="4128430"/>
            <a:ext cx="3749020" cy="2430839"/>
          </a:xfrm>
          <a:prstGeom prst="rect">
            <a:avLst/>
          </a:prstGeom>
        </p:spPr>
      </p:pic>
      <p:pic>
        <p:nvPicPr>
          <p:cNvPr id="54" name="Picture 45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B90EB387-E660-1446-3DCA-7A3144CABE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0577" y="4816255"/>
            <a:ext cx="367315" cy="923854"/>
          </a:xfrm>
          <a:prstGeom prst="rect">
            <a:avLst/>
          </a:prstGeom>
        </p:spPr>
      </p:pic>
      <p:pic>
        <p:nvPicPr>
          <p:cNvPr id="34" name="Picture 41" descr="A graph of mathematical equations&#10;&#10;AI-generated content may be incorrect.">
            <a:extLst>
              <a:ext uri="{FF2B5EF4-FFF2-40B4-BE49-F238E27FC236}">
                <a16:creationId xmlns:a16="http://schemas.microsoft.com/office/drawing/2014/main" id="{3BBEAC4C-C4E8-8A66-1E08-BF5C176B329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4693"/>
          <a:stretch>
            <a:fillRect/>
          </a:stretch>
        </p:blipFill>
        <p:spPr>
          <a:xfrm>
            <a:off x="6767826" y="4370425"/>
            <a:ext cx="2382679" cy="2197518"/>
          </a:xfrm>
          <a:prstGeom prst="rect">
            <a:avLst/>
          </a:prstGeom>
        </p:spPr>
      </p:pic>
      <p:sp>
        <p:nvSpPr>
          <p:cNvPr id="38" name="Rettangolo 37">
            <a:extLst>
              <a:ext uri="{FF2B5EF4-FFF2-40B4-BE49-F238E27FC236}">
                <a16:creationId xmlns:a16="http://schemas.microsoft.com/office/drawing/2014/main" id="{1733A10D-C1D0-AD9A-29CE-BACC40D09D23}"/>
              </a:ext>
            </a:extLst>
          </p:cNvPr>
          <p:cNvSpPr/>
          <p:nvPr/>
        </p:nvSpPr>
        <p:spPr>
          <a:xfrm>
            <a:off x="8253413" y="4469113"/>
            <a:ext cx="711993" cy="1667368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pic>
        <p:nvPicPr>
          <p:cNvPr id="48" name="Immagine 47">
            <a:extLst>
              <a:ext uri="{FF2B5EF4-FFF2-40B4-BE49-F238E27FC236}">
                <a16:creationId xmlns:a16="http://schemas.microsoft.com/office/drawing/2014/main" id="{687F8C9D-CD74-A8BE-5EC2-9BB3E979B7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8707" y="4419745"/>
            <a:ext cx="2268892" cy="2170244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B3D3ABD-CF8C-7FCC-B6D2-085AB0091182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DFT and ab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initio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calculations</a:t>
            </a:r>
            <a:endParaRPr lang="it-IT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989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FE0916-F394-AB3C-F85B-5C3A2D193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ttangolo con due angoli in diagonale ritagliati 45">
            <a:extLst>
              <a:ext uri="{FF2B5EF4-FFF2-40B4-BE49-F238E27FC236}">
                <a16:creationId xmlns:a16="http://schemas.microsoft.com/office/drawing/2014/main" id="{1955B9BD-66AF-42BF-EBE8-D4BDAD1C94D6}"/>
              </a:ext>
            </a:extLst>
          </p:cNvPr>
          <p:cNvSpPr/>
          <p:nvPr/>
        </p:nvSpPr>
        <p:spPr>
          <a:xfrm>
            <a:off x="375838" y="888440"/>
            <a:ext cx="5657773" cy="3029705"/>
          </a:xfrm>
          <a:prstGeom prst="snip2DiagRect">
            <a:avLst>
              <a:gd name="adj1" fmla="val 0"/>
              <a:gd name="adj2" fmla="val 4792"/>
            </a:avLst>
          </a:prstGeom>
          <a:solidFill>
            <a:schemeClr val="bg1"/>
          </a:solidFill>
          <a:ln>
            <a:solidFill>
              <a:srgbClr val="145940">
                <a:alpha val="2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allelogramma 4">
            <a:extLst>
              <a:ext uri="{FF2B5EF4-FFF2-40B4-BE49-F238E27FC236}">
                <a16:creationId xmlns:a16="http://schemas.microsoft.com/office/drawing/2014/main" id="{55E37436-4F2E-FD1D-DC88-21AEEA94A46D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Rettangolo con due angoli in diagonale ritagliati 49">
            <a:extLst>
              <a:ext uri="{FF2B5EF4-FFF2-40B4-BE49-F238E27FC236}">
                <a16:creationId xmlns:a16="http://schemas.microsoft.com/office/drawing/2014/main" id="{47BFAA0A-4FD3-578C-EFD6-D9E0045C4124}"/>
              </a:ext>
            </a:extLst>
          </p:cNvPr>
          <p:cNvSpPr/>
          <p:nvPr/>
        </p:nvSpPr>
        <p:spPr>
          <a:xfrm>
            <a:off x="6158391" y="888439"/>
            <a:ext cx="5663696" cy="3029706"/>
          </a:xfrm>
          <a:prstGeom prst="snip2DiagRect">
            <a:avLst>
              <a:gd name="adj1" fmla="val 0"/>
              <a:gd name="adj2" fmla="val 4792"/>
            </a:avLst>
          </a:prstGeom>
          <a:solidFill>
            <a:schemeClr val="bg1"/>
          </a:solidFill>
          <a:ln>
            <a:solidFill>
              <a:srgbClr val="145940">
                <a:alpha val="2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Rectangle 148">
            <a:extLst>
              <a:ext uri="{FF2B5EF4-FFF2-40B4-BE49-F238E27FC236}">
                <a16:creationId xmlns:a16="http://schemas.microsoft.com/office/drawing/2014/main" id="{D6ECE4BF-C66E-FB3E-5BD7-E779DAC03BE0}"/>
              </a:ext>
            </a:extLst>
          </p:cNvPr>
          <p:cNvSpPr/>
          <p:nvPr/>
        </p:nvSpPr>
        <p:spPr>
          <a:xfrm>
            <a:off x="1230336" y="926907"/>
            <a:ext cx="4074149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2000" b="1">
                <a:latin typeface="Bahnschrift" panose="020B0502040204020203" pitchFamily="34" charset="0"/>
                <a:ea typeface="Palatino" pitchFamily="2" charset="77"/>
                <a:cs typeface="Arial" panose="020B0604020202020204" pitchFamily="34" charset="0"/>
              </a:rPr>
              <a:t>Relativistic HFB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C0D3C37-6814-9695-7228-A571089C54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430806" y="1260829"/>
            <a:ext cx="5524167" cy="2628741"/>
          </a:xfrm>
          <a:custGeom>
            <a:avLst/>
            <a:gdLst>
              <a:gd name="csX0" fmla="*/ 0 w 5524167"/>
              <a:gd name="csY0" fmla="*/ 0 h 2628741"/>
              <a:gd name="csX1" fmla="*/ 5524167 w 5524167"/>
              <a:gd name="csY1" fmla="*/ 0 h 2628741"/>
              <a:gd name="csX2" fmla="*/ 5524167 w 5524167"/>
              <a:gd name="csY2" fmla="*/ 2628741 h 2628741"/>
              <a:gd name="csX3" fmla="*/ 178794 w 5524167"/>
              <a:gd name="csY3" fmla="*/ 2628741 h 2628741"/>
              <a:gd name="csX4" fmla="*/ 178794 w 5524167"/>
              <a:gd name="csY4" fmla="*/ 2437067 h 2628741"/>
              <a:gd name="csX5" fmla="*/ 0 w 5524167"/>
              <a:gd name="csY5" fmla="*/ 2437067 h 26287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5524167" h="2628741">
                <a:moveTo>
                  <a:pt x="0" y="0"/>
                </a:moveTo>
                <a:lnTo>
                  <a:pt x="5524167" y="0"/>
                </a:lnTo>
                <a:lnTo>
                  <a:pt x="5524167" y="2628741"/>
                </a:lnTo>
                <a:lnTo>
                  <a:pt x="178794" y="2628741"/>
                </a:lnTo>
                <a:lnTo>
                  <a:pt x="178794" y="2437067"/>
                </a:lnTo>
                <a:lnTo>
                  <a:pt x="0" y="2437067"/>
                </a:lnTo>
                <a:close/>
              </a:path>
            </a:pathLst>
          </a:custGeom>
        </p:spPr>
      </p:pic>
      <p:pic>
        <p:nvPicPr>
          <p:cNvPr id="61" name="Immagine 60" descr="A screenshot of a graph&#10;&#10;AI-generated content may be incorrect.">
            <a:extLst>
              <a:ext uri="{FF2B5EF4-FFF2-40B4-BE49-F238E27FC236}">
                <a16:creationId xmlns:a16="http://schemas.microsoft.com/office/drawing/2014/main" id="{E9982EE1-4EE8-24B8-C441-A35FC8727A9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b="1387"/>
          <a:stretch>
            <a:fillRect/>
          </a:stretch>
        </p:blipFill>
        <p:spPr>
          <a:xfrm>
            <a:off x="6216351" y="1120085"/>
            <a:ext cx="5563893" cy="2750436"/>
          </a:xfrm>
          <a:custGeom>
            <a:avLst/>
            <a:gdLst>
              <a:gd name="csX0" fmla="*/ 0 w 5563893"/>
              <a:gd name="csY0" fmla="*/ 0 h 2750436"/>
              <a:gd name="csX1" fmla="*/ 4831094 w 5563893"/>
              <a:gd name="csY1" fmla="*/ 0 h 2750436"/>
              <a:gd name="csX2" fmla="*/ 4831094 w 5563893"/>
              <a:gd name="csY2" fmla="*/ 180032 h 2750436"/>
              <a:gd name="csX3" fmla="*/ 5409592 w 5563893"/>
              <a:gd name="csY3" fmla="*/ 180032 h 2750436"/>
              <a:gd name="csX4" fmla="*/ 5409592 w 5563893"/>
              <a:gd name="csY4" fmla="*/ 0 h 2750436"/>
              <a:gd name="csX5" fmla="*/ 5563893 w 5563893"/>
              <a:gd name="csY5" fmla="*/ 0 h 2750436"/>
              <a:gd name="csX6" fmla="*/ 5563893 w 5563893"/>
              <a:gd name="csY6" fmla="*/ 2750436 h 2750436"/>
              <a:gd name="csX7" fmla="*/ 270174 w 5563893"/>
              <a:gd name="csY7" fmla="*/ 2750436 h 2750436"/>
              <a:gd name="csX8" fmla="*/ 270174 w 5563893"/>
              <a:gd name="csY8" fmla="*/ 2547040 h 2750436"/>
              <a:gd name="csX9" fmla="*/ 0 w 5563893"/>
              <a:gd name="csY9" fmla="*/ 2547040 h 27504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563893" h="2750436">
                <a:moveTo>
                  <a:pt x="0" y="0"/>
                </a:moveTo>
                <a:lnTo>
                  <a:pt x="4831094" y="0"/>
                </a:lnTo>
                <a:lnTo>
                  <a:pt x="4831094" y="180032"/>
                </a:lnTo>
                <a:lnTo>
                  <a:pt x="5409592" y="180032"/>
                </a:lnTo>
                <a:lnTo>
                  <a:pt x="5409592" y="0"/>
                </a:lnTo>
                <a:lnTo>
                  <a:pt x="5563893" y="0"/>
                </a:lnTo>
                <a:lnTo>
                  <a:pt x="5563893" y="2750436"/>
                </a:lnTo>
                <a:lnTo>
                  <a:pt x="270174" y="2750436"/>
                </a:lnTo>
                <a:lnTo>
                  <a:pt x="270174" y="2547040"/>
                </a:lnTo>
                <a:lnTo>
                  <a:pt x="0" y="2547040"/>
                </a:lnTo>
                <a:close/>
              </a:path>
            </a:pathLst>
          </a:custGeom>
        </p:spPr>
      </p:pic>
      <p:sp>
        <p:nvSpPr>
          <p:cNvPr id="65" name="Rectangle 6">
            <a:extLst>
              <a:ext uri="{FF2B5EF4-FFF2-40B4-BE49-F238E27FC236}">
                <a16:creationId xmlns:a16="http://schemas.microsoft.com/office/drawing/2014/main" id="{CB6CDEB8-B7F5-5B7B-F3E9-4052BC6B962F}"/>
              </a:ext>
            </a:extLst>
          </p:cNvPr>
          <p:cNvSpPr/>
          <p:nvPr/>
        </p:nvSpPr>
        <p:spPr>
          <a:xfrm>
            <a:off x="6146558" y="928800"/>
            <a:ext cx="5687361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2000" b="1">
                <a:latin typeface="Bahnschrift" panose="020B0502040204020203" pitchFamily="34" charset="0"/>
                <a:ea typeface="Palatino" pitchFamily="2" charset="77"/>
                <a:cs typeface="Arial" panose="020B0604020202020204" pitchFamily="34" charset="0"/>
              </a:rPr>
              <a:t>PGCM &amp; IN-NCSM on </a:t>
            </a:r>
            <a:r>
              <a:rPr lang="en-GB" sz="2000" b="1" err="1">
                <a:latin typeface="Bahnschrift" panose="020B0502040204020203" pitchFamily="34" charset="0"/>
                <a:ea typeface="Palatino" pitchFamily="2" charset="77"/>
                <a:cs typeface="Arial" panose="020B0604020202020204" pitchFamily="34" charset="0"/>
              </a:rPr>
              <a:t>χEFT</a:t>
            </a:r>
            <a:r>
              <a:rPr lang="en-GB" sz="2000" b="1">
                <a:latin typeface="Bahnschrift" panose="020B0502040204020203" pitchFamily="34" charset="0"/>
                <a:ea typeface="Palatino" pitchFamily="2" charset="77"/>
                <a:cs typeface="Arial" panose="020B0604020202020204" pitchFamily="34" charset="0"/>
              </a:rPr>
              <a:t> Hamiltonians</a:t>
            </a:r>
          </a:p>
        </p:txBody>
      </p:sp>
      <p:sp>
        <p:nvSpPr>
          <p:cNvPr id="10" name="Rettangolo con due angoli in diagonale ritagliati 9">
            <a:extLst>
              <a:ext uri="{FF2B5EF4-FFF2-40B4-BE49-F238E27FC236}">
                <a16:creationId xmlns:a16="http://schemas.microsoft.com/office/drawing/2014/main" id="{25F6C993-2590-D9A5-8D92-CDBC800BACD9}"/>
              </a:ext>
            </a:extLst>
          </p:cNvPr>
          <p:cNvSpPr/>
          <p:nvPr/>
        </p:nvSpPr>
        <p:spPr>
          <a:xfrm>
            <a:off x="371052" y="4039986"/>
            <a:ext cx="11451034" cy="2596995"/>
          </a:xfrm>
          <a:prstGeom prst="snip2DiagRect">
            <a:avLst>
              <a:gd name="adj1" fmla="val 0"/>
              <a:gd name="adj2" fmla="val 6024"/>
            </a:avLst>
          </a:prstGeom>
          <a:solidFill>
            <a:schemeClr val="bg1"/>
          </a:solidFill>
          <a:ln>
            <a:solidFill>
              <a:srgbClr val="145940">
                <a:alpha val="2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con due angoli in diagonale ritagliati 11">
            <a:extLst>
              <a:ext uri="{FF2B5EF4-FFF2-40B4-BE49-F238E27FC236}">
                <a16:creationId xmlns:a16="http://schemas.microsoft.com/office/drawing/2014/main" id="{A2D53F1A-164D-8EAD-EB87-7DFA21715EA8}"/>
              </a:ext>
            </a:extLst>
          </p:cNvPr>
          <p:cNvSpPr/>
          <p:nvPr/>
        </p:nvSpPr>
        <p:spPr>
          <a:xfrm>
            <a:off x="369369" y="888439"/>
            <a:ext cx="5664241" cy="3029705"/>
          </a:xfrm>
          <a:prstGeom prst="snip2DiagRect">
            <a:avLst>
              <a:gd name="adj1" fmla="val 0"/>
              <a:gd name="adj2" fmla="val 4792"/>
            </a:avLst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con due angoli in diagonale ritagliati 17">
            <a:extLst>
              <a:ext uri="{FF2B5EF4-FFF2-40B4-BE49-F238E27FC236}">
                <a16:creationId xmlns:a16="http://schemas.microsoft.com/office/drawing/2014/main" id="{F4368700-936B-C16E-667B-B385A925021C}"/>
              </a:ext>
            </a:extLst>
          </p:cNvPr>
          <p:cNvSpPr/>
          <p:nvPr/>
        </p:nvSpPr>
        <p:spPr>
          <a:xfrm>
            <a:off x="6159139" y="888438"/>
            <a:ext cx="5663696" cy="3029706"/>
          </a:xfrm>
          <a:prstGeom prst="snip2DiagRect">
            <a:avLst>
              <a:gd name="adj1" fmla="val 0"/>
              <a:gd name="adj2" fmla="val 5100"/>
            </a:avLst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EBBFA7F7-2C05-B5F2-FBCB-B0CABB1A1F0F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66814258-CE0D-AA96-73AB-70597CE2869C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21EBFB7C-D052-4AE3-D193-C1EE27A4C31B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297A0FC6-98C2-A9D1-EBBA-627587044828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5AD7F7F2-C2CB-1704-4715-654D0774D070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66C8B678-7CAB-C5AB-B2DF-5A409ADAABFC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C89B0683-C309-1DEF-98BB-972E79C14F7B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2453C584-5250-536F-B104-34C10468A446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6152B947-EEBC-84CC-A4B4-F39669495AF8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A9BDA376-A566-EBC3-7EEC-926A3ED7988C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406816DF-B818-7113-9FAA-1E236AA17A70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1A973C1F-82EB-AA30-614B-84F907D0FF30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EF0EFF23-B531-4D00-B028-648D50537D12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4" name="Picture 43" descr="A diagram of a graph&#10;&#10;AI-generated content may be incorrect.">
            <a:extLst>
              <a:ext uri="{FF2B5EF4-FFF2-40B4-BE49-F238E27FC236}">
                <a16:creationId xmlns:a16="http://schemas.microsoft.com/office/drawing/2014/main" id="{DF9FCD79-9219-9970-3395-0CE6975ADA5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371"/>
          <a:stretch>
            <a:fillRect/>
          </a:stretch>
        </p:blipFill>
        <p:spPr>
          <a:xfrm>
            <a:off x="9230778" y="4370424"/>
            <a:ext cx="2382679" cy="2237363"/>
          </a:xfrm>
          <a:prstGeom prst="rect">
            <a:avLst/>
          </a:prstGeom>
        </p:spPr>
      </p:pic>
      <p:pic>
        <p:nvPicPr>
          <p:cNvPr id="68" name="Immagine 67">
            <a:extLst>
              <a:ext uri="{FF2B5EF4-FFF2-40B4-BE49-F238E27FC236}">
                <a16:creationId xmlns:a16="http://schemas.microsoft.com/office/drawing/2014/main" id="{F077E4C3-347E-A26A-AA98-86A212B8388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40" t="1207" r="3239" b="1182"/>
          <a:stretch>
            <a:fillRect/>
          </a:stretch>
        </p:blipFill>
        <p:spPr>
          <a:xfrm>
            <a:off x="552392" y="4128430"/>
            <a:ext cx="3749020" cy="2430839"/>
          </a:xfrm>
          <a:prstGeom prst="rect">
            <a:avLst/>
          </a:prstGeom>
        </p:spPr>
      </p:pic>
      <p:pic>
        <p:nvPicPr>
          <p:cNvPr id="70" name="Picture 45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D5BBC228-3FC9-B15D-233A-C31AB65D1B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0577" y="4816255"/>
            <a:ext cx="367315" cy="923854"/>
          </a:xfrm>
          <a:prstGeom prst="rect">
            <a:avLst/>
          </a:prstGeom>
        </p:spPr>
      </p:pic>
      <p:pic>
        <p:nvPicPr>
          <p:cNvPr id="72" name="Picture 41" descr="A graph of mathematical equations&#10;&#10;AI-generated content may be incorrect.">
            <a:extLst>
              <a:ext uri="{FF2B5EF4-FFF2-40B4-BE49-F238E27FC236}">
                <a16:creationId xmlns:a16="http://schemas.microsoft.com/office/drawing/2014/main" id="{41080A12-F9F6-0054-647C-A1A95256454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4693"/>
          <a:stretch>
            <a:fillRect/>
          </a:stretch>
        </p:blipFill>
        <p:spPr>
          <a:xfrm>
            <a:off x="6767826" y="4370425"/>
            <a:ext cx="2382679" cy="2197518"/>
          </a:xfrm>
          <a:prstGeom prst="rect">
            <a:avLst/>
          </a:prstGeom>
        </p:spPr>
      </p:pic>
      <p:sp>
        <p:nvSpPr>
          <p:cNvPr id="74" name="Rettangolo 73">
            <a:extLst>
              <a:ext uri="{FF2B5EF4-FFF2-40B4-BE49-F238E27FC236}">
                <a16:creationId xmlns:a16="http://schemas.microsoft.com/office/drawing/2014/main" id="{B560392A-502C-D4AA-728D-90D20EA9AB5A}"/>
              </a:ext>
            </a:extLst>
          </p:cNvPr>
          <p:cNvSpPr/>
          <p:nvPr/>
        </p:nvSpPr>
        <p:spPr>
          <a:xfrm>
            <a:off x="8253413" y="4469113"/>
            <a:ext cx="711993" cy="1667368"/>
          </a:xfrm>
          <a:prstGeom prst="rect">
            <a:avLst/>
          </a:prstGeom>
          <a:solidFill>
            <a:srgbClr val="14594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9900"/>
              </a:solidFill>
            </a:endParaRPr>
          </a:p>
        </p:txBody>
      </p:sp>
      <p:pic>
        <p:nvPicPr>
          <p:cNvPr id="76" name="Immagine 75">
            <a:extLst>
              <a:ext uri="{FF2B5EF4-FFF2-40B4-BE49-F238E27FC236}">
                <a16:creationId xmlns:a16="http://schemas.microsoft.com/office/drawing/2014/main" id="{28D6ADC3-57EA-4907-D404-1700BE4EEF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8707" y="4419745"/>
            <a:ext cx="2268892" cy="2170244"/>
          </a:xfrm>
          <a:prstGeom prst="rect">
            <a:avLst/>
          </a:prstGeom>
        </p:spPr>
      </p:pic>
      <p:sp>
        <p:nvSpPr>
          <p:cNvPr id="4" name="Rettangolo con due angoli in diagonale ritagliati 3">
            <a:extLst>
              <a:ext uri="{FF2B5EF4-FFF2-40B4-BE49-F238E27FC236}">
                <a16:creationId xmlns:a16="http://schemas.microsoft.com/office/drawing/2014/main" id="{BFDA47E7-B2FC-2A74-9046-88A0814166A5}"/>
              </a:ext>
            </a:extLst>
          </p:cNvPr>
          <p:cNvSpPr/>
          <p:nvPr/>
        </p:nvSpPr>
        <p:spPr>
          <a:xfrm>
            <a:off x="369369" y="4039985"/>
            <a:ext cx="11451034" cy="2596995"/>
          </a:xfrm>
          <a:prstGeom prst="snip2DiagRect">
            <a:avLst>
              <a:gd name="adj1" fmla="val 0"/>
              <a:gd name="adj2" fmla="val 6024"/>
            </a:avLst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348C79BC-8DA4-C8A3-BE48-8ED841769A48}"/>
              </a:ext>
            </a:extLst>
          </p:cNvPr>
          <p:cNvSpPr/>
          <p:nvPr/>
        </p:nvSpPr>
        <p:spPr>
          <a:xfrm>
            <a:off x="3252318" y="4423026"/>
            <a:ext cx="5687361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2000" b="1">
                <a:latin typeface="Bahnschrift" panose="020B0502040204020203" pitchFamily="34" charset="0"/>
                <a:ea typeface="Palatino" pitchFamily="2" charset="77"/>
                <a:cs typeface="Arial" panose="020B0604020202020204" pitchFamily="34" charset="0"/>
              </a:rPr>
              <a:t>Couple Cluster</a:t>
            </a:r>
          </a:p>
        </p:txBody>
      </p:sp>
      <p:sp>
        <p:nvSpPr>
          <p:cNvPr id="22" name="Rettangolo con due angoli in diagonale ritagliati 21">
            <a:extLst>
              <a:ext uri="{FF2B5EF4-FFF2-40B4-BE49-F238E27FC236}">
                <a16:creationId xmlns:a16="http://schemas.microsoft.com/office/drawing/2014/main" id="{347AA077-A45F-6471-71DA-84CDD221C7EC}"/>
              </a:ext>
            </a:extLst>
          </p:cNvPr>
          <p:cNvSpPr/>
          <p:nvPr/>
        </p:nvSpPr>
        <p:spPr>
          <a:xfrm>
            <a:off x="2911612" y="1951148"/>
            <a:ext cx="6368776" cy="3620801"/>
          </a:xfrm>
          <a:prstGeom prst="snip2DiagRect">
            <a:avLst>
              <a:gd name="adj1" fmla="val 0"/>
              <a:gd name="adj2" fmla="val 3659"/>
            </a:avLst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2EA94FA-9503-4DEA-D23D-B8B84582FD1E}"/>
              </a:ext>
            </a:extLst>
          </p:cNvPr>
          <p:cNvSpPr txBox="1"/>
          <p:nvPr/>
        </p:nvSpPr>
        <p:spPr>
          <a:xfrm>
            <a:off x="2355056" y="1994683"/>
            <a:ext cx="74818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>
                <a:latin typeface="Bahnschrift" panose="020B0502040204020203" pitchFamily="34" charset="0"/>
              </a:rPr>
              <a:t>Data-models </a:t>
            </a:r>
            <a:r>
              <a:rPr lang="it-IT" sz="2000" b="1" dirty="0" err="1">
                <a:latin typeface="Bahnschrift" panose="020B0502040204020203" pitchFamily="34" charset="0"/>
              </a:rPr>
              <a:t>discrepancies</a:t>
            </a:r>
            <a:r>
              <a:rPr lang="it-IT" sz="2000" b="1">
                <a:latin typeface="Bahnschrift" panose="020B0502040204020203" pitchFamily="34" charset="0"/>
              </a:rPr>
              <a:t> </a:t>
            </a:r>
            <a:r>
              <a:rPr lang="it-IT" sz="2000" b="1" dirty="0" err="1">
                <a:latin typeface="Bahnschrift" panose="020B0502040204020203" pitchFamily="34" charset="0"/>
              </a:rPr>
              <a:t>even</a:t>
            </a:r>
            <a:r>
              <a:rPr lang="it-IT" sz="2000" b="1">
                <a:latin typeface="Bahnschrift" panose="020B0502040204020203" pitchFamily="34" charset="0"/>
              </a:rPr>
              <a:t> </a:t>
            </a:r>
            <a:r>
              <a:rPr lang="en-US" sz="2000" b="1">
                <a:latin typeface="Bahnschrift" panose="020B0502040204020203" pitchFamily="34" charset="0"/>
              </a:rPr>
              <a:t>in less exotic nuclei</a:t>
            </a:r>
            <a:endParaRPr lang="it-IT" sz="2000" b="1">
              <a:latin typeface="Bahnschrift" panose="020B0502040204020203" pitchFamily="34" charset="0"/>
            </a:endParaRPr>
          </a:p>
          <a:p>
            <a:pPr algn="ctr"/>
            <a:r>
              <a:rPr lang="it-IT" sz="1600">
                <a:latin typeface="Bahnschrift" panose="020B0502040204020203" pitchFamily="34" charset="0"/>
              </a:rPr>
              <a:t>Limited </a:t>
            </a:r>
            <a:r>
              <a:rPr lang="it-IT" sz="1600" dirty="0" err="1">
                <a:latin typeface="Bahnschrift" panose="020B0502040204020203" pitchFamily="34" charset="0"/>
              </a:rPr>
              <a:t>experimental</a:t>
            </a:r>
            <a:r>
              <a:rPr lang="it-IT" sz="1600">
                <a:latin typeface="Bahnschrift" panose="020B0502040204020203" pitchFamily="34" charset="0"/>
              </a:rPr>
              <a:t> information</a:t>
            </a:r>
            <a:endParaRPr lang="it-IT" sz="1800">
              <a:latin typeface="Bahnschrift" panose="020B0502040204020203" pitchFamily="34" charset="0"/>
            </a:endParaRPr>
          </a:p>
        </p:txBody>
      </p:sp>
      <p:pic>
        <p:nvPicPr>
          <p:cNvPr id="34" name="Immagine 33">
            <a:extLst>
              <a:ext uri="{FF2B5EF4-FFF2-40B4-BE49-F238E27FC236}">
                <a16:creationId xmlns:a16="http://schemas.microsoft.com/office/drawing/2014/main" id="{B610B683-3711-4595-2A94-C9EC4416D40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9310"/>
          <a:stretch>
            <a:fillRect/>
          </a:stretch>
        </p:blipFill>
        <p:spPr>
          <a:xfrm>
            <a:off x="3080561" y="2701905"/>
            <a:ext cx="6030877" cy="2391747"/>
          </a:xfrm>
          <a:custGeom>
            <a:avLst/>
            <a:gdLst>
              <a:gd name="csX0" fmla="*/ 0 w 5262454"/>
              <a:gd name="csY0" fmla="*/ 0 h 2301238"/>
              <a:gd name="csX1" fmla="*/ 2533103 w 5262454"/>
              <a:gd name="csY1" fmla="*/ 0 h 2301238"/>
              <a:gd name="csX2" fmla="*/ 2533103 w 5262454"/>
              <a:gd name="csY2" fmla="*/ 536940 h 2301238"/>
              <a:gd name="csX3" fmla="*/ 3280647 w 5262454"/>
              <a:gd name="csY3" fmla="*/ 536940 h 2301238"/>
              <a:gd name="csX4" fmla="*/ 3280647 w 5262454"/>
              <a:gd name="csY4" fmla="*/ 0 h 2301238"/>
              <a:gd name="csX5" fmla="*/ 5262454 w 5262454"/>
              <a:gd name="csY5" fmla="*/ 0 h 2301238"/>
              <a:gd name="csX6" fmla="*/ 5262454 w 5262454"/>
              <a:gd name="csY6" fmla="*/ 2301238 h 2301238"/>
              <a:gd name="csX7" fmla="*/ 0 w 5262454"/>
              <a:gd name="csY7" fmla="*/ 2301238 h 23012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5262454" h="2301238">
                <a:moveTo>
                  <a:pt x="0" y="0"/>
                </a:moveTo>
                <a:lnTo>
                  <a:pt x="2533103" y="0"/>
                </a:lnTo>
                <a:lnTo>
                  <a:pt x="2533103" y="536940"/>
                </a:lnTo>
                <a:lnTo>
                  <a:pt x="3280647" y="536940"/>
                </a:lnTo>
                <a:lnTo>
                  <a:pt x="3280647" y="0"/>
                </a:lnTo>
                <a:lnTo>
                  <a:pt x="5262454" y="0"/>
                </a:lnTo>
                <a:lnTo>
                  <a:pt x="5262454" y="2301238"/>
                </a:lnTo>
                <a:lnTo>
                  <a:pt x="0" y="2301238"/>
                </a:lnTo>
                <a:close/>
              </a:path>
            </a:pathLst>
          </a:custGeom>
        </p:spPr>
      </p:pic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060CC7A9-96CA-526D-8E6A-27C9A3BB3318}"/>
              </a:ext>
            </a:extLst>
          </p:cNvPr>
          <p:cNvSpPr txBox="1"/>
          <p:nvPr/>
        </p:nvSpPr>
        <p:spPr>
          <a:xfrm>
            <a:off x="5728832" y="2821214"/>
            <a:ext cx="1016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200" b="1" baseline="30000" dirty="0">
                <a:solidFill>
                  <a:srgbClr val="145940"/>
                </a:solidFill>
                <a:latin typeface="Bahnschrift" panose="020B0502040204020203" pitchFamily="34" charset="0"/>
              </a:rPr>
              <a:t>24</a:t>
            </a:r>
            <a:r>
              <a:rPr lang="it-IT" sz="3200" b="1" dirty="0">
                <a:solidFill>
                  <a:srgbClr val="145940"/>
                </a:solidFill>
                <a:latin typeface="Bahnschrift" panose="020B0502040204020203" pitchFamily="34" charset="0"/>
              </a:rPr>
              <a:t>Ne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49474E27-AC14-E6B5-D02C-4848BB2F8E55}"/>
              </a:ext>
            </a:extLst>
          </p:cNvPr>
          <p:cNvSpPr txBox="1"/>
          <p:nvPr/>
        </p:nvSpPr>
        <p:spPr>
          <a:xfrm>
            <a:off x="3714086" y="5061672"/>
            <a:ext cx="793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145940"/>
                </a:solidFill>
                <a:latin typeface="Bahnschrift" panose="020B0502040204020203" pitchFamily="34" charset="0"/>
              </a:rPr>
              <a:t>EXP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C5B79597-E58D-784E-8AAD-46BC288DDBC8}"/>
              </a:ext>
            </a:extLst>
          </p:cNvPr>
          <p:cNvSpPr txBox="1"/>
          <p:nvPr/>
        </p:nvSpPr>
        <p:spPr>
          <a:xfrm>
            <a:off x="4805328" y="5061672"/>
            <a:ext cx="793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>
                <a:solidFill>
                  <a:srgbClr val="145940"/>
                </a:solidFill>
                <a:latin typeface="Bahnschrift" panose="020B0502040204020203" pitchFamily="34" charset="0"/>
              </a:rPr>
              <a:t>RHB</a:t>
            </a:r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B073B3B0-5ABB-7934-D692-F3402B252BC9}"/>
              </a:ext>
            </a:extLst>
          </p:cNvPr>
          <p:cNvSpPr txBox="1"/>
          <p:nvPr/>
        </p:nvSpPr>
        <p:spPr>
          <a:xfrm>
            <a:off x="5876125" y="5061672"/>
            <a:ext cx="793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>
                <a:solidFill>
                  <a:srgbClr val="145940"/>
                </a:solidFill>
                <a:latin typeface="Bahnschrift" panose="020B0502040204020203" pitchFamily="34" charset="0"/>
              </a:rPr>
              <a:t>PGCM</a:t>
            </a:r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12D55152-DEC2-783E-06B6-0A2F4F7FAB39}"/>
              </a:ext>
            </a:extLst>
          </p:cNvPr>
          <p:cNvSpPr txBox="1"/>
          <p:nvPr/>
        </p:nvSpPr>
        <p:spPr>
          <a:xfrm>
            <a:off x="8170581" y="5061672"/>
            <a:ext cx="793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>
                <a:solidFill>
                  <a:srgbClr val="145940"/>
                </a:solidFill>
                <a:latin typeface="Bahnschrift" panose="020B0502040204020203" pitchFamily="34" charset="0"/>
              </a:rPr>
              <a:t>SM</a:t>
            </a:r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1A8F864E-95B9-73AD-DAF5-56CAC2B90E5A}"/>
              </a:ext>
            </a:extLst>
          </p:cNvPr>
          <p:cNvSpPr txBox="1"/>
          <p:nvPr/>
        </p:nvSpPr>
        <p:spPr>
          <a:xfrm>
            <a:off x="6800765" y="5061672"/>
            <a:ext cx="1308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>
                <a:solidFill>
                  <a:srgbClr val="145940"/>
                </a:solidFill>
                <a:latin typeface="Bahnschrift" panose="020B0502040204020203" pitchFamily="34" charset="0"/>
              </a:rPr>
              <a:t>IN-NCSM</a:t>
            </a: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E853B698-892C-D34E-68FD-197B51832AD9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2376699C-9216-666C-7DB3-6F5FBD1691FE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F3E61E79-001C-29B6-95D2-B1C0B4D8EA15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306EA82A-2496-F2EB-B11E-C9867684EA49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F112D7DE-7F95-0D78-984B-40318F6A6645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BEC1AA30-4AEE-140F-08FD-54BCC7437249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48162D61-8769-9615-E5DE-937C244E29FB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AD9E1B83-A428-2CBA-FE43-D97CEF00E022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8C9A7EAA-9993-00DB-545F-EBB63827AA6A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C446302D-C2F8-1EAB-9407-879E3F897BB3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9FC48AC9-2C6E-AECC-B9D3-FEB93633E427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643F88BB-E262-54C7-02A2-F3FE49D815AB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3A003F60-E1D1-73F3-F03F-9D41C636DD59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65">
            <a:extLst>
              <a:ext uri="{FF2B5EF4-FFF2-40B4-BE49-F238E27FC236}">
                <a16:creationId xmlns:a16="http://schemas.microsoft.com/office/drawing/2014/main" id="{698F602F-F33D-1209-50F2-DDB5BF31C9EE}"/>
              </a:ext>
            </a:extLst>
          </p:cNvPr>
          <p:cNvSpPr txBox="1"/>
          <p:nvPr/>
        </p:nvSpPr>
        <p:spPr>
          <a:xfrm>
            <a:off x="7139940" y="124241"/>
            <a:ext cx="4600022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050" b="1" dirty="0">
                <a:solidFill>
                  <a:srgbClr val="3B4859"/>
                </a:solidFill>
                <a:latin typeface="Bahnschrift" panose="020B0502040204020203" pitchFamily="34" charset="0"/>
              </a:rPr>
              <a:t>RHB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: </a:t>
            </a:r>
            <a:r>
              <a:rPr lang="it-IT" sz="1050" dirty="0" err="1">
                <a:solidFill>
                  <a:srgbClr val="3B4859"/>
                </a:solidFill>
                <a:latin typeface="Bahnschrift" panose="020B0502040204020203" pitchFamily="34" charset="0"/>
              </a:rPr>
              <a:t>Physical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 Review C 97 024334 </a:t>
            </a:r>
            <a:r>
              <a:rPr lang="it-IT" sz="1050" b="1" dirty="0">
                <a:solidFill>
                  <a:srgbClr val="3B4859"/>
                </a:solidFill>
                <a:latin typeface="Bahnschrift" panose="020B0502040204020203" pitchFamily="34" charset="0"/>
              </a:rPr>
              <a:t>2018</a:t>
            </a:r>
          </a:p>
          <a:p>
            <a:pPr algn="r"/>
            <a:r>
              <a:rPr lang="it-IT" sz="1050" b="1" dirty="0">
                <a:solidFill>
                  <a:srgbClr val="3B4859"/>
                </a:solidFill>
                <a:latin typeface="Bahnschrift" panose="020B0502040204020203" pitchFamily="34" charset="0"/>
              </a:rPr>
              <a:t>PGCM, IN-NCSM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: The </a:t>
            </a:r>
            <a:r>
              <a:rPr lang="it-IT" sz="1050" dirty="0" err="1">
                <a:solidFill>
                  <a:srgbClr val="3B4859"/>
                </a:solidFill>
                <a:latin typeface="Bahnschrift" panose="020B0502040204020203" pitchFamily="34" charset="0"/>
              </a:rPr>
              <a:t>European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 </a:t>
            </a:r>
            <a:r>
              <a:rPr lang="it-IT" sz="1050" dirty="0" err="1">
                <a:solidFill>
                  <a:srgbClr val="3B4859"/>
                </a:solidFill>
                <a:latin typeface="Bahnschrift" panose="020B0502040204020203" pitchFamily="34" charset="0"/>
              </a:rPr>
              <a:t>Physical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 Journal A 58:63 </a:t>
            </a:r>
            <a:r>
              <a:rPr lang="it-IT" sz="1050" b="1" dirty="0">
                <a:solidFill>
                  <a:srgbClr val="3B4859"/>
                </a:solidFill>
                <a:latin typeface="Bahnschrift" panose="020B0502040204020203" pitchFamily="34" charset="0"/>
              </a:rPr>
              <a:t>2022</a:t>
            </a:r>
          </a:p>
          <a:p>
            <a:pPr algn="r"/>
            <a:r>
              <a:rPr lang="it-IT" sz="1050" b="1" dirty="0">
                <a:solidFill>
                  <a:srgbClr val="3B4859"/>
                </a:solidFill>
                <a:latin typeface="Bahnschrift" panose="020B0502040204020203" pitchFamily="34" charset="0"/>
              </a:rPr>
              <a:t>CC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: </a:t>
            </a:r>
            <a:r>
              <a:rPr lang="it-IT" sz="1050" dirty="0" err="1">
                <a:solidFill>
                  <a:srgbClr val="3B4859"/>
                </a:solidFill>
                <a:latin typeface="Bahnschrift" panose="020B0502040204020203" pitchFamily="34" charset="0"/>
              </a:rPr>
              <a:t>Physical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 Review C 111 044304 </a:t>
            </a:r>
            <a:r>
              <a:rPr lang="it-IT" sz="1050" b="1" dirty="0">
                <a:solidFill>
                  <a:srgbClr val="3B4859"/>
                </a:solidFill>
                <a:latin typeface="Bahnschrift" panose="020B0502040204020203" pitchFamily="34" charset="0"/>
              </a:rPr>
              <a:t>2025</a:t>
            </a:r>
          </a:p>
          <a:p>
            <a:pPr algn="r"/>
            <a:r>
              <a:rPr lang="it-IT" sz="1050" b="1" dirty="0">
                <a:solidFill>
                  <a:srgbClr val="3B4859"/>
                </a:solidFill>
                <a:latin typeface="Bahnschrift" panose="020B0502040204020203" pitchFamily="34" charset="0"/>
              </a:rPr>
              <a:t>CC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: </a:t>
            </a:r>
            <a:r>
              <a:rPr lang="it-IT" sz="1050" dirty="0" err="1">
                <a:solidFill>
                  <a:srgbClr val="3B4859"/>
                </a:solidFill>
                <a:latin typeface="Bahnschrift" panose="020B0502040204020203" pitchFamily="34" charset="0"/>
              </a:rPr>
              <a:t>Physical</a:t>
            </a:r>
            <a:r>
              <a:rPr lang="it-IT" sz="1050" dirty="0">
                <a:solidFill>
                  <a:srgbClr val="3B4859"/>
                </a:solidFill>
                <a:latin typeface="Bahnschrift" panose="020B0502040204020203" pitchFamily="34" charset="0"/>
              </a:rPr>
              <a:t> Review X 15 011028 </a:t>
            </a:r>
            <a:r>
              <a:rPr lang="it-IT" sz="1050" b="1" dirty="0">
                <a:solidFill>
                  <a:srgbClr val="3B4859"/>
                </a:solidFill>
                <a:latin typeface="Bahnschrift" panose="020B0502040204020203" pitchFamily="34" charset="0"/>
              </a:rPr>
              <a:t>2025</a:t>
            </a:r>
          </a:p>
          <a:p>
            <a:pPr algn="r"/>
            <a:endParaRPr lang="it-IT" sz="1050" b="1" dirty="0">
              <a:solidFill>
                <a:srgbClr val="3B4859"/>
              </a:solidFill>
              <a:latin typeface="Bahnschrift" panose="020B0502040204020203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AE4B7C4-D568-B512-1A23-3C746E26C1E0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DFT and ab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initio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calculations</a:t>
            </a:r>
            <a:endParaRPr lang="it-IT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511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8E2C45-3766-89AA-5AAF-2561E7EF1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38888C41-EB55-FC30-82DE-CB960098DA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88872" y="3948987"/>
            <a:ext cx="4271407" cy="1682176"/>
          </a:xfrm>
          <a:custGeom>
            <a:avLst/>
            <a:gdLst>
              <a:gd name="csX0" fmla="*/ 0 w 4271407"/>
              <a:gd name="csY0" fmla="*/ 0 h 1682176"/>
              <a:gd name="csX1" fmla="*/ 3558799 w 4271407"/>
              <a:gd name="csY1" fmla="*/ 0 h 1682176"/>
              <a:gd name="csX2" fmla="*/ 3558799 w 4271407"/>
              <a:gd name="csY2" fmla="*/ 492996 h 1682176"/>
              <a:gd name="csX3" fmla="*/ 4271407 w 4271407"/>
              <a:gd name="csY3" fmla="*/ 492996 h 1682176"/>
              <a:gd name="csX4" fmla="*/ 4271407 w 4271407"/>
              <a:gd name="csY4" fmla="*/ 1682176 h 1682176"/>
              <a:gd name="csX5" fmla="*/ 0 w 4271407"/>
              <a:gd name="csY5" fmla="*/ 1682176 h 16821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271407" h="1682176">
                <a:moveTo>
                  <a:pt x="0" y="0"/>
                </a:moveTo>
                <a:lnTo>
                  <a:pt x="3558799" y="0"/>
                </a:lnTo>
                <a:lnTo>
                  <a:pt x="3558799" y="492996"/>
                </a:lnTo>
                <a:lnTo>
                  <a:pt x="4271407" y="492996"/>
                </a:lnTo>
                <a:lnTo>
                  <a:pt x="4271407" y="1682176"/>
                </a:lnTo>
                <a:lnTo>
                  <a:pt x="0" y="1682176"/>
                </a:lnTo>
                <a:close/>
              </a:path>
            </a:pathLst>
          </a:custGeom>
        </p:spPr>
      </p:pic>
      <p:pic>
        <p:nvPicPr>
          <p:cNvPr id="84" name="Immagine 83">
            <a:extLst>
              <a:ext uri="{FF2B5EF4-FFF2-40B4-BE49-F238E27FC236}">
                <a16:creationId xmlns:a16="http://schemas.microsoft.com/office/drawing/2014/main" id="{03B8D479-46AC-59FE-FA59-3983F65166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1538949">
            <a:off x="5112912" y="1738432"/>
            <a:ext cx="3325274" cy="3870827"/>
          </a:xfrm>
          <a:prstGeom prst="rect">
            <a:avLst/>
          </a:prstGeom>
          <a:noFill/>
        </p:spPr>
      </p:pic>
      <p:sp>
        <p:nvSpPr>
          <p:cNvPr id="5" name="Parallelogramma 4">
            <a:extLst>
              <a:ext uri="{FF2B5EF4-FFF2-40B4-BE49-F238E27FC236}">
                <a16:creationId xmlns:a16="http://schemas.microsoft.com/office/drawing/2014/main" id="{E2CF18EE-26A6-675D-B727-A1CA014577DB}"/>
              </a:ext>
            </a:extLst>
          </p:cNvPr>
          <p:cNvSpPr/>
          <p:nvPr/>
        </p:nvSpPr>
        <p:spPr>
          <a:xfrm>
            <a:off x="-733331" y="0"/>
            <a:ext cx="8099331" cy="669956"/>
          </a:xfrm>
          <a:prstGeom prst="parallelogram">
            <a:avLst>
              <a:gd name="adj" fmla="val 108784"/>
            </a:avLst>
          </a:prstGeom>
          <a:solidFill>
            <a:srgbClr val="1459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agono 6">
            <a:extLst>
              <a:ext uri="{FF2B5EF4-FFF2-40B4-BE49-F238E27FC236}">
                <a16:creationId xmlns:a16="http://schemas.microsoft.com/office/drawing/2014/main" id="{DA9D84C6-1E19-96D4-1020-FCE1BF8AE53F}"/>
              </a:ext>
            </a:extLst>
          </p:cNvPr>
          <p:cNvSpPr/>
          <p:nvPr/>
        </p:nvSpPr>
        <p:spPr>
          <a:xfrm>
            <a:off x="256092" y="-11981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agono 8">
            <a:extLst>
              <a:ext uri="{FF2B5EF4-FFF2-40B4-BE49-F238E27FC236}">
                <a16:creationId xmlns:a16="http://schemas.microsoft.com/office/drawing/2014/main" id="{2689A2DB-4CCB-EABE-0534-8257C708BE87}"/>
              </a:ext>
            </a:extLst>
          </p:cNvPr>
          <p:cNvSpPr/>
          <p:nvPr/>
        </p:nvSpPr>
        <p:spPr>
          <a:xfrm>
            <a:off x="256092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Esagono 10">
            <a:extLst>
              <a:ext uri="{FF2B5EF4-FFF2-40B4-BE49-F238E27FC236}">
                <a16:creationId xmlns:a16="http://schemas.microsoft.com/office/drawing/2014/main" id="{FF9215B5-5792-E7A6-9845-8DD74F75F621}"/>
              </a:ext>
            </a:extLst>
          </p:cNvPr>
          <p:cNvSpPr/>
          <p:nvPr/>
        </p:nvSpPr>
        <p:spPr>
          <a:xfrm>
            <a:off x="256092" y="-1259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Esagono 12">
            <a:extLst>
              <a:ext uri="{FF2B5EF4-FFF2-40B4-BE49-F238E27FC236}">
                <a16:creationId xmlns:a16="http://schemas.microsoft.com/office/drawing/2014/main" id="{898962AD-1215-79D8-0850-B67E1A6EEEF9}"/>
              </a:ext>
            </a:extLst>
          </p:cNvPr>
          <p:cNvSpPr/>
          <p:nvPr/>
        </p:nvSpPr>
        <p:spPr>
          <a:xfrm>
            <a:off x="256092" y="41010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agono 14">
            <a:extLst>
              <a:ext uri="{FF2B5EF4-FFF2-40B4-BE49-F238E27FC236}">
                <a16:creationId xmlns:a16="http://schemas.microsoft.com/office/drawing/2014/main" id="{864A84A3-F50B-53B2-187E-48F1A9977F14}"/>
              </a:ext>
            </a:extLst>
          </p:cNvPr>
          <p:cNvSpPr/>
          <p:nvPr/>
        </p:nvSpPr>
        <p:spPr>
          <a:xfrm>
            <a:off x="-232181" y="-9301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sagono 16">
            <a:extLst>
              <a:ext uri="{FF2B5EF4-FFF2-40B4-BE49-F238E27FC236}">
                <a16:creationId xmlns:a16="http://schemas.microsoft.com/office/drawing/2014/main" id="{EDE232C2-E591-8D26-9C4B-98100D212A36}"/>
              </a:ext>
            </a:extLst>
          </p:cNvPr>
          <p:cNvSpPr/>
          <p:nvPr/>
        </p:nvSpPr>
        <p:spPr>
          <a:xfrm>
            <a:off x="-232181" y="-3940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Esagono 18">
            <a:extLst>
              <a:ext uri="{FF2B5EF4-FFF2-40B4-BE49-F238E27FC236}">
                <a16:creationId xmlns:a16="http://schemas.microsoft.com/office/drawing/2014/main" id="{57E1DBBF-9957-20BE-AD8A-42CA59A55F27}"/>
              </a:ext>
            </a:extLst>
          </p:cNvPr>
          <p:cNvSpPr/>
          <p:nvPr/>
        </p:nvSpPr>
        <p:spPr>
          <a:xfrm>
            <a:off x="-232181" y="14205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20">
            <a:extLst>
              <a:ext uri="{FF2B5EF4-FFF2-40B4-BE49-F238E27FC236}">
                <a16:creationId xmlns:a16="http://schemas.microsoft.com/office/drawing/2014/main" id="{03B465E5-CC94-7791-2BBE-835541ECA4C1}"/>
              </a:ext>
            </a:extLst>
          </p:cNvPr>
          <p:cNvSpPr/>
          <p:nvPr/>
        </p:nvSpPr>
        <p:spPr>
          <a:xfrm>
            <a:off x="-232181" y="678154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Esagono 22">
            <a:extLst>
              <a:ext uri="{FF2B5EF4-FFF2-40B4-BE49-F238E27FC236}">
                <a16:creationId xmlns:a16="http://schemas.microsoft.com/office/drawing/2014/main" id="{2F9DE162-E5D3-9233-6579-5672B14E889D}"/>
              </a:ext>
            </a:extLst>
          </p:cNvPr>
          <p:cNvSpPr/>
          <p:nvPr/>
        </p:nvSpPr>
        <p:spPr>
          <a:xfrm>
            <a:off x="-719570" y="-66208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Esagono 24">
            <a:extLst>
              <a:ext uri="{FF2B5EF4-FFF2-40B4-BE49-F238E27FC236}">
                <a16:creationId xmlns:a16="http://schemas.microsoft.com/office/drawing/2014/main" id="{CA92195E-4C88-B734-8181-6A5F672911A6}"/>
              </a:ext>
            </a:extLst>
          </p:cNvPr>
          <p:cNvSpPr/>
          <p:nvPr/>
        </p:nvSpPr>
        <p:spPr>
          <a:xfrm>
            <a:off x="-719570" y="-12657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sagono 26">
            <a:extLst>
              <a:ext uri="{FF2B5EF4-FFF2-40B4-BE49-F238E27FC236}">
                <a16:creationId xmlns:a16="http://schemas.microsoft.com/office/drawing/2014/main" id="{4AC9A9AA-76DB-B860-B047-CA989B0EB273}"/>
              </a:ext>
            </a:extLst>
          </p:cNvPr>
          <p:cNvSpPr/>
          <p:nvPr/>
        </p:nvSpPr>
        <p:spPr>
          <a:xfrm>
            <a:off x="-719570" y="40894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Esagono 28">
            <a:extLst>
              <a:ext uri="{FF2B5EF4-FFF2-40B4-BE49-F238E27FC236}">
                <a16:creationId xmlns:a16="http://schemas.microsoft.com/office/drawing/2014/main" id="{561AF0F4-CCFB-9835-358E-6CA070EBA85F}"/>
              </a:ext>
            </a:extLst>
          </p:cNvPr>
          <p:cNvSpPr/>
          <p:nvPr/>
        </p:nvSpPr>
        <p:spPr>
          <a:xfrm>
            <a:off x="-1207843" y="-39578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Esagono 30">
            <a:extLst>
              <a:ext uri="{FF2B5EF4-FFF2-40B4-BE49-F238E27FC236}">
                <a16:creationId xmlns:a16="http://schemas.microsoft.com/office/drawing/2014/main" id="{AB54D580-472D-4877-665B-C7969AAB5673}"/>
              </a:ext>
            </a:extLst>
          </p:cNvPr>
          <p:cNvSpPr/>
          <p:nvPr/>
        </p:nvSpPr>
        <p:spPr>
          <a:xfrm>
            <a:off x="-1207843" y="13972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CFAE2EB2-043C-C9A3-2BF2-4AEA5D50CCA3}"/>
              </a:ext>
            </a:extLst>
          </p:cNvPr>
          <p:cNvSpPr txBox="1"/>
          <p:nvPr/>
        </p:nvSpPr>
        <p:spPr>
          <a:xfrm>
            <a:off x="997547" y="42590"/>
            <a:ext cx="645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The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experimental</a:t>
            </a:r>
            <a:r>
              <a:rPr lang="it-IT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it-IT" sz="3200" b="1" dirty="0" err="1">
                <a:solidFill>
                  <a:schemeClr val="bg1"/>
                </a:solidFill>
                <a:latin typeface="Bahnschrift" panose="020B0502040204020203" pitchFamily="34" charset="0"/>
              </a:rPr>
              <a:t>campaign</a:t>
            </a:r>
            <a:endParaRPr lang="it-IT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73" name="CasellaDiTesto 72">
            <a:extLst>
              <a:ext uri="{FF2B5EF4-FFF2-40B4-BE49-F238E27FC236}">
                <a16:creationId xmlns:a16="http://schemas.microsoft.com/office/drawing/2014/main" id="{F4AF0168-1BB2-BC47-DB5E-B57ACD898A0B}"/>
              </a:ext>
            </a:extLst>
          </p:cNvPr>
          <p:cNvSpPr txBox="1"/>
          <p:nvPr/>
        </p:nvSpPr>
        <p:spPr>
          <a:xfrm>
            <a:off x="1737462" y="765215"/>
            <a:ext cx="8717075" cy="64633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>
                <a:latin typeface="Bahnschrift" panose="020B0502040204020203" pitchFamily="34" charset="0"/>
              </a:rPr>
              <a:t>Multi-</a:t>
            </a:r>
            <a:r>
              <a:rPr lang="it-IT" sz="2000" b="1" err="1">
                <a:latin typeface="Bahnschrift" panose="020B0502040204020203" pitchFamily="34" charset="0"/>
              </a:rPr>
              <a:t>nucleon</a:t>
            </a:r>
            <a:r>
              <a:rPr lang="it-IT" sz="2000" b="1">
                <a:latin typeface="Bahnschrift" panose="020B0502040204020203" pitchFamily="34" charset="0"/>
              </a:rPr>
              <a:t> transfer reactions @LNL</a:t>
            </a:r>
          </a:p>
          <a:p>
            <a:pPr algn="ctr"/>
            <a:r>
              <a:rPr lang="it-IT" sz="1600">
                <a:latin typeface="Bahnschrift" panose="020B0502040204020203" pitchFamily="34" charset="0"/>
              </a:rPr>
              <a:t>AGATA-PRISMA </a:t>
            </a:r>
            <a:r>
              <a:rPr lang="it-IT" sz="1600" dirty="0">
                <a:latin typeface="Bahnschrift" panose="020B0502040204020203" pitchFamily="34" charset="0"/>
              </a:rPr>
              <a:t>with </a:t>
            </a:r>
            <a:r>
              <a:rPr lang="it-IT" sz="1600" baseline="30000">
                <a:latin typeface="Bahnschrift" panose="020B0502040204020203" pitchFamily="34" charset="0"/>
              </a:rPr>
              <a:t>238</a:t>
            </a:r>
            <a:r>
              <a:rPr lang="it-IT" sz="1600">
                <a:latin typeface="Bahnschrift" panose="020B0502040204020203" pitchFamily="34" charset="0"/>
              </a:rPr>
              <a:t>U</a:t>
            </a:r>
            <a:r>
              <a:rPr lang="it-IT" sz="1600" dirty="0">
                <a:latin typeface="Bahnschrift" panose="020B0502040204020203" pitchFamily="34" charset="0"/>
              </a:rPr>
              <a:t> target</a:t>
            </a:r>
            <a:endParaRPr lang="it-IT">
              <a:latin typeface="Bahnschrift" panose="020B0502040204020203" pitchFamily="34" charset="0"/>
            </a:endParaRPr>
          </a:p>
        </p:txBody>
      </p:sp>
      <p:pic>
        <p:nvPicPr>
          <p:cNvPr id="81" name="Picture 4" descr="Index of /download/LOGO_DECLINAZIONI/LNL">
            <a:extLst>
              <a:ext uri="{FF2B5EF4-FFF2-40B4-BE49-F238E27FC236}">
                <a16:creationId xmlns:a16="http://schemas.microsoft.com/office/drawing/2014/main" id="{B6796309-E334-C9A7-78E9-6733BBB7C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827" y="191443"/>
            <a:ext cx="1711363" cy="77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Ovale 85">
            <a:extLst>
              <a:ext uri="{FF2B5EF4-FFF2-40B4-BE49-F238E27FC236}">
                <a16:creationId xmlns:a16="http://schemas.microsoft.com/office/drawing/2014/main" id="{237EC3D4-DD08-60FE-CF6A-ED2AABE6E00E}"/>
              </a:ext>
            </a:extLst>
          </p:cNvPr>
          <p:cNvSpPr/>
          <p:nvPr/>
        </p:nvSpPr>
        <p:spPr>
          <a:xfrm rot="1318669">
            <a:off x="4953540" y="2450625"/>
            <a:ext cx="311172" cy="306450"/>
          </a:xfrm>
          <a:prstGeom prst="ellipse">
            <a:avLst/>
          </a:prstGeom>
          <a:solidFill>
            <a:schemeClr val="bg1"/>
          </a:solidFill>
          <a:ln>
            <a:solidFill>
              <a:srgbClr val="1459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pic>
        <p:nvPicPr>
          <p:cNvPr id="88" name="Immagine 87">
            <a:extLst>
              <a:ext uri="{FF2B5EF4-FFF2-40B4-BE49-F238E27FC236}">
                <a16:creationId xmlns:a16="http://schemas.microsoft.com/office/drawing/2014/main" id="{CF7350C8-A707-06B4-2DF9-ADFA904B2AA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449"/>
          <a:stretch>
            <a:fillRect/>
          </a:stretch>
        </p:blipFill>
        <p:spPr>
          <a:xfrm rot="883620">
            <a:off x="3752544" y="1451332"/>
            <a:ext cx="1182242" cy="2050213"/>
          </a:xfrm>
          <a:prstGeom prst="rect">
            <a:avLst/>
          </a:prstGeom>
        </p:spPr>
      </p:pic>
      <p:cxnSp>
        <p:nvCxnSpPr>
          <p:cNvPr id="90" name="Connettore 2 89">
            <a:extLst>
              <a:ext uri="{FF2B5EF4-FFF2-40B4-BE49-F238E27FC236}">
                <a16:creationId xmlns:a16="http://schemas.microsoft.com/office/drawing/2014/main" id="{F4807033-BCC1-2929-1267-DA923EECDBBC}"/>
              </a:ext>
            </a:extLst>
          </p:cNvPr>
          <p:cNvCxnSpPr>
            <a:cxnSpLocks/>
          </p:cNvCxnSpPr>
          <p:nvPr/>
        </p:nvCxnSpPr>
        <p:spPr>
          <a:xfrm flipV="1">
            <a:off x="4730222" y="1956788"/>
            <a:ext cx="752808" cy="12560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3" name="CasellaDiTesto 92">
            <a:extLst>
              <a:ext uri="{FF2B5EF4-FFF2-40B4-BE49-F238E27FC236}">
                <a16:creationId xmlns:a16="http://schemas.microsoft.com/office/drawing/2014/main" id="{7C4E17FD-9DFD-B2ED-4B37-28FFC5688AD8}"/>
              </a:ext>
            </a:extLst>
          </p:cNvPr>
          <p:cNvSpPr txBox="1"/>
          <p:nvPr/>
        </p:nvSpPr>
        <p:spPr>
          <a:xfrm>
            <a:off x="6785323" y="1697298"/>
            <a:ext cx="1711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solidFill>
                  <a:srgbClr val="145940"/>
                </a:solidFill>
                <a:latin typeface="Bahnschrift" panose="020B0502040204020203" pitchFamily="34" charset="0"/>
              </a:rPr>
              <a:t>PRISMA</a:t>
            </a:r>
          </a:p>
        </p:txBody>
      </p:sp>
      <p:sp>
        <p:nvSpPr>
          <p:cNvPr id="95" name="CasellaDiTesto 94">
            <a:extLst>
              <a:ext uri="{FF2B5EF4-FFF2-40B4-BE49-F238E27FC236}">
                <a16:creationId xmlns:a16="http://schemas.microsoft.com/office/drawing/2014/main" id="{363408F8-76C1-0C1F-ADB2-47D7228B4CFB}"/>
              </a:ext>
            </a:extLst>
          </p:cNvPr>
          <p:cNvSpPr txBox="1"/>
          <p:nvPr/>
        </p:nvSpPr>
        <p:spPr>
          <a:xfrm>
            <a:off x="4725378" y="1399738"/>
            <a:ext cx="1711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solidFill>
                  <a:srgbClr val="145940"/>
                </a:solidFill>
                <a:latin typeface="Bahnschrift" panose="020B0502040204020203" pitchFamily="34" charset="0"/>
              </a:rPr>
              <a:t>AGATA</a:t>
            </a:r>
          </a:p>
        </p:txBody>
      </p:sp>
      <p:sp>
        <p:nvSpPr>
          <p:cNvPr id="96" name="CasellaDiTesto 95">
            <a:extLst>
              <a:ext uri="{FF2B5EF4-FFF2-40B4-BE49-F238E27FC236}">
                <a16:creationId xmlns:a16="http://schemas.microsoft.com/office/drawing/2014/main" id="{625771EB-81EF-3DF2-D6A4-4ADB045D7864}"/>
              </a:ext>
            </a:extLst>
          </p:cNvPr>
          <p:cNvSpPr txBox="1"/>
          <p:nvPr/>
        </p:nvSpPr>
        <p:spPr>
          <a:xfrm>
            <a:off x="7323213" y="2193383"/>
            <a:ext cx="1380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err="1">
                <a:latin typeface="Bahnschrift" panose="020B0502040204020203" pitchFamily="34" charset="0"/>
              </a:rPr>
              <a:t>Dipole</a:t>
            </a:r>
            <a:endParaRPr lang="it-IT">
              <a:latin typeface="Bahnschrift" panose="020B0502040204020203" pitchFamily="34" charset="0"/>
            </a:endParaRPr>
          </a:p>
        </p:txBody>
      </p:sp>
      <p:sp>
        <p:nvSpPr>
          <p:cNvPr id="98" name="CasellaDiTesto 97">
            <a:extLst>
              <a:ext uri="{FF2B5EF4-FFF2-40B4-BE49-F238E27FC236}">
                <a16:creationId xmlns:a16="http://schemas.microsoft.com/office/drawing/2014/main" id="{61341602-8BAF-2BBF-8628-56126AD27F03}"/>
              </a:ext>
            </a:extLst>
          </p:cNvPr>
          <p:cNvSpPr txBox="1"/>
          <p:nvPr/>
        </p:nvSpPr>
        <p:spPr>
          <a:xfrm>
            <a:off x="5789698" y="3524036"/>
            <a:ext cx="1380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Bahnschrift" panose="020B0502040204020203" pitchFamily="34" charset="0"/>
              </a:rPr>
              <a:t>Quadrupole</a:t>
            </a:r>
          </a:p>
        </p:txBody>
      </p:sp>
      <p:cxnSp>
        <p:nvCxnSpPr>
          <p:cNvPr id="100" name="Connettore diritto 99">
            <a:extLst>
              <a:ext uri="{FF2B5EF4-FFF2-40B4-BE49-F238E27FC236}">
                <a16:creationId xmlns:a16="http://schemas.microsoft.com/office/drawing/2014/main" id="{93C8543C-A8E5-59E4-348E-D55DA3116C07}"/>
              </a:ext>
            </a:extLst>
          </p:cNvPr>
          <p:cNvCxnSpPr>
            <a:cxnSpLocks/>
          </p:cNvCxnSpPr>
          <p:nvPr/>
        </p:nvCxnSpPr>
        <p:spPr>
          <a:xfrm flipH="1">
            <a:off x="5826967" y="3886948"/>
            <a:ext cx="1299991" cy="655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1" name="Connettore diritto 100">
            <a:extLst>
              <a:ext uri="{FF2B5EF4-FFF2-40B4-BE49-F238E27FC236}">
                <a16:creationId xmlns:a16="http://schemas.microsoft.com/office/drawing/2014/main" id="{262BA003-43E0-5237-5111-B91A60A86652}"/>
              </a:ext>
            </a:extLst>
          </p:cNvPr>
          <p:cNvCxnSpPr>
            <a:cxnSpLocks/>
          </p:cNvCxnSpPr>
          <p:nvPr/>
        </p:nvCxnSpPr>
        <p:spPr>
          <a:xfrm flipH="1">
            <a:off x="7366000" y="2562715"/>
            <a:ext cx="7131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3" name="Connettore diritto 102">
            <a:extLst>
              <a:ext uri="{FF2B5EF4-FFF2-40B4-BE49-F238E27FC236}">
                <a16:creationId xmlns:a16="http://schemas.microsoft.com/office/drawing/2014/main" id="{9D668830-F158-DD94-E89A-826504AD2F3B}"/>
              </a:ext>
            </a:extLst>
          </p:cNvPr>
          <p:cNvCxnSpPr>
            <a:cxnSpLocks/>
          </p:cNvCxnSpPr>
          <p:nvPr/>
        </p:nvCxnSpPr>
        <p:spPr>
          <a:xfrm flipH="1">
            <a:off x="7238139" y="2553321"/>
            <a:ext cx="127861" cy="25019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5" name="Connettore diritto 104">
            <a:extLst>
              <a:ext uri="{FF2B5EF4-FFF2-40B4-BE49-F238E27FC236}">
                <a16:creationId xmlns:a16="http://schemas.microsoft.com/office/drawing/2014/main" id="{836A267E-372B-293A-4526-E883776D4272}"/>
              </a:ext>
            </a:extLst>
          </p:cNvPr>
          <p:cNvCxnSpPr>
            <a:cxnSpLocks/>
          </p:cNvCxnSpPr>
          <p:nvPr/>
        </p:nvCxnSpPr>
        <p:spPr>
          <a:xfrm flipH="1" flipV="1">
            <a:off x="5352896" y="2863928"/>
            <a:ext cx="474071" cy="10294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1" name="CasellaDiTesto 110">
            <a:extLst>
              <a:ext uri="{FF2B5EF4-FFF2-40B4-BE49-F238E27FC236}">
                <a16:creationId xmlns:a16="http://schemas.microsoft.com/office/drawing/2014/main" id="{E22331FC-5E3F-D436-A2C2-9F12F3E2FA5C}"/>
              </a:ext>
            </a:extLst>
          </p:cNvPr>
          <p:cNvSpPr txBox="1"/>
          <p:nvPr/>
        </p:nvSpPr>
        <p:spPr>
          <a:xfrm>
            <a:off x="4391295" y="3189024"/>
            <a:ext cx="880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err="1">
                <a:latin typeface="Bahnschrift" panose="020B0502040204020203" pitchFamily="34" charset="0"/>
              </a:rPr>
              <a:t>Beam</a:t>
            </a:r>
            <a:endParaRPr lang="it-IT">
              <a:latin typeface="Bahnschrift" panose="020B0502040204020203" pitchFamily="34" charset="0"/>
            </a:endParaRPr>
          </a:p>
        </p:txBody>
      </p:sp>
      <p:sp>
        <p:nvSpPr>
          <p:cNvPr id="114" name="Rettangolo 113">
            <a:extLst>
              <a:ext uri="{FF2B5EF4-FFF2-40B4-BE49-F238E27FC236}">
                <a16:creationId xmlns:a16="http://schemas.microsoft.com/office/drawing/2014/main" id="{EC052231-028D-5BEA-992B-FC9FD93EA2DA}"/>
              </a:ext>
            </a:extLst>
          </p:cNvPr>
          <p:cNvSpPr/>
          <p:nvPr/>
        </p:nvSpPr>
        <p:spPr>
          <a:xfrm rot="2158555">
            <a:off x="4936137" y="2598706"/>
            <a:ext cx="319161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6" name="Rettangolo 115">
            <a:extLst>
              <a:ext uri="{FF2B5EF4-FFF2-40B4-BE49-F238E27FC236}">
                <a16:creationId xmlns:a16="http://schemas.microsoft.com/office/drawing/2014/main" id="{92260071-BFDB-5811-F0E7-46A94FE16755}"/>
              </a:ext>
            </a:extLst>
          </p:cNvPr>
          <p:cNvSpPr/>
          <p:nvPr/>
        </p:nvSpPr>
        <p:spPr>
          <a:xfrm rot="2158555">
            <a:off x="4955123" y="2567120"/>
            <a:ext cx="319161" cy="57431"/>
          </a:xfrm>
          <a:prstGeom prst="rect">
            <a:avLst/>
          </a:prstGeom>
          <a:solidFill>
            <a:srgbClr val="3B4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A4B2F636-513C-0AA1-33F0-C8A4285EF68C}"/>
              </a:ext>
            </a:extLst>
          </p:cNvPr>
          <p:cNvSpPr txBox="1"/>
          <p:nvPr/>
        </p:nvSpPr>
        <p:spPr>
          <a:xfrm>
            <a:off x="4636221" y="5483790"/>
            <a:ext cx="291955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err="1">
                <a:solidFill>
                  <a:srgbClr val="3B4859"/>
                </a:solidFill>
                <a:latin typeface="Bahnschrift" panose="020B0502040204020203" pitchFamily="34" charset="0"/>
              </a:rPr>
              <a:t>European</a:t>
            </a:r>
            <a:r>
              <a:rPr lang="it-IT" sz="1050">
                <a:solidFill>
                  <a:srgbClr val="3B4859"/>
                </a:solidFill>
                <a:latin typeface="Bahnschrift" panose="020B0502040204020203" pitchFamily="34" charset="0"/>
              </a:rPr>
              <a:t> </a:t>
            </a:r>
            <a:r>
              <a:rPr lang="it-IT" sz="1050" err="1">
                <a:solidFill>
                  <a:srgbClr val="3B4859"/>
                </a:solidFill>
                <a:latin typeface="Bahnschrift" panose="020B0502040204020203" pitchFamily="34" charset="0"/>
              </a:rPr>
              <a:t>Physical</a:t>
            </a:r>
            <a:r>
              <a:rPr lang="it-IT" sz="1050">
                <a:solidFill>
                  <a:srgbClr val="3B4859"/>
                </a:solidFill>
                <a:latin typeface="Bahnschrift" panose="020B0502040204020203" pitchFamily="34" charset="0"/>
              </a:rPr>
              <a:t> Journal Plus 138:709 </a:t>
            </a:r>
            <a:r>
              <a:rPr lang="it-IT" sz="1050" b="1">
                <a:solidFill>
                  <a:srgbClr val="3B4859"/>
                </a:solidFill>
                <a:latin typeface="Bahnschrift" panose="020B0502040204020203" pitchFamily="34" charset="0"/>
              </a:rPr>
              <a:t>2023</a:t>
            </a:r>
          </a:p>
        </p:txBody>
      </p:sp>
      <p:sp>
        <p:nvSpPr>
          <p:cNvPr id="35" name="Esagono 34">
            <a:extLst>
              <a:ext uri="{FF2B5EF4-FFF2-40B4-BE49-F238E27FC236}">
                <a16:creationId xmlns:a16="http://schemas.microsoft.com/office/drawing/2014/main" id="{41262565-0B32-3CBA-970F-1B3917109C1E}"/>
              </a:ext>
            </a:extLst>
          </p:cNvPr>
          <p:cNvSpPr/>
          <p:nvPr/>
        </p:nvSpPr>
        <p:spPr>
          <a:xfrm>
            <a:off x="12371892" y="579559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Esagono 36">
            <a:extLst>
              <a:ext uri="{FF2B5EF4-FFF2-40B4-BE49-F238E27FC236}">
                <a16:creationId xmlns:a16="http://schemas.microsoft.com/office/drawing/2014/main" id="{0D25F65A-4A6B-9A7B-99E6-8C2E261301BD}"/>
              </a:ext>
            </a:extLst>
          </p:cNvPr>
          <p:cNvSpPr/>
          <p:nvPr/>
        </p:nvSpPr>
        <p:spPr>
          <a:xfrm>
            <a:off x="12371892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Esagono 38">
            <a:extLst>
              <a:ext uri="{FF2B5EF4-FFF2-40B4-BE49-F238E27FC236}">
                <a16:creationId xmlns:a16="http://schemas.microsoft.com/office/drawing/2014/main" id="{EE4BC162-3A99-4185-50A6-5F8455BF24C1}"/>
              </a:ext>
            </a:extLst>
          </p:cNvPr>
          <p:cNvSpPr/>
          <p:nvPr/>
        </p:nvSpPr>
        <p:spPr>
          <a:xfrm>
            <a:off x="12371892" y="686778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Esagono 40">
            <a:extLst>
              <a:ext uri="{FF2B5EF4-FFF2-40B4-BE49-F238E27FC236}">
                <a16:creationId xmlns:a16="http://schemas.microsoft.com/office/drawing/2014/main" id="{ED7A8BCF-0F30-C1C1-D516-1CC929C8AB26}"/>
              </a:ext>
            </a:extLst>
          </p:cNvPr>
          <p:cNvSpPr/>
          <p:nvPr/>
        </p:nvSpPr>
        <p:spPr>
          <a:xfrm>
            <a:off x="12371892" y="740387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sagono 42">
            <a:extLst>
              <a:ext uri="{FF2B5EF4-FFF2-40B4-BE49-F238E27FC236}">
                <a16:creationId xmlns:a16="http://schemas.microsoft.com/office/drawing/2014/main" id="{E725D163-FE0A-8B4D-3272-497B06022D59}"/>
              </a:ext>
            </a:extLst>
          </p:cNvPr>
          <p:cNvSpPr/>
          <p:nvPr/>
        </p:nvSpPr>
        <p:spPr>
          <a:xfrm>
            <a:off x="11883619" y="6063638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Esagono 44">
            <a:extLst>
              <a:ext uri="{FF2B5EF4-FFF2-40B4-BE49-F238E27FC236}">
                <a16:creationId xmlns:a16="http://schemas.microsoft.com/office/drawing/2014/main" id="{7C492DBC-4BAC-1A0C-2ACA-FFF2EBDF7EA4}"/>
              </a:ext>
            </a:extLst>
          </p:cNvPr>
          <p:cNvSpPr/>
          <p:nvPr/>
        </p:nvSpPr>
        <p:spPr>
          <a:xfrm>
            <a:off x="11883619" y="659973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Esagono 46">
            <a:extLst>
              <a:ext uri="{FF2B5EF4-FFF2-40B4-BE49-F238E27FC236}">
                <a16:creationId xmlns:a16="http://schemas.microsoft.com/office/drawing/2014/main" id="{69BBDFE9-59DE-4DFF-CB30-B8A39C7C8EFB}"/>
              </a:ext>
            </a:extLst>
          </p:cNvPr>
          <p:cNvSpPr/>
          <p:nvPr/>
        </p:nvSpPr>
        <p:spPr>
          <a:xfrm>
            <a:off x="11883619" y="7135831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Esagono 48">
            <a:extLst>
              <a:ext uri="{FF2B5EF4-FFF2-40B4-BE49-F238E27FC236}">
                <a16:creationId xmlns:a16="http://schemas.microsoft.com/office/drawing/2014/main" id="{D97A06DD-3B76-DFFE-FF53-0650815CAE8C}"/>
              </a:ext>
            </a:extLst>
          </p:cNvPr>
          <p:cNvSpPr/>
          <p:nvPr/>
        </p:nvSpPr>
        <p:spPr>
          <a:xfrm>
            <a:off x="11883619" y="7671927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Esagono 50">
            <a:extLst>
              <a:ext uri="{FF2B5EF4-FFF2-40B4-BE49-F238E27FC236}">
                <a16:creationId xmlns:a16="http://schemas.microsoft.com/office/drawing/2014/main" id="{4F67C0C1-6599-FE07-4909-B4C5E0D5B8B6}"/>
              </a:ext>
            </a:extLst>
          </p:cNvPr>
          <p:cNvSpPr/>
          <p:nvPr/>
        </p:nvSpPr>
        <p:spPr>
          <a:xfrm>
            <a:off x="11396230" y="6331686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Esagono 52">
            <a:extLst>
              <a:ext uri="{FF2B5EF4-FFF2-40B4-BE49-F238E27FC236}">
                <a16:creationId xmlns:a16="http://schemas.microsoft.com/office/drawing/2014/main" id="{02B7876B-B947-89CC-13B4-A78DF512523D}"/>
              </a:ext>
            </a:extLst>
          </p:cNvPr>
          <p:cNvSpPr/>
          <p:nvPr/>
        </p:nvSpPr>
        <p:spPr>
          <a:xfrm>
            <a:off x="11396230" y="6867200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Esagono 54">
            <a:extLst>
              <a:ext uri="{FF2B5EF4-FFF2-40B4-BE49-F238E27FC236}">
                <a16:creationId xmlns:a16="http://schemas.microsoft.com/office/drawing/2014/main" id="{0F842D7C-6DCA-C5B6-962A-289F57D2853F}"/>
              </a:ext>
            </a:extLst>
          </p:cNvPr>
          <p:cNvSpPr/>
          <p:nvPr/>
        </p:nvSpPr>
        <p:spPr>
          <a:xfrm>
            <a:off x="11396230" y="7402713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Esagono 56">
            <a:extLst>
              <a:ext uri="{FF2B5EF4-FFF2-40B4-BE49-F238E27FC236}">
                <a16:creationId xmlns:a16="http://schemas.microsoft.com/office/drawing/2014/main" id="{A52BB8CC-BACA-F1EC-2BE6-F9C185B0EDA8}"/>
              </a:ext>
            </a:extLst>
          </p:cNvPr>
          <p:cNvSpPr/>
          <p:nvPr/>
        </p:nvSpPr>
        <p:spPr>
          <a:xfrm>
            <a:off x="10907957" y="6597985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Esagono 58">
            <a:extLst>
              <a:ext uri="{FF2B5EF4-FFF2-40B4-BE49-F238E27FC236}">
                <a16:creationId xmlns:a16="http://schemas.microsoft.com/office/drawing/2014/main" id="{BA226509-E003-D106-CF5B-0443ADABADF1}"/>
              </a:ext>
            </a:extLst>
          </p:cNvPr>
          <p:cNvSpPr/>
          <p:nvPr/>
        </p:nvSpPr>
        <p:spPr>
          <a:xfrm>
            <a:off x="10907957" y="7133499"/>
            <a:ext cx="603233" cy="520029"/>
          </a:xfrm>
          <a:prstGeom prst="hexagon">
            <a:avLst/>
          </a:prstGeom>
          <a:solidFill>
            <a:srgbClr val="145940"/>
          </a:solidFill>
          <a:ln>
            <a:noFill/>
          </a:ln>
          <a:effectLst>
            <a:outerShdw blurRad="381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con due angoli in diagonale ritagliati 5">
            <a:extLst>
              <a:ext uri="{FF2B5EF4-FFF2-40B4-BE49-F238E27FC236}">
                <a16:creationId xmlns:a16="http://schemas.microsoft.com/office/drawing/2014/main" id="{AA75D835-8B3E-81D2-28FC-AE44A3575038}"/>
              </a:ext>
            </a:extLst>
          </p:cNvPr>
          <p:cNvSpPr/>
          <p:nvPr/>
        </p:nvSpPr>
        <p:spPr>
          <a:xfrm>
            <a:off x="4012640" y="5748912"/>
            <a:ext cx="4043414" cy="739414"/>
          </a:xfrm>
          <a:prstGeom prst="snip2DiagRect">
            <a:avLst/>
          </a:prstGeom>
          <a:solidFill>
            <a:schemeClr val="bg1"/>
          </a:solidFill>
          <a:ln w="19050">
            <a:solidFill>
              <a:srgbClr val="14594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B87763EA-25DA-4BC1-6674-79AC479D7F7D}"/>
                  </a:ext>
                </a:extLst>
              </p:cNvPr>
              <p:cNvSpPr txBox="1"/>
              <p:nvPr/>
            </p:nvSpPr>
            <p:spPr>
              <a:xfrm>
                <a:off x="4007479" y="5755597"/>
                <a:ext cx="4053737" cy="70788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2000" dirty="0">
                    <a:latin typeface="Bahnschrift" panose="020B0502040204020203" pitchFamily="34" charset="0"/>
                  </a:rPr>
                  <a:t>Spectroscopy and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lifetimes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based</a:t>
                </a:r>
                <a:r>
                  <a:rPr lang="it-IT" sz="2000" dirty="0">
                    <a:latin typeface="Bahnschrift" panose="020B0502040204020203" pitchFamily="34" charset="0"/>
                  </a:rPr>
                  <a:t> on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clean</a:t>
                </a:r>
                <a:r>
                  <a:rPr lang="it-IT" sz="2000" dirty="0">
                    <a:latin typeface="Bahnschrift" panose="020B0502040204020203" pitchFamily="34" charset="0"/>
                  </a:rPr>
                  <a:t> </a:t>
                </a:r>
                <a:r>
                  <a:rPr lang="it-IT" sz="2000" dirty="0" err="1">
                    <a:latin typeface="Bahnschrift" panose="020B0502040204020203" pitchFamily="34" charset="0"/>
                  </a:rPr>
                  <a:t>ion</a:t>
                </a:r>
                <a:r>
                  <a:rPr lang="it-IT" sz="2000" dirty="0">
                    <a:latin typeface="Bahnschrift" panose="020B0502040204020203" pitchFamily="34" charset="0"/>
                  </a:rPr>
                  <a:t>-</a:t>
                </a:r>
                <a14:m>
                  <m:oMath xmlns:m="http://schemas.openxmlformats.org/officeDocument/2006/math"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it-IT" sz="2000" dirty="0">
                    <a:latin typeface="Bahnschrift" panose="020B0502040204020203" pitchFamily="34" charset="0"/>
                  </a:rPr>
                  <a:t> coincidences</a:t>
                </a:r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B87763EA-25DA-4BC1-6674-79AC479D7F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479" y="5755597"/>
                <a:ext cx="4053737" cy="707886"/>
              </a:xfrm>
              <a:prstGeom prst="rect">
                <a:avLst/>
              </a:prstGeom>
              <a:blipFill>
                <a:blip r:embed="rId7"/>
                <a:stretch>
                  <a:fillRect l="-902" t="-5172" r="-2556" b="-1379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magine 13" descr="Home">
            <a:extLst>
              <a:ext uri="{FF2B5EF4-FFF2-40B4-BE49-F238E27FC236}">
                <a16:creationId xmlns:a16="http://schemas.microsoft.com/office/drawing/2014/main" id="{278CC534-8D43-D3FC-9902-5D7DB3BBCE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97998" y="142058"/>
            <a:ext cx="603233" cy="81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581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13b55eef-7018-4674-a3d7-cc0db06d545c}" enabled="0" method="" siteId="{13b55eef-7018-4674-a3d7-cc0db06d545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2761</Words>
  <Application>Microsoft Office PowerPoint</Application>
  <PresentationFormat>Widescreen</PresentationFormat>
  <Paragraphs>638</Paragraphs>
  <Slides>35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4" baseType="lpstr">
      <vt:lpstr>Aptos</vt:lpstr>
      <vt:lpstr>Aptos Display</vt:lpstr>
      <vt:lpstr>Arial</vt:lpstr>
      <vt:lpstr>Bahnschrift</vt:lpstr>
      <vt:lpstr>Bahnschrift Bold</vt:lpstr>
      <vt:lpstr>Cambria Math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Davide Genna</dc:creator>
  <cp:lastModifiedBy>Davide Genna</cp:lastModifiedBy>
  <cp:revision>1</cp:revision>
  <dcterms:created xsi:type="dcterms:W3CDTF">2026-08-19T12:55:12Z</dcterms:created>
  <dcterms:modified xsi:type="dcterms:W3CDTF">2026-09-01T11:37:28Z</dcterms:modified>
</cp:coreProperties>
</file>