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  <p:sldMasterId id="2147483694" r:id="rId5"/>
    <p:sldMasterId id="2147483737" r:id="rId6"/>
  </p:sldMasterIdLst>
  <p:notesMasterIdLst>
    <p:notesMasterId r:id="rId32"/>
  </p:notesMasterIdLst>
  <p:handoutMasterIdLst>
    <p:handoutMasterId r:id="rId33"/>
  </p:handoutMasterIdLst>
  <p:sldIdLst>
    <p:sldId id="268" r:id="rId7"/>
    <p:sldId id="274" r:id="rId8"/>
    <p:sldId id="1610" r:id="rId9"/>
    <p:sldId id="1621" r:id="rId10"/>
    <p:sldId id="1635" r:id="rId11"/>
    <p:sldId id="1636" r:id="rId12"/>
    <p:sldId id="1634" r:id="rId13"/>
    <p:sldId id="1618" r:id="rId14"/>
    <p:sldId id="1609" r:id="rId15"/>
    <p:sldId id="1633" r:id="rId16"/>
    <p:sldId id="1619" r:id="rId17"/>
    <p:sldId id="1625" r:id="rId18"/>
    <p:sldId id="1629" r:id="rId19"/>
    <p:sldId id="1606" r:id="rId20"/>
    <p:sldId id="1498" r:id="rId21"/>
    <p:sldId id="1627" r:id="rId22"/>
    <p:sldId id="1624" r:id="rId23"/>
    <p:sldId id="1630" r:id="rId24"/>
    <p:sldId id="1638" r:id="rId25"/>
    <p:sldId id="1639" r:id="rId26"/>
    <p:sldId id="1640" r:id="rId27"/>
    <p:sldId id="1637" r:id="rId28"/>
    <p:sldId id="1622" r:id="rId29"/>
    <p:sldId id="1631" r:id="rId30"/>
    <p:sldId id="281" r:id="rId31"/>
  </p:sldIdLst>
  <p:sldSz cx="12192000" cy="6858000"/>
  <p:notesSz cx="6858000" cy="9144000"/>
  <p:embeddedFontLst>
    <p:embeddedFont>
      <p:font typeface="Cambria Math" panose="02040503050406030204" pitchFamily="18" charset="0"/>
      <p:regular r:id="rId34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B0"/>
    <a:srgbClr val="0E1820"/>
    <a:srgbClr val="E02B20"/>
    <a:srgbClr val="0F83D8"/>
    <a:srgbClr val="1F9E4A"/>
    <a:srgbClr val="0F7FD1"/>
    <a:srgbClr val="102B4D"/>
    <a:srgbClr val="8E44D8"/>
    <a:srgbClr val="FF8C1A"/>
    <a:srgbClr val="001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D20458-EA7D-4E03-B791-2DC4AC5F51D4}" v="14" dt="2026-09-02T17:50:17.740"/>
    <p1510:client id="{7DA26A24-0C35-40C3-9EFC-D7573E43D4DD}" v="4" dt="2026-09-02T11:00:45.234"/>
  </p1510:revLst>
</p1510:revInfo>
</file>

<file path=ppt/tableStyles.xml><?xml version="1.0" encoding="utf-8"?>
<a:tblStyleLst xmlns:a="http://schemas.openxmlformats.org/drawingml/2006/main" def="{F2DE63D5-997A-4646-A377-4702673A728D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10" autoAdjust="0"/>
    <p:restoredTop sz="96247" autoAdjust="0"/>
  </p:normalViewPr>
  <p:slideViewPr>
    <p:cSldViewPr snapToGrid="0" snapToObjects="1">
      <p:cViewPr varScale="1">
        <p:scale>
          <a:sx n="82" d="100"/>
          <a:sy n="82" d="100"/>
        </p:scale>
        <p:origin x="62" y="26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58" d="100"/>
          <a:sy n="158" d="100"/>
        </p:scale>
        <p:origin x="424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font" Target="fonts/font1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ama Ahmad" userId="8684b5aa-5741-442c-a194-4c2a70bc987a" providerId="ADAL" clId="{09A46A37-6CD9-4632-8FF1-FB919A0222C0}"/>
    <pc:docChg chg="undo redo custSel addSld delSld modSld sldOrd delMainMaster">
      <pc:chgData name="Osama Ahmad" userId="8684b5aa-5741-442c-a194-4c2a70bc987a" providerId="ADAL" clId="{09A46A37-6CD9-4632-8FF1-FB919A0222C0}" dt="2026-09-02T17:50:17.740" v="35297" actId="2711"/>
      <pc:docMkLst>
        <pc:docMk/>
      </pc:docMkLst>
      <pc:sldChg chg="modSp mod">
        <pc:chgData name="Osama Ahmad" userId="8684b5aa-5741-442c-a194-4c2a70bc987a" providerId="ADAL" clId="{09A46A37-6CD9-4632-8FF1-FB919A0222C0}" dt="2026-08-24T18:07:31.230" v="22890" actId="20577"/>
        <pc:sldMkLst>
          <pc:docMk/>
          <pc:sldMk cId="790468370" sldId="268"/>
        </pc:sldMkLst>
        <pc:spChg chg="mod">
          <ac:chgData name="Osama Ahmad" userId="8684b5aa-5741-442c-a194-4c2a70bc987a" providerId="ADAL" clId="{09A46A37-6CD9-4632-8FF1-FB919A0222C0}" dt="2026-08-24T18:07:31.230" v="22890" actId="20577"/>
          <ac:spMkLst>
            <pc:docMk/>
            <pc:sldMk cId="790468370" sldId="268"/>
            <ac:spMk id="3" creationId="{DB2BADB0-A230-F7B2-0A9B-27775B2A4F50}"/>
          </ac:spMkLst>
        </pc:spChg>
        <pc:spChg chg="mod">
          <ac:chgData name="Osama Ahmad" userId="8684b5aa-5741-442c-a194-4c2a70bc987a" providerId="ADAL" clId="{09A46A37-6CD9-4632-8FF1-FB919A0222C0}" dt="2026-08-20T07:41:44.053" v="18095" actId="20577"/>
          <ac:spMkLst>
            <pc:docMk/>
            <pc:sldMk cId="790468370" sldId="268"/>
            <ac:spMk id="4" creationId="{647D15A9-5E4D-D77F-6F61-A7281CB3EF20}"/>
          </ac:spMkLst>
        </pc:spChg>
      </pc:sldChg>
      <pc:sldChg chg="addSp delSp modSp mod ord delAnim modAnim">
        <pc:chgData name="Osama Ahmad" userId="8684b5aa-5741-442c-a194-4c2a70bc987a" providerId="ADAL" clId="{09A46A37-6CD9-4632-8FF1-FB919A0222C0}" dt="2026-09-02T17:48:18.320" v="35276" actId="2711"/>
        <pc:sldMkLst>
          <pc:docMk/>
          <pc:sldMk cId="2575909067" sldId="274"/>
        </pc:sldMkLst>
        <pc:spChg chg="add mod">
          <ac:chgData name="Osama Ahmad" userId="8684b5aa-5741-442c-a194-4c2a70bc987a" providerId="ADAL" clId="{09A46A37-6CD9-4632-8FF1-FB919A0222C0}" dt="2026-08-28T14:43:35.408" v="32948" actId="207"/>
          <ac:spMkLst>
            <pc:docMk/>
            <pc:sldMk cId="2575909067" sldId="274"/>
            <ac:spMk id="3" creationId="{5A48ED7C-A612-52B9-FC14-AE0F071230B4}"/>
          </ac:spMkLst>
        </pc:spChg>
        <pc:spChg chg="add mod">
          <ac:chgData name="Osama Ahmad" userId="8684b5aa-5741-442c-a194-4c2a70bc987a" providerId="ADAL" clId="{09A46A37-6CD9-4632-8FF1-FB919A0222C0}" dt="2026-08-27T08:05:51.606" v="30287" actId="2711"/>
          <ac:spMkLst>
            <pc:docMk/>
            <pc:sldMk cId="2575909067" sldId="274"/>
            <ac:spMk id="11" creationId="{D93F7677-A948-32F8-3767-0F3A516C21DE}"/>
          </ac:spMkLst>
        </pc:spChg>
        <pc:spChg chg="add mod">
          <ac:chgData name="Osama Ahmad" userId="8684b5aa-5741-442c-a194-4c2a70bc987a" providerId="ADAL" clId="{09A46A37-6CD9-4632-8FF1-FB919A0222C0}" dt="2026-08-27T08:05:46.972" v="30286" actId="2711"/>
          <ac:spMkLst>
            <pc:docMk/>
            <pc:sldMk cId="2575909067" sldId="274"/>
            <ac:spMk id="15" creationId="{C8148394-AE20-72F0-71D5-CF1E3C907DC4}"/>
          </ac:spMkLst>
        </pc:spChg>
        <pc:spChg chg="mod">
          <ac:chgData name="Osama Ahmad" userId="8684b5aa-5741-442c-a194-4c2a70bc987a" providerId="ADAL" clId="{09A46A37-6CD9-4632-8FF1-FB919A0222C0}" dt="2026-08-24T17:44:37.297" v="22595" actId="14100"/>
          <ac:spMkLst>
            <pc:docMk/>
            <pc:sldMk cId="2575909067" sldId="274"/>
            <ac:spMk id="19" creationId="{9AB709FE-C7C0-325E-7EAF-8231E9C2D0F7}"/>
          </ac:spMkLst>
        </pc:spChg>
        <pc:spChg chg="mod">
          <ac:chgData name="Osama Ahmad" userId="8684b5aa-5741-442c-a194-4c2a70bc987a" providerId="ADAL" clId="{09A46A37-6CD9-4632-8FF1-FB919A0222C0}" dt="2026-08-24T18:41:37.282" v="23574" actId="1076"/>
          <ac:spMkLst>
            <pc:docMk/>
            <pc:sldMk cId="2575909067" sldId="274"/>
            <ac:spMk id="23" creationId="{DB933DFF-0F9A-7150-7B0E-4F5522604BDE}"/>
          </ac:spMkLst>
        </pc:spChg>
        <pc:spChg chg="mod">
          <ac:chgData name="Osama Ahmad" userId="8684b5aa-5741-442c-a194-4c2a70bc987a" providerId="ADAL" clId="{09A46A37-6CD9-4632-8FF1-FB919A0222C0}" dt="2026-08-24T18:41:27.386" v="23572" actId="1038"/>
          <ac:spMkLst>
            <pc:docMk/>
            <pc:sldMk cId="2575909067" sldId="274"/>
            <ac:spMk id="31" creationId="{F5C5A7ED-A74C-EFAB-E378-8F5A05F27A21}"/>
          </ac:spMkLst>
        </pc:spChg>
        <pc:spChg chg="mod">
          <ac:chgData name="Osama Ahmad" userId="8684b5aa-5741-442c-a194-4c2a70bc987a" providerId="ADAL" clId="{09A46A37-6CD9-4632-8FF1-FB919A0222C0}" dt="2026-08-24T18:41:27.386" v="23572" actId="1038"/>
          <ac:spMkLst>
            <pc:docMk/>
            <pc:sldMk cId="2575909067" sldId="274"/>
            <ac:spMk id="32" creationId="{D265F957-96DC-D510-DDF0-9CC56BB8BE39}"/>
          </ac:spMkLst>
        </pc:spChg>
        <pc:spChg chg="add mod">
          <ac:chgData name="Osama Ahmad" userId="8684b5aa-5741-442c-a194-4c2a70bc987a" providerId="ADAL" clId="{09A46A37-6CD9-4632-8FF1-FB919A0222C0}" dt="2026-08-27T08:05:42.890" v="30285" actId="2711"/>
          <ac:spMkLst>
            <pc:docMk/>
            <pc:sldMk cId="2575909067" sldId="274"/>
            <ac:spMk id="67" creationId="{40BB2CDA-F544-BFA8-A741-512EFD4D3E84}"/>
          </ac:spMkLst>
        </pc:spChg>
        <pc:spChg chg="add mod">
          <ac:chgData name="Osama Ahmad" userId="8684b5aa-5741-442c-a194-4c2a70bc987a" providerId="ADAL" clId="{09A46A37-6CD9-4632-8FF1-FB919A0222C0}" dt="2026-08-23T12:48:15.550" v="18363" actId="1035"/>
          <ac:spMkLst>
            <pc:docMk/>
            <pc:sldMk cId="2575909067" sldId="274"/>
            <ac:spMk id="77" creationId="{598D5EDA-638C-7891-148A-5661A0735011}"/>
          </ac:spMkLst>
        </pc:spChg>
        <pc:spChg chg="add mod">
          <ac:chgData name="Osama Ahmad" userId="8684b5aa-5741-442c-a194-4c2a70bc987a" providerId="ADAL" clId="{09A46A37-6CD9-4632-8FF1-FB919A0222C0}" dt="2026-08-27T07:23:17.187" v="29862" actId="1076"/>
          <ac:spMkLst>
            <pc:docMk/>
            <pc:sldMk cId="2575909067" sldId="274"/>
            <ac:spMk id="84" creationId="{8EF5ED01-E777-9EAC-0A6B-5F0844552D0C}"/>
          </ac:spMkLst>
        </pc:spChg>
        <pc:spChg chg="add mod">
          <ac:chgData name="Osama Ahmad" userId="8684b5aa-5741-442c-a194-4c2a70bc987a" providerId="ADAL" clId="{09A46A37-6CD9-4632-8FF1-FB919A0222C0}" dt="2026-08-28T13:12:43.587" v="32911" actId="1038"/>
          <ac:spMkLst>
            <pc:docMk/>
            <pc:sldMk cId="2575909067" sldId="274"/>
            <ac:spMk id="86" creationId="{23651547-0E82-53BE-E512-E178062F58CD}"/>
          </ac:spMkLst>
        </pc:spChg>
        <pc:spChg chg="add mod">
          <ac:chgData name="Osama Ahmad" userId="8684b5aa-5741-442c-a194-4c2a70bc987a" providerId="ADAL" clId="{09A46A37-6CD9-4632-8FF1-FB919A0222C0}" dt="2026-08-28T13:13:02.099" v="32916" actId="1038"/>
          <ac:spMkLst>
            <pc:docMk/>
            <pc:sldMk cId="2575909067" sldId="274"/>
            <ac:spMk id="88" creationId="{FA341BB7-59CA-C068-F3DB-C1CB49F736C3}"/>
          </ac:spMkLst>
        </pc:spChg>
        <pc:spChg chg="add mod">
          <ac:chgData name="Osama Ahmad" userId="8684b5aa-5741-442c-a194-4c2a70bc987a" providerId="ADAL" clId="{09A46A37-6CD9-4632-8FF1-FB919A0222C0}" dt="2026-08-28T13:13:15.266" v="32919" actId="1038"/>
          <ac:spMkLst>
            <pc:docMk/>
            <pc:sldMk cId="2575909067" sldId="274"/>
            <ac:spMk id="90" creationId="{7B72DD3B-E7C5-DC9A-572B-E28E33F43D33}"/>
          </ac:spMkLst>
        </pc:spChg>
        <pc:spChg chg="add mod">
          <ac:chgData name="Osama Ahmad" userId="8684b5aa-5741-442c-a194-4c2a70bc987a" providerId="ADAL" clId="{09A46A37-6CD9-4632-8FF1-FB919A0222C0}" dt="2026-08-23T13:00:34.355" v="18733" actId="1076"/>
          <ac:spMkLst>
            <pc:docMk/>
            <pc:sldMk cId="2575909067" sldId="274"/>
            <ac:spMk id="91" creationId="{0291E3F3-AC54-F58D-169B-585944115A94}"/>
          </ac:spMkLst>
        </pc:spChg>
        <pc:spChg chg="add mod">
          <ac:chgData name="Osama Ahmad" userId="8684b5aa-5741-442c-a194-4c2a70bc987a" providerId="ADAL" clId="{09A46A37-6CD9-4632-8FF1-FB919A0222C0}" dt="2026-08-23T13:00:25.122" v="18729" actId="1076"/>
          <ac:spMkLst>
            <pc:docMk/>
            <pc:sldMk cId="2575909067" sldId="274"/>
            <ac:spMk id="92" creationId="{3165FC24-1DAB-4A30-BBB9-E5D2D2D3CBF1}"/>
          </ac:spMkLst>
        </pc:spChg>
        <pc:spChg chg="add mod">
          <ac:chgData name="Osama Ahmad" userId="8684b5aa-5741-442c-a194-4c2a70bc987a" providerId="ADAL" clId="{09A46A37-6CD9-4632-8FF1-FB919A0222C0}" dt="2026-08-23T12:59:50.677" v="18718" actId="1076"/>
          <ac:spMkLst>
            <pc:docMk/>
            <pc:sldMk cId="2575909067" sldId="274"/>
            <ac:spMk id="93" creationId="{78492693-6215-9AE9-9341-D334A22BB710}"/>
          </ac:spMkLst>
        </pc:spChg>
        <pc:spChg chg="add mod">
          <ac:chgData name="Osama Ahmad" userId="8684b5aa-5741-442c-a194-4c2a70bc987a" providerId="ADAL" clId="{09A46A37-6CD9-4632-8FF1-FB919A0222C0}" dt="2026-09-02T17:48:04.218" v="35274" actId="1076"/>
          <ac:spMkLst>
            <pc:docMk/>
            <pc:sldMk cId="2575909067" sldId="274"/>
            <ac:spMk id="95" creationId="{E8614690-C67A-B430-051D-37C4623C4CD5}"/>
          </ac:spMkLst>
        </pc:spChg>
        <pc:spChg chg="add mod">
          <ac:chgData name="Osama Ahmad" userId="8684b5aa-5741-442c-a194-4c2a70bc987a" providerId="ADAL" clId="{09A46A37-6CD9-4632-8FF1-FB919A0222C0}" dt="2026-09-02T17:47:46.956" v="35270" actId="403"/>
          <ac:spMkLst>
            <pc:docMk/>
            <pc:sldMk cId="2575909067" sldId="274"/>
            <ac:spMk id="96" creationId="{6DC5BF43-1192-7001-EE1E-DC9D54B2580A}"/>
          </ac:spMkLst>
        </pc:spChg>
        <pc:spChg chg="add mod">
          <ac:chgData name="Osama Ahmad" userId="8684b5aa-5741-442c-a194-4c2a70bc987a" providerId="ADAL" clId="{09A46A37-6CD9-4632-8FF1-FB919A0222C0}" dt="2026-09-02T17:48:18.320" v="35276" actId="2711"/>
          <ac:spMkLst>
            <pc:docMk/>
            <pc:sldMk cId="2575909067" sldId="274"/>
            <ac:spMk id="98" creationId="{2EB3AAFD-C151-D014-4D33-EEE3313B45D0}"/>
          </ac:spMkLst>
        </pc:spChg>
        <pc:spChg chg="add mod">
          <ac:chgData name="Osama Ahmad" userId="8684b5aa-5741-442c-a194-4c2a70bc987a" providerId="ADAL" clId="{09A46A37-6CD9-4632-8FF1-FB919A0222C0}" dt="2026-09-02T17:47:15.378" v="35267" actId="2711"/>
          <ac:spMkLst>
            <pc:docMk/>
            <pc:sldMk cId="2575909067" sldId="274"/>
            <ac:spMk id="102" creationId="{8D7B7DCA-E6E6-D335-3C3D-73D8A8CD9D9F}"/>
          </ac:spMkLst>
        </pc:spChg>
        <pc:spChg chg="add mod">
          <ac:chgData name="Osama Ahmad" userId="8684b5aa-5741-442c-a194-4c2a70bc987a" providerId="ADAL" clId="{09A46A37-6CD9-4632-8FF1-FB919A0222C0}" dt="2026-08-24T15:18:56.069" v="20940" actId="1035"/>
          <ac:spMkLst>
            <pc:docMk/>
            <pc:sldMk cId="2575909067" sldId="274"/>
            <ac:spMk id="114" creationId="{E23165D5-087E-B445-816B-76B59A42EFA5}"/>
          </ac:spMkLst>
        </pc:spChg>
        <pc:spChg chg="add mod">
          <ac:chgData name="Osama Ahmad" userId="8684b5aa-5741-442c-a194-4c2a70bc987a" providerId="ADAL" clId="{09A46A37-6CD9-4632-8FF1-FB919A0222C0}" dt="2026-08-24T15:18:56.069" v="20940" actId="1035"/>
          <ac:spMkLst>
            <pc:docMk/>
            <pc:sldMk cId="2575909067" sldId="274"/>
            <ac:spMk id="116" creationId="{E5CA868E-386A-6944-86D8-C46CFFBF641C}"/>
          </ac:spMkLst>
        </pc:spChg>
        <pc:spChg chg="add mod">
          <ac:chgData name="Osama Ahmad" userId="8684b5aa-5741-442c-a194-4c2a70bc987a" providerId="ADAL" clId="{09A46A37-6CD9-4632-8FF1-FB919A0222C0}" dt="2026-08-24T15:19:04.434" v="20943" actId="14100"/>
          <ac:spMkLst>
            <pc:docMk/>
            <pc:sldMk cId="2575909067" sldId="274"/>
            <ac:spMk id="118" creationId="{D1F69C20-7917-AF38-D70B-0F364225238E}"/>
          </ac:spMkLst>
        </pc:spChg>
        <pc:spChg chg="add mod">
          <ac:chgData name="Osama Ahmad" userId="8684b5aa-5741-442c-a194-4c2a70bc987a" providerId="ADAL" clId="{09A46A37-6CD9-4632-8FF1-FB919A0222C0}" dt="2026-08-24T15:18:56.069" v="20940" actId="1035"/>
          <ac:spMkLst>
            <pc:docMk/>
            <pc:sldMk cId="2575909067" sldId="274"/>
            <ac:spMk id="120" creationId="{6A34124A-B56A-902C-BF29-B023047D272E}"/>
          </ac:spMkLst>
        </pc:spChg>
        <pc:spChg chg="add mod">
          <ac:chgData name="Osama Ahmad" userId="8684b5aa-5741-442c-a194-4c2a70bc987a" providerId="ADAL" clId="{09A46A37-6CD9-4632-8FF1-FB919A0222C0}" dt="2026-08-24T15:19:21.665" v="21067" actId="1037"/>
          <ac:spMkLst>
            <pc:docMk/>
            <pc:sldMk cId="2575909067" sldId="274"/>
            <ac:spMk id="122" creationId="{05A8EDF8-0809-D54A-2F60-FF7D343CD360}"/>
          </ac:spMkLst>
        </pc:spChg>
        <pc:spChg chg="add mod">
          <ac:chgData name="Osama Ahmad" userId="8684b5aa-5741-442c-a194-4c2a70bc987a" providerId="ADAL" clId="{09A46A37-6CD9-4632-8FF1-FB919A0222C0}" dt="2026-08-24T15:19:24.795" v="21068" actId="14100"/>
          <ac:spMkLst>
            <pc:docMk/>
            <pc:sldMk cId="2575909067" sldId="274"/>
            <ac:spMk id="124" creationId="{FE9141E3-719E-0C11-71DB-DF17AB7B9909}"/>
          </ac:spMkLst>
        </pc:spChg>
        <pc:spChg chg="add mod">
          <ac:chgData name="Osama Ahmad" userId="8684b5aa-5741-442c-a194-4c2a70bc987a" providerId="ADAL" clId="{09A46A37-6CD9-4632-8FF1-FB919A0222C0}" dt="2026-08-24T15:19:21.665" v="21067" actId="1037"/>
          <ac:spMkLst>
            <pc:docMk/>
            <pc:sldMk cId="2575909067" sldId="274"/>
            <ac:spMk id="126" creationId="{3419B718-327B-C642-9E66-034C9624DE32}"/>
          </ac:spMkLst>
        </pc:spChg>
        <pc:spChg chg="add mod">
          <ac:chgData name="Osama Ahmad" userId="8684b5aa-5741-442c-a194-4c2a70bc987a" providerId="ADAL" clId="{09A46A37-6CD9-4632-8FF1-FB919A0222C0}" dt="2026-08-24T15:19:21.665" v="21067" actId="1037"/>
          <ac:spMkLst>
            <pc:docMk/>
            <pc:sldMk cId="2575909067" sldId="274"/>
            <ac:spMk id="128" creationId="{7F013778-D693-765C-7B4D-CDE91EC23ACF}"/>
          </ac:spMkLst>
        </pc:spChg>
        <pc:spChg chg="add mod">
          <ac:chgData name="Osama Ahmad" userId="8684b5aa-5741-442c-a194-4c2a70bc987a" providerId="ADAL" clId="{09A46A37-6CD9-4632-8FF1-FB919A0222C0}" dt="2026-08-24T15:19:43.273" v="21198" actId="1037"/>
          <ac:spMkLst>
            <pc:docMk/>
            <pc:sldMk cId="2575909067" sldId="274"/>
            <ac:spMk id="130" creationId="{87744EC5-27E8-917F-BF56-7373DB862A04}"/>
          </ac:spMkLst>
        </pc:spChg>
        <pc:spChg chg="add mod">
          <ac:chgData name="Osama Ahmad" userId="8684b5aa-5741-442c-a194-4c2a70bc987a" providerId="ADAL" clId="{09A46A37-6CD9-4632-8FF1-FB919A0222C0}" dt="2026-08-24T15:19:43.273" v="21198" actId="1037"/>
          <ac:spMkLst>
            <pc:docMk/>
            <pc:sldMk cId="2575909067" sldId="274"/>
            <ac:spMk id="132" creationId="{9234BEC6-9917-13B1-63F8-8F4DDF3CA97A}"/>
          </ac:spMkLst>
        </pc:spChg>
        <pc:spChg chg="add mod">
          <ac:chgData name="Osama Ahmad" userId="8684b5aa-5741-442c-a194-4c2a70bc987a" providerId="ADAL" clId="{09A46A37-6CD9-4632-8FF1-FB919A0222C0}" dt="2026-08-24T15:19:43.273" v="21198" actId="1037"/>
          <ac:spMkLst>
            <pc:docMk/>
            <pc:sldMk cId="2575909067" sldId="274"/>
            <ac:spMk id="134" creationId="{E14BC44C-5539-44F8-26EF-8EB12E2D9DB5}"/>
          </ac:spMkLst>
        </pc:spChg>
        <pc:spChg chg="add mod">
          <ac:chgData name="Osama Ahmad" userId="8684b5aa-5741-442c-a194-4c2a70bc987a" providerId="ADAL" clId="{09A46A37-6CD9-4632-8FF1-FB919A0222C0}" dt="2026-08-24T15:19:43.273" v="21198" actId="1037"/>
          <ac:spMkLst>
            <pc:docMk/>
            <pc:sldMk cId="2575909067" sldId="274"/>
            <ac:spMk id="136" creationId="{008801DA-186A-81B2-36AA-8C634695D2EE}"/>
          </ac:spMkLst>
        </pc:spChg>
        <pc:spChg chg="add mod">
          <ac:chgData name="Osama Ahmad" userId="8684b5aa-5741-442c-a194-4c2a70bc987a" providerId="ADAL" clId="{09A46A37-6CD9-4632-8FF1-FB919A0222C0}" dt="2026-08-24T15:20:49.752" v="21531" actId="208"/>
          <ac:spMkLst>
            <pc:docMk/>
            <pc:sldMk cId="2575909067" sldId="274"/>
            <ac:spMk id="138" creationId="{B024F5B9-A8D4-4A7B-6B2E-F163ABAB1842}"/>
          </ac:spMkLst>
        </pc:spChg>
        <pc:spChg chg="add mod">
          <ac:chgData name="Osama Ahmad" userId="8684b5aa-5741-442c-a194-4c2a70bc987a" providerId="ADAL" clId="{09A46A37-6CD9-4632-8FF1-FB919A0222C0}" dt="2026-08-24T15:19:59.843" v="21308" actId="1037"/>
          <ac:spMkLst>
            <pc:docMk/>
            <pc:sldMk cId="2575909067" sldId="274"/>
            <ac:spMk id="140" creationId="{A2BF2BBF-AB22-AED1-9DE1-2DE621C629DC}"/>
          </ac:spMkLst>
        </pc:spChg>
        <pc:spChg chg="add mod">
          <ac:chgData name="Osama Ahmad" userId="8684b5aa-5741-442c-a194-4c2a70bc987a" providerId="ADAL" clId="{09A46A37-6CD9-4632-8FF1-FB919A0222C0}" dt="2026-08-24T15:19:59.843" v="21308" actId="1037"/>
          <ac:spMkLst>
            <pc:docMk/>
            <pc:sldMk cId="2575909067" sldId="274"/>
            <ac:spMk id="142" creationId="{C9CDC00F-38B1-50CF-A989-2BCAF3361B24}"/>
          </ac:spMkLst>
        </pc:spChg>
        <pc:spChg chg="add mod">
          <ac:chgData name="Osama Ahmad" userId="8684b5aa-5741-442c-a194-4c2a70bc987a" providerId="ADAL" clId="{09A46A37-6CD9-4632-8FF1-FB919A0222C0}" dt="2026-08-24T15:19:59.843" v="21308" actId="1037"/>
          <ac:spMkLst>
            <pc:docMk/>
            <pc:sldMk cId="2575909067" sldId="274"/>
            <ac:spMk id="144" creationId="{A9322288-60E3-D3CE-0C35-A4C3BB2E7C50}"/>
          </ac:spMkLst>
        </pc:spChg>
        <pc:spChg chg="add mod">
          <ac:chgData name="Osama Ahmad" userId="8684b5aa-5741-442c-a194-4c2a70bc987a" providerId="ADAL" clId="{09A46A37-6CD9-4632-8FF1-FB919A0222C0}" dt="2026-08-24T15:20:23.189" v="21425" actId="1036"/>
          <ac:spMkLst>
            <pc:docMk/>
            <pc:sldMk cId="2575909067" sldId="274"/>
            <ac:spMk id="146" creationId="{C8DC15FD-BDEF-1756-3266-E2976884B335}"/>
          </ac:spMkLst>
        </pc:spChg>
        <pc:spChg chg="add mod">
          <ac:chgData name="Osama Ahmad" userId="8684b5aa-5741-442c-a194-4c2a70bc987a" providerId="ADAL" clId="{09A46A37-6CD9-4632-8FF1-FB919A0222C0}" dt="2026-08-24T15:20:23.189" v="21425" actId="1036"/>
          <ac:spMkLst>
            <pc:docMk/>
            <pc:sldMk cId="2575909067" sldId="274"/>
            <ac:spMk id="148" creationId="{14B2F09F-4B0D-D6D1-964C-8415CCC58EE1}"/>
          </ac:spMkLst>
        </pc:spChg>
        <pc:spChg chg="add mod">
          <ac:chgData name="Osama Ahmad" userId="8684b5aa-5741-442c-a194-4c2a70bc987a" providerId="ADAL" clId="{09A46A37-6CD9-4632-8FF1-FB919A0222C0}" dt="2026-08-24T15:20:23.189" v="21425" actId="1036"/>
          <ac:spMkLst>
            <pc:docMk/>
            <pc:sldMk cId="2575909067" sldId="274"/>
            <ac:spMk id="150" creationId="{8C88C5D1-4A29-50B3-39C7-A0BFFD2A9F89}"/>
          </ac:spMkLst>
        </pc:spChg>
        <pc:spChg chg="add mod">
          <ac:chgData name="Osama Ahmad" userId="8684b5aa-5741-442c-a194-4c2a70bc987a" providerId="ADAL" clId="{09A46A37-6CD9-4632-8FF1-FB919A0222C0}" dt="2026-08-24T15:20:23.189" v="21425" actId="1036"/>
          <ac:spMkLst>
            <pc:docMk/>
            <pc:sldMk cId="2575909067" sldId="274"/>
            <ac:spMk id="152" creationId="{2D47FC44-197C-6AB5-EEFD-AF4E7E14D232}"/>
          </ac:spMkLst>
        </pc:spChg>
        <pc:spChg chg="add mod">
          <ac:chgData name="Osama Ahmad" userId="8684b5aa-5741-442c-a194-4c2a70bc987a" providerId="ADAL" clId="{09A46A37-6CD9-4632-8FF1-FB919A0222C0}" dt="2026-08-27T07:20:34.696" v="29824" actId="207"/>
          <ac:spMkLst>
            <pc:docMk/>
            <pc:sldMk cId="2575909067" sldId="274"/>
            <ac:spMk id="156" creationId="{36F3EE93-DEEB-E376-1469-4C6E7F66E22C}"/>
          </ac:spMkLst>
        </pc:spChg>
        <pc:spChg chg="add mod">
          <ac:chgData name="Osama Ahmad" userId="8684b5aa-5741-442c-a194-4c2a70bc987a" providerId="ADAL" clId="{09A46A37-6CD9-4632-8FF1-FB919A0222C0}" dt="2026-08-24T18:43:30.933" v="23683" actId="1036"/>
          <ac:spMkLst>
            <pc:docMk/>
            <pc:sldMk cId="2575909067" sldId="274"/>
            <ac:spMk id="157" creationId="{E184AE52-A4CE-230E-35E1-86E3B6C541B4}"/>
          </ac:spMkLst>
        </pc:spChg>
        <pc:grpChg chg="mod">
          <ac:chgData name="Osama Ahmad" userId="8684b5aa-5741-442c-a194-4c2a70bc987a" providerId="ADAL" clId="{09A46A37-6CD9-4632-8FF1-FB919A0222C0}" dt="2026-08-24T18:41:37.282" v="23574" actId="1076"/>
          <ac:grpSpMkLst>
            <pc:docMk/>
            <pc:sldMk cId="2575909067" sldId="274"/>
            <ac:grpSpMk id="20" creationId="{248109F1-36C4-E2B9-9055-2D4F8F0C4DC2}"/>
          </ac:grpSpMkLst>
        </pc:grpChg>
        <pc:grpChg chg="mod">
          <ac:chgData name="Osama Ahmad" userId="8684b5aa-5741-442c-a194-4c2a70bc987a" providerId="ADAL" clId="{09A46A37-6CD9-4632-8FF1-FB919A0222C0}" dt="2026-08-24T18:41:37.282" v="23574" actId="1076"/>
          <ac:grpSpMkLst>
            <pc:docMk/>
            <pc:sldMk cId="2575909067" sldId="274"/>
            <ac:grpSpMk id="21" creationId="{C2C521AE-D369-6D17-927A-9176051DA4F7}"/>
          </ac:grpSpMkLst>
        </pc:grpChg>
        <pc:grpChg chg="mod">
          <ac:chgData name="Osama Ahmad" userId="8684b5aa-5741-442c-a194-4c2a70bc987a" providerId="ADAL" clId="{09A46A37-6CD9-4632-8FF1-FB919A0222C0}" dt="2026-08-24T18:41:27.386" v="23572" actId="1038"/>
          <ac:grpSpMkLst>
            <pc:docMk/>
            <pc:sldMk cId="2575909067" sldId="274"/>
            <ac:grpSpMk id="29" creationId="{B578F084-BF97-5522-84E8-6423EEAA26D5}"/>
          </ac:grpSpMkLst>
        </pc:grpChg>
        <pc:grpChg chg="mod">
          <ac:chgData name="Osama Ahmad" userId="8684b5aa-5741-442c-a194-4c2a70bc987a" providerId="ADAL" clId="{09A46A37-6CD9-4632-8FF1-FB919A0222C0}" dt="2026-08-24T18:41:27.386" v="23572" actId="1038"/>
          <ac:grpSpMkLst>
            <pc:docMk/>
            <pc:sldMk cId="2575909067" sldId="274"/>
            <ac:grpSpMk id="33" creationId="{A4BBADB1-E86A-FC40-E699-EEEEBC15E7AA}"/>
          </ac:grpSpMkLst>
        </pc:grpChg>
        <pc:grpChg chg="mod">
          <ac:chgData name="Osama Ahmad" userId="8684b5aa-5741-442c-a194-4c2a70bc987a" providerId="ADAL" clId="{09A46A37-6CD9-4632-8FF1-FB919A0222C0}" dt="2026-08-24T18:41:19.888" v="23523" actId="1036"/>
          <ac:grpSpMkLst>
            <pc:docMk/>
            <pc:sldMk cId="2575909067" sldId="274"/>
            <ac:grpSpMk id="39" creationId="{05FC4C2C-2E66-BD3B-C6B2-072D8AF258E9}"/>
          </ac:grpSpMkLst>
        </pc:grpChg>
        <pc:grpChg chg="mod">
          <ac:chgData name="Osama Ahmad" userId="8684b5aa-5741-442c-a194-4c2a70bc987a" providerId="ADAL" clId="{09A46A37-6CD9-4632-8FF1-FB919A0222C0}" dt="2026-08-23T12:48:35.914" v="18368" actId="1076"/>
          <ac:grpSpMkLst>
            <pc:docMk/>
            <pc:sldMk cId="2575909067" sldId="274"/>
            <ac:grpSpMk id="43" creationId="{DF3D4AAF-E879-AFAE-EA99-08FEB06DD029}"/>
          </ac:grpSpMkLst>
        </pc:grpChg>
        <pc:grpChg chg="mod">
          <ac:chgData name="Osama Ahmad" userId="8684b5aa-5741-442c-a194-4c2a70bc987a" providerId="ADAL" clId="{09A46A37-6CD9-4632-8FF1-FB919A0222C0}" dt="2026-08-23T12:48:15.550" v="18363" actId="1035"/>
          <ac:grpSpMkLst>
            <pc:docMk/>
            <pc:sldMk cId="2575909067" sldId="274"/>
            <ac:grpSpMk id="44" creationId="{76F009E4-8BB2-3ABD-152F-69B9AB2E159E}"/>
          </ac:grpSpMkLst>
        </pc:grpChg>
        <pc:grpChg chg="mod">
          <ac:chgData name="Osama Ahmad" userId="8684b5aa-5741-442c-a194-4c2a70bc987a" providerId="ADAL" clId="{09A46A37-6CD9-4632-8FF1-FB919A0222C0}" dt="2026-08-23T12:48:15.550" v="18363" actId="1035"/>
          <ac:grpSpMkLst>
            <pc:docMk/>
            <pc:sldMk cId="2575909067" sldId="274"/>
            <ac:grpSpMk id="45" creationId="{F64425B2-5FF2-F927-4EE6-455F569281D1}"/>
          </ac:grpSpMkLst>
        </pc:grpChg>
        <pc:picChg chg="mod">
          <ac:chgData name="Osama Ahmad" userId="8684b5aa-5741-442c-a194-4c2a70bc987a" providerId="ADAL" clId="{09A46A37-6CD9-4632-8FF1-FB919A0222C0}" dt="2026-08-23T13:00:31.070" v="18732" actId="1076"/>
          <ac:picMkLst>
            <pc:docMk/>
            <pc:sldMk cId="2575909067" sldId="274"/>
            <ac:picMk id="10" creationId="{76A349D8-E212-3742-BDC8-82DC6AE6E2ED}"/>
          </ac:picMkLst>
        </pc:picChg>
        <pc:picChg chg="add mod">
          <ac:chgData name="Osama Ahmad" userId="8684b5aa-5741-442c-a194-4c2a70bc987a" providerId="ADAL" clId="{09A46A37-6CD9-4632-8FF1-FB919A0222C0}" dt="2026-08-24T18:40:11.089" v="23400" actId="1035"/>
          <ac:picMkLst>
            <pc:docMk/>
            <pc:sldMk cId="2575909067" sldId="274"/>
            <ac:picMk id="12" creationId="{79F622C4-6749-FAC5-D894-4D58B4863163}"/>
          </ac:picMkLst>
        </pc:picChg>
        <pc:picChg chg="mod">
          <ac:chgData name="Osama Ahmad" userId="8684b5aa-5741-442c-a194-4c2a70bc987a" providerId="ADAL" clId="{09A46A37-6CD9-4632-8FF1-FB919A0222C0}" dt="2026-08-24T18:40:51.516" v="23440" actId="1036"/>
          <ac:picMkLst>
            <pc:docMk/>
            <pc:sldMk cId="2575909067" sldId="274"/>
            <ac:picMk id="16" creationId="{81AF6C9C-ED2F-EAA1-D819-1E65C1CC0AAF}"/>
          </ac:picMkLst>
        </pc:picChg>
        <pc:picChg chg="mod">
          <ac:chgData name="Osama Ahmad" userId="8684b5aa-5741-442c-a194-4c2a70bc987a" providerId="ADAL" clId="{09A46A37-6CD9-4632-8FF1-FB919A0222C0}" dt="2026-08-27T07:22:57.589" v="29859" actId="1036"/>
          <ac:picMkLst>
            <pc:docMk/>
            <pc:sldMk cId="2575909067" sldId="274"/>
            <ac:picMk id="18" creationId="{9A10A56A-9E10-14CD-D93F-4C220672D84C}"/>
          </ac:picMkLst>
        </pc:picChg>
        <pc:picChg chg="mod">
          <ac:chgData name="Osama Ahmad" userId="8684b5aa-5741-442c-a194-4c2a70bc987a" providerId="ADAL" clId="{09A46A37-6CD9-4632-8FF1-FB919A0222C0}" dt="2026-08-24T18:41:37.282" v="23574" actId="1076"/>
          <ac:picMkLst>
            <pc:docMk/>
            <pc:sldMk cId="2575909067" sldId="274"/>
            <ac:picMk id="27" creationId="{19AE4D3F-50DC-D6AE-462B-36AF9B270687}"/>
          </ac:picMkLst>
        </pc:picChg>
        <pc:picChg chg="mod">
          <ac:chgData name="Osama Ahmad" userId="8684b5aa-5741-442c-a194-4c2a70bc987a" providerId="ADAL" clId="{09A46A37-6CD9-4632-8FF1-FB919A0222C0}" dt="2026-08-24T18:41:27.386" v="23572" actId="1038"/>
          <ac:picMkLst>
            <pc:docMk/>
            <pc:sldMk cId="2575909067" sldId="274"/>
            <ac:picMk id="30" creationId="{5D3C9853-0E18-2C87-463F-3207A0536505}"/>
          </ac:picMkLst>
        </pc:picChg>
        <pc:picChg chg="mod">
          <ac:chgData name="Osama Ahmad" userId="8684b5aa-5741-442c-a194-4c2a70bc987a" providerId="ADAL" clId="{09A46A37-6CD9-4632-8FF1-FB919A0222C0}" dt="2026-08-24T18:41:27.386" v="23572" actId="1038"/>
          <ac:picMkLst>
            <pc:docMk/>
            <pc:sldMk cId="2575909067" sldId="274"/>
            <ac:picMk id="34" creationId="{82ECF5F2-55AB-879F-757C-123AFCEAC71A}"/>
          </ac:picMkLst>
        </pc:picChg>
        <pc:picChg chg="mod">
          <ac:chgData name="Osama Ahmad" userId="8684b5aa-5741-442c-a194-4c2a70bc987a" providerId="ADAL" clId="{09A46A37-6CD9-4632-8FF1-FB919A0222C0}" dt="2026-08-27T07:22:57.589" v="29859" actId="1036"/>
          <ac:picMkLst>
            <pc:docMk/>
            <pc:sldMk cId="2575909067" sldId="274"/>
            <ac:picMk id="37" creationId="{458746DA-ACAC-57F3-CDEC-25F1715A1C18}"/>
          </ac:picMkLst>
        </pc:picChg>
        <pc:picChg chg="mod">
          <ac:chgData name="Osama Ahmad" userId="8684b5aa-5741-442c-a194-4c2a70bc987a" providerId="ADAL" clId="{09A46A37-6CD9-4632-8FF1-FB919A0222C0}" dt="2026-08-31T17:16:15.157" v="33323" actId="1035"/>
          <ac:picMkLst>
            <pc:docMk/>
            <pc:sldMk cId="2575909067" sldId="274"/>
            <ac:picMk id="38" creationId="{D5229FD4-C868-8F74-BFA0-BF387C82C57B}"/>
          </ac:picMkLst>
        </pc:picChg>
        <pc:picChg chg="mod">
          <ac:chgData name="Osama Ahmad" userId="8684b5aa-5741-442c-a194-4c2a70bc987a" providerId="ADAL" clId="{09A46A37-6CD9-4632-8FF1-FB919A0222C0}" dt="2026-08-24T18:41:19.888" v="23523" actId="1036"/>
          <ac:picMkLst>
            <pc:docMk/>
            <pc:sldMk cId="2575909067" sldId="274"/>
            <ac:picMk id="40" creationId="{09481BA7-3A70-A369-F48F-99306EA9F02E}"/>
          </ac:picMkLst>
        </pc:picChg>
        <pc:cxnChg chg="mod">
          <ac:chgData name="Osama Ahmad" userId="8684b5aa-5741-442c-a194-4c2a70bc987a" providerId="ADAL" clId="{09A46A37-6CD9-4632-8FF1-FB919A0222C0}" dt="2026-08-24T18:41:37.282" v="23574" actId="1076"/>
          <ac:cxnSpMkLst>
            <pc:docMk/>
            <pc:sldMk cId="2575909067" sldId="274"/>
            <ac:cxnSpMk id="22" creationId="{A18FB701-A534-939E-56F4-CE9594F9E04C}"/>
          </ac:cxnSpMkLst>
        </pc:cxnChg>
        <pc:cxnChg chg="mod">
          <ac:chgData name="Osama Ahmad" userId="8684b5aa-5741-442c-a194-4c2a70bc987a" providerId="ADAL" clId="{09A46A37-6CD9-4632-8FF1-FB919A0222C0}" dt="2026-08-24T18:41:37.282" v="23574" actId="1076"/>
          <ac:cxnSpMkLst>
            <pc:docMk/>
            <pc:sldMk cId="2575909067" sldId="274"/>
            <ac:cxnSpMk id="24" creationId="{70235FE1-71DA-81DD-6983-46FDE67ABBC8}"/>
          </ac:cxnSpMkLst>
        </pc:cxnChg>
        <pc:cxnChg chg="mod">
          <ac:chgData name="Osama Ahmad" userId="8684b5aa-5741-442c-a194-4c2a70bc987a" providerId="ADAL" clId="{09A46A37-6CD9-4632-8FF1-FB919A0222C0}" dt="2026-08-24T18:41:37.282" v="23574" actId="1076"/>
          <ac:cxnSpMkLst>
            <pc:docMk/>
            <pc:sldMk cId="2575909067" sldId="274"/>
            <ac:cxnSpMk id="25" creationId="{D472374F-03D5-E6A1-7491-D38430F89CAF}"/>
          </ac:cxnSpMkLst>
        </pc:cxnChg>
        <pc:cxnChg chg="mod">
          <ac:chgData name="Osama Ahmad" userId="8684b5aa-5741-442c-a194-4c2a70bc987a" providerId="ADAL" clId="{09A46A37-6CD9-4632-8FF1-FB919A0222C0}" dt="2026-08-24T18:41:37.282" v="23574" actId="1076"/>
          <ac:cxnSpMkLst>
            <pc:docMk/>
            <pc:sldMk cId="2575909067" sldId="274"/>
            <ac:cxnSpMk id="26" creationId="{A4228A10-0E6F-B18A-AD7E-F70ADEA5E698}"/>
          </ac:cxnSpMkLst>
        </pc:cxnChg>
        <pc:cxnChg chg="mod">
          <ac:chgData name="Osama Ahmad" userId="8684b5aa-5741-442c-a194-4c2a70bc987a" providerId="ADAL" clId="{09A46A37-6CD9-4632-8FF1-FB919A0222C0}" dt="2026-08-24T18:41:37.282" v="23574" actId="1076"/>
          <ac:cxnSpMkLst>
            <pc:docMk/>
            <pc:sldMk cId="2575909067" sldId="274"/>
            <ac:cxnSpMk id="28" creationId="{C84A3FEB-C9B6-9BC2-89E0-23F0404754A6}"/>
          </ac:cxnSpMkLst>
        </pc:cxnChg>
        <pc:cxnChg chg="mod">
          <ac:chgData name="Osama Ahmad" userId="8684b5aa-5741-442c-a194-4c2a70bc987a" providerId="ADAL" clId="{09A46A37-6CD9-4632-8FF1-FB919A0222C0}" dt="2026-08-24T18:41:27.386" v="23572" actId="1038"/>
          <ac:cxnSpMkLst>
            <pc:docMk/>
            <pc:sldMk cId="2575909067" sldId="274"/>
            <ac:cxnSpMk id="35" creationId="{ADE6415C-F87E-5A2A-D049-B8884C908D8C}"/>
          </ac:cxnSpMkLst>
        </pc:cxnChg>
        <pc:cxnChg chg="mod">
          <ac:chgData name="Osama Ahmad" userId="8684b5aa-5741-442c-a194-4c2a70bc987a" providerId="ADAL" clId="{09A46A37-6CD9-4632-8FF1-FB919A0222C0}" dt="2026-08-24T18:41:27.386" v="23572" actId="1038"/>
          <ac:cxnSpMkLst>
            <pc:docMk/>
            <pc:sldMk cId="2575909067" sldId="274"/>
            <ac:cxnSpMk id="36" creationId="{B92FCB9D-BC5A-AF17-82FE-800C02683660}"/>
          </ac:cxnSpMkLst>
        </pc:cxnChg>
        <pc:cxnChg chg="mod">
          <ac:chgData name="Osama Ahmad" userId="8684b5aa-5741-442c-a194-4c2a70bc987a" providerId="ADAL" clId="{09A46A37-6CD9-4632-8FF1-FB919A0222C0}" dt="2026-08-24T18:41:19.888" v="23523" actId="1036"/>
          <ac:cxnSpMkLst>
            <pc:docMk/>
            <pc:sldMk cId="2575909067" sldId="274"/>
            <ac:cxnSpMk id="41" creationId="{F58D6D6E-234A-6F75-3432-FC4E205C776B}"/>
          </ac:cxnSpMkLst>
        </pc:cxnChg>
        <pc:cxnChg chg="mod">
          <ac:chgData name="Osama Ahmad" userId="8684b5aa-5741-442c-a194-4c2a70bc987a" providerId="ADAL" clId="{09A46A37-6CD9-4632-8FF1-FB919A0222C0}" dt="2026-08-23T13:04:34.276" v="18805" actId="208"/>
          <ac:cxnSpMkLst>
            <pc:docMk/>
            <pc:sldMk cId="2575909067" sldId="274"/>
            <ac:cxnSpMk id="42" creationId="{0485FFCF-2E12-0922-53EE-DEA774A4F16B}"/>
          </ac:cxnSpMkLst>
        </pc:cxnChg>
        <pc:cxnChg chg="mod">
          <ac:chgData name="Osama Ahmad" userId="8684b5aa-5741-442c-a194-4c2a70bc987a" providerId="ADAL" clId="{09A46A37-6CD9-4632-8FF1-FB919A0222C0}" dt="2026-08-23T13:04:24.830" v="18803" actId="208"/>
          <ac:cxnSpMkLst>
            <pc:docMk/>
            <pc:sldMk cId="2575909067" sldId="274"/>
            <ac:cxnSpMk id="46" creationId="{336A294F-CE49-C84E-32F7-06DA96BDF3D7}"/>
          </ac:cxnSpMkLst>
        </pc:cxnChg>
        <pc:cxnChg chg="mod">
          <ac:chgData name="Osama Ahmad" userId="8684b5aa-5741-442c-a194-4c2a70bc987a" providerId="ADAL" clId="{09A46A37-6CD9-4632-8FF1-FB919A0222C0}" dt="2026-08-23T13:04:24.830" v="18803" actId="208"/>
          <ac:cxnSpMkLst>
            <pc:docMk/>
            <pc:sldMk cId="2575909067" sldId="274"/>
            <ac:cxnSpMk id="47" creationId="{605F3390-58C1-FD5E-05D0-EB82237F4E86}"/>
          </ac:cxnSpMkLst>
        </pc:cxnChg>
        <pc:cxnChg chg="mod">
          <ac:chgData name="Osama Ahmad" userId="8684b5aa-5741-442c-a194-4c2a70bc987a" providerId="ADAL" clId="{09A46A37-6CD9-4632-8FF1-FB919A0222C0}" dt="2026-08-23T13:04:24.830" v="18803" actId="208"/>
          <ac:cxnSpMkLst>
            <pc:docMk/>
            <pc:sldMk cId="2575909067" sldId="274"/>
            <ac:cxnSpMk id="48" creationId="{26FFDC17-E87A-68DD-EFC0-86C8D6DAD19C}"/>
          </ac:cxnSpMkLst>
        </pc:cxnChg>
        <pc:cxnChg chg="mod">
          <ac:chgData name="Osama Ahmad" userId="8684b5aa-5741-442c-a194-4c2a70bc987a" providerId="ADAL" clId="{09A46A37-6CD9-4632-8FF1-FB919A0222C0}" dt="2026-08-23T13:04:23.617" v="18802" actId="208"/>
          <ac:cxnSpMkLst>
            <pc:docMk/>
            <pc:sldMk cId="2575909067" sldId="274"/>
            <ac:cxnSpMk id="49" creationId="{CE81DF30-C228-B69D-3763-51FF12AB19A5}"/>
          </ac:cxnSpMkLst>
        </pc:cxnChg>
        <pc:cxnChg chg="mod">
          <ac:chgData name="Osama Ahmad" userId="8684b5aa-5741-442c-a194-4c2a70bc987a" providerId="ADAL" clId="{09A46A37-6CD9-4632-8FF1-FB919A0222C0}" dt="2026-08-23T13:04:24.830" v="18803" actId="208"/>
          <ac:cxnSpMkLst>
            <pc:docMk/>
            <pc:sldMk cId="2575909067" sldId="274"/>
            <ac:cxnSpMk id="50" creationId="{2C8FC154-303B-5575-5E82-0FA46843C3FB}"/>
          </ac:cxnSpMkLst>
        </pc:cxnChg>
        <pc:cxnChg chg="mod">
          <ac:chgData name="Osama Ahmad" userId="8684b5aa-5741-442c-a194-4c2a70bc987a" providerId="ADAL" clId="{09A46A37-6CD9-4632-8FF1-FB919A0222C0}" dt="2026-08-23T13:04:24.830" v="18803" actId="208"/>
          <ac:cxnSpMkLst>
            <pc:docMk/>
            <pc:sldMk cId="2575909067" sldId="274"/>
            <ac:cxnSpMk id="51" creationId="{9CC81D06-C803-3594-7DC0-E203500F8CE5}"/>
          </ac:cxnSpMkLst>
        </pc:cxnChg>
        <pc:cxnChg chg="mod">
          <ac:chgData name="Osama Ahmad" userId="8684b5aa-5741-442c-a194-4c2a70bc987a" providerId="ADAL" clId="{09A46A37-6CD9-4632-8FF1-FB919A0222C0}" dt="2026-08-23T13:04:24.830" v="18803" actId="208"/>
          <ac:cxnSpMkLst>
            <pc:docMk/>
            <pc:sldMk cId="2575909067" sldId="274"/>
            <ac:cxnSpMk id="52" creationId="{92D106CE-7168-4E0D-2551-6A07776A463F}"/>
          </ac:cxnSpMkLst>
        </pc:cxnChg>
        <pc:cxnChg chg="mod">
          <ac:chgData name="Osama Ahmad" userId="8684b5aa-5741-442c-a194-4c2a70bc987a" providerId="ADAL" clId="{09A46A37-6CD9-4632-8FF1-FB919A0222C0}" dt="2026-08-23T13:04:23.617" v="18802" actId="208"/>
          <ac:cxnSpMkLst>
            <pc:docMk/>
            <pc:sldMk cId="2575909067" sldId="274"/>
            <ac:cxnSpMk id="53" creationId="{0DF03E02-F282-4AC0-D0BD-51F92F328378}"/>
          </ac:cxnSpMkLst>
        </pc:cxnChg>
        <pc:cxnChg chg="mod">
          <ac:chgData name="Osama Ahmad" userId="8684b5aa-5741-442c-a194-4c2a70bc987a" providerId="ADAL" clId="{09A46A37-6CD9-4632-8FF1-FB919A0222C0}" dt="2026-08-23T13:04:24.830" v="18803" actId="208"/>
          <ac:cxnSpMkLst>
            <pc:docMk/>
            <pc:sldMk cId="2575909067" sldId="274"/>
            <ac:cxnSpMk id="54" creationId="{BCA219C0-B6DA-75DB-8AE4-3C56B887C505}"/>
          </ac:cxnSpMkLst>
        </pc:cxnChg>
        <pc:cxnChg chg="mod">
          <ac:chgData name="Osama Ahmad" userId="8684b5aa-5741-442c-a194-4c2a70bc987a" providerId="ADAL" clId="{09A46A37-6CD9-4632-8FF1-FB919A0222C0}" dt="2026-08-23T13:04:23.617" v="18802" actId="208"/>
          <ac:cxnSpMkLst>
            <pc:docMk/>
            <pc:sldMk cId="2575909067" sldId="274"/>
            <ac:cxnSpMk id="56" creationId="{71A40807-A8DE-8308-3A7A-CF3D50C4CE73}"/>
          </ac:cxnSpMkLst>
        </pc:cxnChg>
        <pc:cxnChg chg="mod">
          <ac:chgData name="Osama Ahmad" userId="8684b5aa-5741-442c-a194-4c2a70bc987a" providerId="ADAL" clId="{09A46A37-6CD9-4632-8FF1-FB919A0222C0}" dt="2026-08-23T13:04:23.617" v="18802" actId="208"/>
          <ac:cxnSpMkLst>
            <pc:docMk/>
            <pc:sldMk cId="2575909067" sldId="274"/>
            <ac:cxnSpMk id="57" creationId="{F937F28D-F59F-B4F6-2507-BB8F5BE0FF68}"/>
          </ac:cxnSpMkLst>
        </pc:cxnChg>
        <pc:cxnChg chg="mod">
          <ac:chgData name="Osama Ahmad" userId="8684b5aa-5741-442c-a194-4c2a70bc987a" providerId="ADAL" clId="{09A46A37-6CD9-4632-8FF1-FB919A0222C0}" dt="2026-08-23T13:04:24.830" v="18803" actId="208"/>
          <ac:cxnSpMkLst>
            <pc:docMk/>
            <pc:sldMk cId="2575909067" sldId="274"/>
            <ac:cxnSpMk id="58" creationId="{E03D6771-3432-E246-C447-806ABE45441A}"/>
          </ac:cxnSpMkLst>
        </pc:cxnChg>
        <pc:cxnChg chg="mod">
          <ac:chgData name="Osama Ahmad" userId="8684b5aa-5741-442c-a194-4c2a70bc987a" providerId="ADAL" clId="{09A46A37-6CD9-4632-8FF1-FB919A0222C0}" dt="2026-08-23T13:04:24.830" v="18803" actId="208"/>
          <ac:cxnSpMkLst>
            <pc:docMk/>
            <pc:sldMk cId="2575909067" sldId="274"/>
            <ac:cxnSpMk id="59" creationId="{7E8D83E3-B896-CCEA-53D1-3CD366386191}"/>
          </ac:cxnSpMkLst>
        </pc:cxnChg>
        <pc:cxnChg chg="mod">
          <ac:chgData name="Osama Ahmad" userId="8684b5aa-5741-442c-a194-4c2a70bc987a" providerId="ADAL" clId="{09A46A37-6CD9-4632-8FF1-FB919A0222C0}" dt="2026-08-23T13:04:23.617" v="18802" actId="208"/>
          <ac:cxnSpMkLst>
            <pc:docMk/>
            <pc:sldMk cId="2575909067" sldId="274"/>
            <ac:cxnSpMk id="60" creationId="{A32B8CEE-6BC3-23B0-6DCA-E9B0C8BC3946}"/>
          </ac:cxnSpMkLst>
        </pc:cxnChg>
        <pc:cxnChg chg="mod">
          <ac:chgData name="Osama Ahmad" userId="8684b5aa-5741-442c-a194-4c2a70bc987a" providerId="ADAL" clId="{09A46A37-6CD9-4632-8FF1-FB919A0222C0}" dt="2026-08-23T13:04:24.830" v="18803" actId="208"/>
          <ac:cxnSpMkLst>
            <pc:docMk/>
            <pc:sldMk cId="2575909067" sldId="274"/>
            <ac:cxnSpMk id="63" creationId="{AD989D5D-1DA7-1992-44A5-1E2896DDD31A}"/>
          </ac:cxnSpMkLst>
        </pc:cxnChg>
        <pc:cxnChg chg="mod">
          <ac:chgData name="Osama Ahmad" userId="8684b5aa-5741-442c-a194-4c2a70bc987a" providerId="ADAL" clId="{09A46A37-6CD9-4632-8FF1-FB919A0222C0}" dt="2026-08-23T13:04:23.617" v="18802" actId="208"/>
          <ac:cxnSpMkLst>
            <pc:docMk/>
            <pc:sldMk cId="2575909067" sldId="274"/>
            <ac:cxnSpMk id="64" creationId="{4F218C90-8650-5BB3-1C8C-BC2CAD66DF8D}"/>
          </ac:cxnSpMkLst>
        </pc:cxnChg>
        <pc:cxnChg chg="mod">
          <ac:chgData name="Osama Ahmad" userId="8684b5aa-5741-442c-a194-4c2a70bc987a" providerId="ADAL" clId="{09A46A37-6CD9-4632-8FF1-FB919A0222C0}" dt="2026-08-23T13:04:29.617" v="18804" actId="208"/>
          <ac:cxnSpMkLst>
            <pc:docMk/>
            <pc:sldMk cId="2575909067" sldId="274"/>
            <ac:cxnSpMk id="66" creationId="{21AE31C7-F8B2-7540-A56D-98FD46147322}"/>
          </ac:cxnSpMkLst>
        </pc:cxnChg>
        <pc:cxnChg chg="mod">
          <ac:chgData name="Osama Ahmad" userId="8684b5aa-5741-442c-a194-4c2a70bc987a" providerId="ADAL" clId="{09A46A37-6CD9-4632-8FF1-FB919A0222C0}" dt="2026-08-23T13:00:16.369" v="18728" actId="1035"/>
          <ac:cxnSpMkLst>
            <pc:docMk/>
            <pc:sldMk cId="2575909067" sldId="274"/>
            <ac:cxnSpMk id="72" creationId="{E42936CC-8376-1E9E-FDAB-09FE02349A12}"/>
          </ac:cxnSpMkLst>
        </pc:cxnChg>
        <pc:cxnChg chg="add mod">
          <ac:chgData name="Osama Ahmad" userId="8684b5aa-5741-442c-a194-4c2a70bc987a" providerId="ADAL" clId="{09A46A37-6CD9-4632-8FF1-FB919A0222C0}" dt="2026-08-23T12:46:40.303" v="18323"/>
          <ac:cxnSpMkLst>
            <pc:docMk/>
            <pc:sldMk cId="2575909067" sldId="274"/>
            <ac:cxnSpMk id="78" creationId="{8CFF4228-3D39-26FE-9511-C08C6E185272}"/>
          </ac:cxnSpMkLst>
        </pc:cxnChg>
        <pc:cxnChg chg="add mod">
          <ac:chgData name="Osama Ahmad" userId="8684b5aa-5741-442c-a194-4c2a70bc987a" providerId="ADAL" clId="{09A46A37-6CD9-4632-8FF1-FB919A0222C0}" dt="2026-08-23T12:46:40.303" v="18323"/>
          <ac:cxnSpMkLst>
            <pc:docMk/>
            <pc:sldMk cId="2575909067" sldId="274"/>
            <ac:cxnSpMk id="79" creationId="{C3CFC9A6-921C-D795-A239-E4C49CE546D5}"/>
          </ac:cxnSpMkLst>
        </pc:cxnChg>
        <pc:cxnChg chg="add mod">
          <ac:chgData name="Osama Ahmad" userId="8684b5aa-5741-442c-a194-4c2a70bc987a" providerId="ADAL" clId="{09A46A37-6CD9-4632-8FF1-FB919A0222C0}" dt="2026-08-23T12:46:48.440" v="18325"/>
          <ac:cxnSpMkLst>
            <pc:docMk/>
            <pc:sldMk cId="2575909067" sldId="274"/>
            <ac:cxnSpMk id="80" creationId="{C14ABD34-7591-849C-D732-D1351C2538F9}"/>
          </ac:cxnSpMkLst>
        </pc:cxnChg>
        <pc:cxnChg chg="add mod">
          <ac:chgData name="Osama Ahmad" userId="8684b5aa-5741-442c-a194-4c2a70bc987a" providerId="ADAL" clId="{09A46A37-6CD9-4632-8FF1-FB919A0222C0}" dt="2026-08-23T12:46:48.440" v="18325"/>
          <ac:cxnSpMkLst>
            <pc:docMk/>
            <pc:sldMk cId="2575909067" sldId="274"/>
            <ac:cxnSpMk id="81" creationId="{B513137C-BC14-7FDB-8C75-F4AA91F3DCF0}"/>
          </ac:cxnSpMkLst>
        </pc:cxnChg>
        <pc:cxnChg chg="add mod">
          <ac:chgData name="Osama Ahmad" userId="8684b5aa-5741-442c-a194-4c2a70bc987a" providerId="ADAL" clId="{09A46A37-6CD9-4632-8FF1-FB919A0222C0}" dt="2026-08-23T12:46:48.440" v="18325"/>
          <ac:cxnSpMkLst>
            <pc:docMk/>
            <pc:sldMk cId="2575909067" sldId="274"/>
            <ac:cxnSpMk id="82" creationId="{3BFC11F5-59D1-EB01-65C2-0383A5832560}"/>
          </ac:cxnSpMkLst>
        </pc:cxnChg>
      </pc:sldChg>
      <pc:sldChg chg="addSp delSp modSp mod ord delAnim modAnim">
        <pc:chgData name="Osama Ahmad" userId="8684b5aa-5741-442c-a194-4c2a70bc987a" providerId="ADAL" clId="{09A46A37-6CD9-4632-8FF1-FB919A0222C0}" dt="2026-08-27T12:38:04.970" v="31008"/>
        <pc:sldMkLst>
          <pc:docMk/>
          <pc:sldMk cId="3197937179" sldId="281"/>
        </pc:sldMkLst>
        <pc:spChg chg="add mod">
          <ac:chgData name="Osama Ahmad" userId="8684b5aa-5741-442c-a194-4c2a70bc987a" providerId="ADAL" clId="{09A46A37-6CD9-4632-8FF1-FB919A0222C0}" dt="2026-08-24T20:32:54.084" v="24098" actId="1036"/>
          <ac:spMkLst>
            <pc:docMk/>
            <pc:sldMk cId="3197937179" sldId="281"/>
            <ac:spMk id="4" creationId="{0D6CA99B-8283-ABF4-8573-3B05122DC562}"/>
          </ac:spMkLst>
        </pc:spChg>
        <pc:spChg chg="add mod">
          <ac:chgData name="Osama Ahmad" userId="8684b5aa-5741-442c-a194-4c2a70bc987a" providerId="ADAL" clId="{09A46A37-6CD9-4632-8FF1-FB919A0222C0}" dt="2026-08-23T13:11:27.125" v="19024" actId="1037"/>
          <ac:spMkLst>
            <pc:docMk/>
            <pc:sldMk cId="3197937179" sldId="281"/>
            <ac:spMk id="5" creationId="{F88B969F-59D1-E232-5515-029288CAC42E}"/>
          </ac:spMkLst>
        </pc:spChg>
        <pc:spChg chg="add mod">
          <ac:chgData name="Osama Ahmad" userId="8684b5aa-5741-442c-a194-4c2a70bc987a" providerId="ADAL" clId="{09A46A37-6CD9-4632-8FF1-FB919A0222C0}" dt="2026-08-23T13:11:27.125" v="19024" actId="1037"/>
          <ac:spMkLst>
            <pc:docMk/>
            <pc:sldMk cId="3197937179" sldId="281"/>
            <ac:spMk id="8" creationId="{E3F2C4AE-AD63-0C38-E42D-BEC93DF24BE6}"/>
          </ac:spMkLst>
        </pc:spChg>
        <pc:spChg chg="mod">
          <ac:chgData name="Osama Ahmad" userId="8684b5aa-5741-442c-a194-4c2a70bc987a" providerId="ADAL" clId="{09A46A37-6CD9-4632-8FF1-FB919A0222C0}" dt="2026-08-23T13:21:22.400" v="19207" actId="20577"/>
          <ac:spMkLst>
            <pc:docMk/>
            <pc:sldMk cId="3197937179" sldId="281"/>
            <ac:spMk id="19" creationId="{8B14CD4E-D859-08F0-3227-789678825234}"/>
          </ac:spMkLst>
        </pc:spChg>
        <pc:spChg chg="add mod">
          <ac:chgData name="Osama Ahmad" userId="8684b5aa-5741-442c-a194-4c2a70bc987a" providerId="ADAL" clId="{09A46A37-6CD9-4632-8FF1-FB919A0222C0}" dt="2026-08-24T15:40:59.727" v="21938" actId="20577"/>
          <ac:spMkLst>
            <pc:docMk/>
            <pc:sldMk cId="3197937179" sldId="281"/>
            <ac:spMk id="43" creationId="{5B63B80A-8B35-A8EE-F558-75C6E2F9FF1D}"/>
          </ac:spMkLst>
        </pc:spChg>
        <pc:spChg chg="add">
          <ac:chgData name="Osama Ahmad" userId="8684b5aa-5741-442c-a194-4c2a70bc987a" providerId="ADAL" clId="{09A46A37-6CD9-4632-8FF1-FB919A0222C0}" dt="2026-08-23T13:17:12.130" v="19171" actId="22"/>
          <ac:spMkLst>
            <pc:docMk/>
            <pc:sldMk cId="3197937179" sldId="281"/>
            <ac:spMk id="79" creationId="{E5FD94AD-A3B0-5E7B-AF15-FF964B024ED0}"/>
          </ac:spMkLst>
        </pc:spChg>
        <pc:spChg chg="add">
          <ac:chgData name="Osama Ahmad" userId="8684b5aa-5741-442c-a194-4c2a70bc987a" providerId="ADAL" clId="{09A46A37-6CD9-4632-8FF1-FB919A0222C0}" dt="2026-08-23T13:17:12.130" v="19171" actId="22"/>
          <ac:spMkLst>
            <pc:docMk/>
            <pc:sldMk cId="3197937179" sldId="281"/>
            <ac:spMk id="81" creationId="{2BE3BD56-7D01-FC08-36AE-E1E450D8028D}"/>
          </ac:spMkLst>
        </pc:spChg>
        <pc:spChg chg="add">
          <ac:chgData name="Osama Ahmad" userId="8684b5aa-5741-442c-a194-4c2a70bc987a" providerId="ADAL" clId="{09A46A37-6CD9-4632-8FF1-FB919A0222C0}" dt="2026-08-23T13:17:12.130" v="19171" actId="22"/>
          <ac:spMkLst>
            <pc:docMk/>
            <pc:sldMk cId="3197937179" sldId="281"/>
            <ac:spMk id="83" creationId="{02741E04-DA1D-8FBF-1CB7-24D8A2E1126B}"/>
          </ac:spMkLst>
        </pc:spChg>
        <pc:spChg chg="add">
          <ac:chgData name="Osama Ahmad" userId="8684b5aa-5741-442c-a194-4c2a70bc987a" providerId="ADAL" clId="{09A46A37-6CD9-4632-8FF1-FB919A0222C0}" dt="2026-08-23T13:17:12.130" v="19171" actId="22"/>
          <ac:spMkLst>
            <pc:docMk/>
            <pc:sldMk cId="3197937179" sldId="281"/>
            <ac:spMk id="85" creationId="{6CA3D4D2-C2E9-B1E1-CB06-B427A0BD61E1}"/>
          </ac:spMkLst>
        </pc:spChg>
        <pc:spChg chg="add">
          <ac:chgData name="Osama Ahmad" userId="8684b5aa-5741-442c-a194-4c2a70bc987a" providerId="ADAL" clId="{09A46A37-6CD9-4632-8FF1-FB919A0222C0}" dt="2026-08-23T13:17:12.130" v="19171" actId="22"/>
          <ac:spMkLst>
            <pc:docMk/>
            <pc:sldMk cId="3197937179" sldId="281"/>
            <ac:spMk id="87" creationId="{590CE895-A10F-1A86-9E49-7658DE0986D9}"/>
          </ac:spMkLst>
        </pc:spChg>
        <pc:spChg chg="add">
          <ac:chgData name="Osama Ahmad" userId="8684b5aa-5741-442c-a194-4c2a70bc987a" providerId="ADAL" clId="{09A46A37-6CD9-4632-8FF1-FB919A0222C0}" dt="2026-08-23T13:17:12.130" v="19171" actId="22"/>
          <ac:spMkLst>
            <pc:docMk/>
            <pc:sldMk cId="3197937179" sldId="281"/>
            <ac:spMk id="89" creationId="{F2716B8F-3563-98BC-A72D-64F8FF1A375C}"/>
          </ac:spMkLst>
        </pc:spChg>
        <pc:spChg chg="add">
          <ac:chgData name="Osama Ahmad" userId="8684b5aa-5741-442c-a194-4c2a70bc987a" providerId="ADAL" clId="{09A46A37-6CD9-4632-8FF1-FB919A0222C0}" dt="2026-08-23T13:17:12.130" v="19171" actId="22"/>
          <ac:spMkLst>
            <pc:docMk/>
            <pc:sldMk cId="3197937179" sldId="281"/>
            <ac:spMk id="91" creationId="{EFE23647-CC78-9C5B-095E-F80AE456F898}"/>
          </ac:spMkLst>
        </pc:spChg>
        <pc:spChg chg="add">
          <ac:chgData name="Osama Ahmad" userId="8684b5aa-5741-442c-a194-4c2a70bc987a" providerId="ADAL" clId="{09A46A37-6CD9-4632-8FF1-FB919A0222C0}" dt="2026-08-23T13:17:46.745" v="19174" actId="22"/>
          <ac:spMkLst>
            <pc:docMk/>
            <pc:sldMk cId="3197937179" sldId="281"/>
            <ac:spMk id="95" creationId="{B07E6AA1-8052-6541-9DB9-0AC094E18952}"/>
          </ac:spMkLst>
        </pc:spChg>
        <pc:spChg chg="add">
          <ac:chgData name="Osama Ahmad" userId="8684b5aa-5741-442c-a194-4c2a70bc987a" providerId="ADAL" clId="{09A46A37-6CD9-4632-8FF1-FB919A0222C0}" dt="2026-08-23T13:17:46.745" v="19174" actId="22"/>
          <ac:spMkLst>
            <pc:docMk/>
            <pc:sldMk cId="3197937179" sldId="281"/>
            <ac:spMk id="97" creationId="{020D5320-69CD-38BD-8EF8-BABC1DB2C6FB}"/>
          </ac:spMkLst>
        </pc:spChg>
        <pc:spChg chg="add">
          <ac:chgData name="Osama Ahmad" userId="8684b5aa-5741-442c-a194-4c2a70bc987a" providerId="ADAL" clId="{09A46A37-6CD9-4632-8FF1-FB919A0222C0}" dt="2026-08-23T13:17:46.745" v="19174" actId="22"/>
          <ac:spMkLst>
            <pc:docMk/>
            <pc:sldMk cId="3197937179" sldId="281"/>
            <ac:spMk id="99" creationId="{89761EBC-AAAC-885F-C0EE-8B31CDB96F76}"/>
          </ac:spMkLst>
        </pc:spChg>
        <pc:spChg chg="add">
          <ac:chgData name="Osama Ahmad" userId="8684b5aa-5741-442c-a194-4c2a70bc987a" providerId="ADAL" clId="{09A46A37-6CD9-4632-8FF1-FB919A0222C0}" dt="2026-08-23T13:17:46.745" v="19174" actId="22"/>
          <ac:spMkLst>
            <pc:docMk/>
            <pc:sldMk cId="3197937179" sldId="281"/>
            <ac:spMk id="101" creationId="{5651F752-EE6D-D5F1-E37E-5FE953E65371}"/>
          </ac:spMkLst>
        </pc:spChg>
        <pc:spChg chg="add">
          <ac:chgData name="Osama Ahmad" userId="8684b5aa-5741-442c-a194-4c2a70bc987a" providerId="ADAL" clId="{09A46A37-6CD9-4632-8FF1-FB919A0222C0}" dt="2026-08-23T13:17:46.745" v="19174" actId="22"/>
          <ac:spMkLst>
            <pc:docMk/>
            <pc:sldMk cId="3197937179" sldId="281"/>
            <ac:spMk id="103" creationId="{951B9CFD-7588-722B-02E1-D4A50EB3CF42}"/>
          </ac:spMkLst>
        </pc:spChg>
        <pc:spChg chg="add">
          <ac:chgData name="Osama Ahmad" userId="8684b5aa-5741-442c-a194-4c2a70bc987a" providerId="ADAL" clId="{09A46A37-6CD9-4632-8FF1-FB919A0222C0}" dt="2026-08-23T13:17:46.745" v="19174" actId="22"/>
          <ac:spMkLst>
            <pc:docMk/>
            <pc:sldMk cId="3197937179" sldId="281"/>
            <ac:spMk id="105" creationId="{AF21A1A2-015D-DD7C-718F-68FBD9043EEC}"/>
          </ac:spMkLst>
        </pc:spChg>
        <pc:spChg chg="add">
          <ac:chgData name="Osama Ahmad" userId="8684b5aa-5741-442c-a194-4c2a70bc987a" providerId="ADAL" clId="{09A46A37-6CD9-4632-8FF1-FB919A0222C0}" dt="2026-08-23T13:17:46.745" v="19174" actId="22"/>
          <ac:spMkLst>
            <pc:docMk/>
            <pc:sldMk cId="3197937179" sldId="281"/>
            <ac:spMk id="107" creationId="{94C5456D-500A-9225-C03A-E46E050795AB}"/>
          </ac:spMkLst>
        </pc:spChg>
        <pc:spChg chg="add mod">
          <ac:chgData name="Osama Ahmad" userId="8684b5aa-5741-442c-a194-4c2a70bc987a" providerId="ADAL" clId="{09A46A37-6CD9-4632-8FF1-FB919A0222C0}" dt="2026-08-23T13:18:26.772" v="19181" actId="1076"/>
          <ac:spMkLst>
            <pc:docMk/>
            <pc:sldMk cId="3197937179" sldId="281"/>
            <ac:spMk id="109" creationId="{4B3D58E5-3FFA-7119-5FEA-00071123CE14}"/>
          </ac:spMkLst>
        </pc:spChg>
        <pc:spChg chg="add mod">
          <ac:chgData name="Osama Ahmad" userId="8684b5aa-5741-442c-a194-4c2a70bc987a" providerId="ADAL" clId="{09A46A37-6CD9-4632-8FF1-FB919A0222C0}" dt="2026-08-23T13:21:14.054" v="19189" actId="1076"/>
          <ac:spMkLst>
            <pc:docMk/>
            <pc:sldMk cId="3197937179" sldId="281"/>
            <ac:spMk id="111" creationId="{D24F79DD-C3E6-554A-9CDE-5A0A11A154FA}"/>
          </ac:spMkLst>
        </pc:spChg>
        <pc:picChg chg="add mod">
          <ac:chgData name="Osama Ahmad" userId="8684b5aa-5741-442c-a194-4c2a70bc987a" providerId="ADAL" clId="{09A46A37-6CD9-4632-8FF1-FB919A0222C0}" dt="2026-08-23T13:10:29.237" v="18861" actId="1076"/>
          <ac:picMkLst>
            <pc:docMk/>
            <pc:sldMk cId="3197937179" sldId="281"/>
            <ac:picMk id="3" creationId="{564B7919-4E1C-C213-FC08-1C899F3DD6C6}"/>
          </ac:picMkLst>
        </pc:picChg>
        <pc:picChg chg="add">
          <ac:chgData name="Osama Ahmad" userId="8684b5aa-5741-442c-a194-4c2a70bc987a" providerId="ADAL" clId="{09A46A37-6CD9-4632-8FF1-FB919A0222C0}" dt="2026-08-23T13:17:12.130" v="19171" actId="22"/>
          <ac:picMkLst>
            <pc:docMk/>
            <pc:sldMk cId="3197937179" sldId="281"/>
            <ac:picMk id="77" creationId="{FAC26953-29DC-8175-6B07-724244CA4209}"/>
          </ac:picMkLst>
        </pc:picChg>
        <pc:picChg chg="add">
          <ac:chgData name="Osama Ahmad" userId="8684b5aa-5741-442c-a194-4c2a70bc987a" providerId="ADAL" clId="{09A46A37-6CD9-4632-8FF1-FB919A0222C0}" dt="2026-08-23T13:17:46.745" v="19174" actId="22"/>
          <ac:picMkLst>
            <pc:docMk/>
            <pc:sldMk cId="3197937179" sldId="281"/>
            <ac:picMk id="93" creationId="{9E623651-7142-DC9E-224A-65DC3FD80B3D}"/>
          </ac:picMkLst>
        </pc:picChg>
      </pc:sldChg>
      <pc:sldChg chg="addSp delSp modSp add mod ord modTransition">
        <pc:chgData name="Osama Ahmad" userId="8684b5aa-5741-442c-a194-4c2a70bc987a" providerId="ADAL" clId="{09A46A37-6CD9-4632-8FF1-FB919A0222C0}" dt="2026-08-27T14:39:37.609" v="31932"/>
        <pc:sldMkLst>
          <pc:docMk/>
          <pc:sldMk cId="2893226465" sldId="1498"/>
        </pc:sldMkLst>
        <pc:spChg chg="add mod">
          <ac:chgData name="Osama Ahmad" userId="8684b5aa-5741-442c-a194-4c2a70bc987a" providerId="ADAL" clId="{09A46A37-6CD9-4632-8FF1-FB919A0222C0}" dt="2026-08-27T08:46:01.336" v="30649" actId="207"/>
          <ac:spMkLst>
            <pc:docMk/>
            <pc:sldMk cId="2893226465" sldId="1498"/>
            <ac:spMk id="5" creationId="{E14C3AA8-5A0C-0840-92F2-A4A5AB536DE4}"/>
          </ac:spMkLst>
        </pc:spChg>
        <pc:picChg chg="add del mod">
          <ac:chgData name="Osama Ahmad" userId="8684b5aa-5741-442c-a194-4c2a70bc987a" providerId="ADAL" clId="{09A46A37-6CD9-4632-8FF1-FB919A0222C0}" dt="2026-08-26T18:12:44.015" v="29577" actId="14100"/>
          <ac:picMkLst>
            <pc:docMk/>
            <pc:sldMk cId="2893226465" sldId="1498"/>
            <ac:picMk id="3" creationId="{EE1F281F-F775-44E5-500D-7DA739498A43}"/>
          </ac:picMkLst>
        </pc:picChg>
        <pc:picChg chg="mod">
          <ac:chgData name="Osama Ahmad" userId="8684b5aa-5741-442c-a194-4c2a70bc987a" providerId="ADAL" clId="{09A46A37-6CD9-4632-8FF1-FB919A0222C0}" dt="2026-08-26T18:13:52.201" v="29653" actId="1035"/>
          <ac:picMkLst>
            <pc:docMk/>
            <pc:sldMk cId="2893226465" sldId="1498"/>
            <ac:picMk id="9" creationId="{338400DA-DEEF-4624-3967-BF3C9363C0F9}"/>
          </ac:picMkLst>
        </pc:picChg>
        <pc:picChg chg="mod">
          <ac:chgData name="Osama Ahmad" userId="8684b5aa-5741-442c-a194-4c2a70bc987a" providerId="ADAL" clId="{09A46A37-6CD9-4632-8FF1-FB919A0222C0}" dt="2026-08-26T18:13:52.201" v="29653" actId="1035"/>
          <ac:picMkLst>
            <pc:docMk/>
            <pc:sldMk cId="2893226465" sldId="1498"/>
            <ac:picMk id="12" creationId="{339C4201-C6F5-01BB-858D-7F6F736774F0}"/>
          </ac:picMkLst>
        </pc:picChg>
        <pc:picChg chg="mod">
          <ac:chgData name="Osama Ahmad" userId="8684b5aa-5741-442c-a194-4c2a70bc987a" providerId="ADAL" clId="{09A46A37-6CD9-4632-8FF1-FB919A0222C0}" dt="2026-08-24T18:12:39.115" v="23031" actId="1076"/>
          <ac:picMkLst>
            <pc:docMk/>
            <pc:sldMk cId="2893226465" sldId="1498"/>
            <ac:picMk id="13" creationId="{F1F8774D-D658-E74B-9B30-8A476776AF03}"/>
          </ac:picMkLst>
        </pc:picChg>
        <pc:picChg chg="mod">
          <ac:chgData name="Osama Ahmad" userId="8684b5aa-5741-442c-a194-4c2a70bc987a" providerId="ADAL" clId="{09A46A37-6CD9-4632-8FF1-FB919A0222C0}" dt="2026-08-24T18:12:56.120" v="23036" actId="1076"/>
          <ac:picMkLst>
            <pc:docMk/>
            <pc:sldMk cId="2893226465" sldId="1498"/>
            <ac:picMk id="16" creationId="{4FC00FB3-7EA0-8BD8-F2B3-23EB75BB9ABA}"/>
          </ac:picMkLst>
        </pc:picChg>
        <pc:picChg chg="mod">
          <ac:chgData name="Osama Ahmad" userId="8684b5aa-5741-442c-a194-4c2a70bc987a" providerId="ADAL" clId="{09A46A37-6CD9-4632-8FF1-FB919A0222C0}" dt="2026-08-26T18:13:52.201" v="29653" actId="1035"/>
          <ac:picMkLst>
            <pc:docMk/>
            <pc:sldMk cId="2893226465" sldId="1498"/>
            <ac:picMk id="1026" creationId="{614254BC-8A08-C2BD-85F0-A8A47D310BDC}"/>
          </ac:picMkLst>
        </pc:picChg>
        <pc:picChg chg="mod">
          <ac:chgData name="Osama Ahmad" userId="8684b5aa-5741-442c-a194-4c2a70bc987a" providerId="ADAL" clId="{09A46A37-6CD9-4632-8FF1-FB919A0222C0}" dt="2026-08-26T18:13:52.201" v="29653" actId="1035"/>
          <ac:picMkLst>
            <pc:docMk/>
            <pc:sldMk cId="2893226465" sldId="1498"/>
            <ac:picMk id="1028" creationId="{1E5D8CCF-D4EE-C1CB-B4F5-262CCE66DACE}"/>
          </ac:picMkLst>
        </pc:picChg>
        <pc:picChg chg="mod">
          <ac:chgData name="Osama Ahmad" userId="8684b5aa-5741-442c-a194-4c2a70bc987a" providerId="ADAL" clId="{09A46A37-6CD9-4632-8FF1-FB919A0222C0}" dt="2026-08-24T18:12:53.189" v="23035" actId="1076"/>
          <ac:picMkLst>
            <pc:docMk/>
            <pc:sldMk cId="2893226465" sldId="1498"/>
            <ac:picMk id="1030" creationId="{88E59612-D3F9-B659-8A57-FA49731D1620}"/>
          </ac:picMkLst>
        </pc:picChg>
        <pc:picChg chg="mod">
          <ac:chgData name="Osama Ahmad" userId="8684b5aa-5741-442c-a194-4c2a70bc987a" providerId="ADAL" clId="{09A46A37-6CD9-4632-8FF1-FB919A0222C0}" dt="2026-08-24T18:12:44.881" v="23033" actId="1076"/>
          <ac:picMkLst>
            <pc:docMk/>
            <pc:sldMk cId="2893226465" sldId="1498"/>
            <ac:picMk id="1042" creationId="{4866B8AA-AA04-BA30-0970-C33B0128EB1F}"/>
          </ac:picMkLst>
        </pc:picChg>
      </pc:sldChg>
      <pc:sldChg chg="addSp delSp modSp mod ord modAnim">
        <pc:chgData name="Osama Ahmad" userId="8684b5aa-5741-442c-a194-4c2a70bc987a" providerId="ADAL" clId="{09A46A37-6CD9-4632-8FF1-FB919A0222C0}" dt="2026-08-28T10:10:16.813" v="32882" actId="20577"/>
        <pc:sldMkLst>
          <pc:docMk/>
          <pc:sldMk cId="3654576305" sldId="1606"/>
        </pc:sldMkLst>
        <pc:spChg chg="add mod">
          <ac:chgData name="Osama Ahmad" userId="8684b5aa-5741-442c-a194-4c2a70bc987a" providerId="ADAL" clId="{09A46A37-6CD9-4632-8FF1-FB919A0222C0}" dt="2026-08-28T10:10:16.813" v="32882" actId="20577"/>
          <ac:spMkLst>
            <pc:docMk/>
            <pc:sldMk cId="3654576305" sldId="1606"/>
            <ac:spMk id="3" creationId="{55086DA6-5BD0-8BDD-A6B8-21FAEC4CCE32}"/>
          </ac:spMkLst>
        </pc:spChg>
        <pc:spChg chg="add mod">
          <ac:chgData name="Osama Ahmad" userId="8684b5aa-5741-442c-a194-4c2a70bc987a" providerId="ADAL" clId="{09A46A37-6CD9-4632-8FF1-FB919A0222C0}" dt="2026-08-27T08:44:03.004" v="30644"/>
          <ac:spMkLst>
            <pc:docMk/>
            <pc:sldMk cId="3654576305" sldId="1606"/>
            <ac:spMk id="4" creationId="{C379B528-208F-8D51-19D9-02E601453BBE}"/>
          </ac:spMkLst>
        </pc:spChg>
        <pc:spChg chg="mod">
          <ac:chgData name="Osama Ahmad" userId="8684b5aa-5741-442c-a194-4c2a70bc987a" providerId="ADAL" clId="{09A46A37-6CD9-4632-8FF1-FB919A0222C0}" dt="2026-08-24T13:02:07.694" v="20463" actId="20577"/>
          <ac:spMkLst>
            <pc:docMk/>
            <pc:sldMk cId="3654576305" sldId="1606"/>
            <ac:spMk id="19" creationId="{754DBC9B-A769-A460-1720-9B62E1C65948}"/>
          </ac:spMkLst>
        </pc:spChg>
      </pc:sldChg>
      <pc:sldChg chg="addSp delSp modSp add mod ord delAnim modAnim">
        <pc:chgData name="Osama Ahmad" userId="8684b5aa-5741-442c-a194-4c2a70bc987a" providerId="ADAL" clId="{09A46A37-6CD9-4632-8FF1-FB919A0222C0}" dt="2026-09-02T17:50:17.740" v="35297" actId="2711"/>
        <pc:sldMkLst>
          <pc:docMk/>
          <pc:sldMk cId="3436153903" sldId="1609"/>
        </pc:sldMkLst>
        <pc:spChg chg="add mod">
          <ac:chgData name="Osama Ahmad" userId="8684b5aa-5741-442c-a194-4c2a70bc987a" providerId="ADAL" clId="{09A46A37-6CD9-4632-8FF1-FB919A0222C0}" dt="2026-08-24T12:45:01.022" v="20323" actId="1076"/>
          <ac:spMkLst>
            <pc:docMk/>
            <pc:sldMk cId="3436153903" sldId="1609"/>
            <ac:spMk id="3" creationId="{B7968B7D-5284-29BE-7FD8-F8D0A2C9FC00}"/>
          </ac:spMkLst>
        </pc:spChg>
        <pc:spChg chg="add mod">
          <ac:chgData name="Osama Ahmad" userId="8684b5aa-5741-442c-a194-4c2a70bc987a" providerId="ADAL" clId="{09A46A37-6CD9-4632-8FF1-FB919A0222C0}" dt="2026-08-31T17:11:47.926" v="33285" actId="1035"/>
          <ac:spMkLst>
            <pc:docMk/>
            <pc:sldMk cId="3436153903" sldId="1609"/>
            <ac:spMk id="9" creationId="{A940A607-5BBF-9515-A88F-D3F8EB5502C5}"/>
          </ac:spMkLst>
        </pc:spChg>
        <pc:spChg chg="add mod">
          <ac:chgData name="Osama Ahmad" userId="8684b5aa-5741-442c-a194-4c2a70bc987a" providerId="ADAL" clId="{09A46A37-6CD9-4632-8FF1-FB919A0222C0}" dt="2026-08-31T17:11:00.367" v="33250" actId="1076"/>
          <ac:spMkLst>
            <pc:docMk/>
            <pc:sldMk cId="3436153903" sldId="1609"/>
            <ac:spMk id="10" creationId="{C17DE7E1-DB17-2B86-BAEF-3448A5BADBD9}"/>
          </ac:spMkLst>
        </pc:spChg>
        <pc:spChg chg="add mod">
          <ac:chgData name="Osama Ahmad" userId="8684b5aa-5741-442c-a194-4c2a70bc987a" providerId="ADAL" clId="{09A46A37-6CD9-4632-8FF1-FB919A0222C0}" dt="2026-08-31T17:11:20.231" v="33262" actId="113"/>
          <ac:spMkLst>
            <pc:docMk/>
            <pc:sldMk cId="3436153903" sldId="1609"/>
            <ac:spMk id="12" creationId="{BEC1828D-56B0-E494-0132-26787C3614D8}"/>
          </ac:spMkLst>
        </pc:spChg>
        <pc:spChg chg="mod">
          <ac:chgData name="Osama Ahmad" userId="8684b5aa-5741-442c-a194-4c2a70bc987a" providerId="ADAL" clId="{09A46A37-6CD9-4632-8FF1-FB919A0222C0}" dt="2026-08-24T18:18:05.485" v="23080" actId="20577"/>
          <ac:spMkLst>
            <pc:docMk/>
            <pc:sldMk cId="3436153903" sldId="1609"/>
            <ac:spMk id="19" creationId="{DB4CC948-5D3A-287C-B77D-3D48E309AB11}"/>
          </ac:spMkLst>
        </pc:spChg>
        <pc:spChg chg="mod">
          <ac:chgData name="Osama Ahmad" userId="8684b5aa-5741-442c-a194-4c2a70bc987a" providerId="ADAL" clId="{09A46A37-6CD9-4632-8FF1-FB919A0222C0}" dt="2026-08-27T08:43:38.121" v="30636" actId="1076"/>
          <ac:spMkLst>
            <pc:docMk/>
            <pc:sldMk cId="3436153903" sldId="1609"/>
            <ac:spMk id="23" creationId="{80D737B6-63D5-730C-ADE7-2D2F7D13AFB4}"/>
          </ac:spMkLst>
        </pc:spChg>
        <pc:spChg chg="add mod">
          <ac:chgData name="Osama Ahmad" userId="8684b5aa-5741-442c-a194-4c2a70bc987a" providerId="ADAL" clId="{09A46A37-6CD9-4632-8FF1-FB919A0222C0}" dt="2026-08-27T08:17:21.755" v="30451" actId="14100"/>
          <ac:spMkLst>
            <pc:docMk/>
            <pc:sldMk cId="3436153903" sldId="1609"/>
            <ac:spMk id="24" creationId="{6DEDD691-FABD-7FB8-3C15-0B7976EFE814}"/>
          </ac:spMkLst>
        </pc:spChg>
        <pc:spChg chg="add mod">
          <ac:chgData name="Osama Ahmad" userId="8684b5aa-5741-442c-a194-4c2a70bc987a" providerId="ADAL" clId="{09A46A37-6CD9-4632-8FF1-FB919A0222C0}" dt="2026-08-31T17:11:31.360" v="33264" actId="14100"/>
          <ac:spMkLst>
            <pc:docMk/>
            <pc:sldMk cId="3436153903" sldId="1609"/>
            <ac:spMk id="25" creationId="{A6C47CEC-FB3F-E0BC-0C82-BCA882F09B9E}"/>
          </ac:spMkLst>
        </pc:spChg>
        <pc:spChg chg="add mod">
          <ac:chgData name="Osama Ahmad" userId="8684b5aa-5741-442c-a194-4c2a70bc987a" providerId="ADAL" clId="{09A46A37-6CD9-4632-8FF1-FB919A0222C0}" dt="2026-08-27T08:43:48.104" v="30640"/>
          <ac:spMkLst>
            <pc:docMk/>
            <pc:sldMk cId="3436153903" sldId="1609"/>
            <ac:spMk id="26" creationId="{F6FBE012-A768-17BC-2208-E2522EEE04F5}"/>
          </ac:spMkLst>
        </pc:spChg>
        <pc:spChg chg="add mod">
          <ac:chgData name="Osama Ahmad" userId="8684b5aa-5741-442c-a194-4c2a70bc987a" providerId="ADAL" clId="{09A46A37-6CD9-4632-8FF1-FB919A0222C0}" dt="2026-08-31T17:11:51.307" v="33288" actId="1036"/>
          <ac:spMkLst>
            <pc:docMk/>
            <pc:sldMk cId="3436153903" sldId="1609"/>
            <ac:spMk id="27" creationId="{D9ABB548-0039-D6E0-3B5E-9CC24150A3F7}"/>
          </ac:spMkLst>
        </pc:spChg>
        <pc:spChg chg="add mod">
          <ac:chgData name="Osama Ahmad" userId="8684b5aa-5741-442c-a194-4c2a70bc987a" providerId="ADAL" clId="{09A46A37-6CD9-4632-8FF1-FB919A0222C0}" dt="2026-08-24T18:20:20.328" v="23114" actId="1035"/>
          <ac:spMkLst>
            <pc:docMk/>
            <pc:sldMk cId="3436153903" sldId="1609"/>
            <ac:spMk id="29" creationId="{1A91993E-2D6F-A444-D0D7-74723434481C}"/>
          </ac:spMkLst>
        </pc:spChg>
        <pc:spChg chg="add mod">
          <ac:chgData name="Osama Ahmad" userId="8684b5aa-5741-442c-a194-4c2a70bc987a" providerId="ADAL" clId="{09A46A37-6CD9-4632-8FF1-FB919A0222C0}" dt="2026-08-24T18:20:20.328" v="23114" actId="1035"/>
          <ac:spMkLst>
            <pc:docMk/>
            <pc:sldMk cId="3436153903" sldId="1609"/>
            <ac:spMk id="30" creationId="{273AF186-BA4D-08AD-9E54-C5F568E016C1}"/>
          </ac:spMkLst>
        </pc:spChg>
        <pc:spChg chg="add mod">
          <ac:chgData name="Osama Ahmad" userId="8684b5aa-5741-442c-a194-4c2a70bc987a" providerId="ADAL" clId="{09A46A37-6CD9-4632-8FF1-FB919A0222C0}" dt="2026-09-02T17:50:17.740" v="35297" actId="2711"/>
          <ac:spMkLst>
            <pc:docMk/>
            <pc:sldMk cId="3436153903" sldId="1609"/>
            <ac:spMk id="32" creationId="{985E5961-BA9A-7462-806C-2A45E83D5DEB}"/>
          </ac:spMkLst>
        </pc:spChg>
        <pc:spChg chg="add mod">
          <ac:chgData name="Osama Ahmad" userId="8684b5aa-5741-442c-a194-4c2a70bc987a" providerId="ADAL" clId="{09A46A37-6CD9-4632-8FF1-FB919A0222C0}" dt="2026-08-31T17:12:25.298" v="33321" actId="1076"/>
          <ac:spMkLst>
            <pc:docMk/>
            <pc:sldMk cId="3436153903" sldId="1609"/>
            <ac:spMk id="36" creationId="{EE277309-C1BE-4FF4-53AF-37C3DE21E21E}"/>
          </ac:spMkLst>
        </pc:spChg>
        <pc:grpChg chg="add mod">
          <ac:chgData name="Osama Ahmad" userId="8684b5aa-5741-442c-a194-4c2a70bc987a" providerId="ADAL" clId="{09A46A37-6CD9-4632-8FF1-FB919A0222C0}" dt="2026-08-24T12:45:11.760" v="20325" actId="1076"/>
          <ac:grpSpMkLst>
            <pc:docMk/>
            <pc:sldMk cId="3436153903" sldId="1609"/>
            <ac:grpSpMk id="4" creationId="{0EFA9FD9-602A-7D9D-E1B5-186C8ABA80DB}"/>
          </ac:grpSpMkLst>
        </pc:grpChg>
        <pc:grpChg chg="add mod">
          <ac:chgData name="Osama Ahmad" userId="8684b5aa-5741-442c-a194-4c2a70bc987a" providerId="ADAL" clId="{09A46A37-6CD9-4632-8FF1-FB919A0222C0}" dt="2026-08-31T17:11:43.004" v="33267" actId="1076"/>
          <ac:grpSpMkLst>
            <pc:docMk/>
            <pc:sldMk cId="3436153903" sldId="1609"/>
            <ac:grpSpMk id="11" creationId="{3AACA496-0F34-DDD1-69FE-8B104BF4CAE8}"/>
          </ac:grpSpMkLst>
        </pc:grpChg>
        <pc:grpChg chg="add mod">
          <ac:chgData name="Osama Ahmad" userId="8684b5aa-5741-442c-a194-4c2a70bc987a" providerId="ADAL" clId="{09A46A37-6CD9-4632-8FF1-FB919A0222C0}" dt="2026-08-24T12:48:52.680" v="20371" actId="1076"/>
          <ac:grpSpMkLst>
            <pc:docMk/>
            <pc:sldMk cId="3436153903" sldId="1609"/>
            <ac:grpSpMk id="15" creationId="{E42BC9A5-BC33-677C-2CEA-5FE6CACFDBCD}"/>
          </ac:grpSpMkLst>
        </pc:grpChg>
        <pc:cxnChg chg="mod">
          <ac:chgData name="Osama Ahmad" userId="8684b5aa-5741-442c-a194-4c2a70bc987a" providerId="ADAL" clId="{09A46A37-6CD9-4632-8FF1-FB919A0222C0}" dt="2026-08-24T12:45:04.761" v="20324"/>
          <ac:cxnSpMkLst>
            <pc:docMk/>
            <pc:sldMk cId="3436153903" sldId="1609"/>
            <ac:cxnSpMk id="5" creationId="{DF541323-D713-4074-7207-51A257FF3457}"/>
          </ac:cxnSpMkLst>
        </pc:cxnChg>
        <pc:cxnChg chg="mod">
          <ac:chgData name="Osama Ahmad" userId="8684b5aa-5741-442c-a194-4c2a70bc987a" providerId="ADAL" clId="{09A46A37-6CD9-4632-8FF1-FB919A0222C0}" dt="2026-08-24T12:45:04.761" v="20324"/>
          <ac:cxnSpMkLst>
            <pc:docMk/>
            <pc:sldMk cId="3436153903" sldId="1609"/>
            <ac:cxnSpMk id="6" creationId="{B25C1567-CD79-E4FE-29E5-F7AD59558B91}"/>
          </ac:cxnSpMkLst>
        </pc:cxnChg>
        <pc:cxnChg chg="mod">
          <ac:chgData name="Osama Ahmad" userId="8684b5aa-5741-442c-a194-4c2a70bc987a" providerId="ADAL" clId="{09A46A37-6CD9-4632-8FF1-FB919A0222C0}" dt="2026-08-24T12:45:04.761" v="20324"/>
          <ac:cxnSpMkLst>
            <pc:docMk/>
            <pc:sldMk cId="3436153903" sldId="1609"/>
            <ac:cxnSpMk id="7" creationId="{7D8D746B-E691-8B1B-1035-724C95752CF7}"/>
          </ac:cxnSpMkLst>
        </pc:cxnChg>
        <pc:cxnChg chg="mod">
          <ac:chgData name="Osama Ahmad" userId="8684b5aa-5741-442c-a194-4c2a70bc987a" providerId="ADAL" clId="{09A46A37-6CD9-4632-8FF1-FB919A0222C0}" dt="2026-08-24T12:45:04.761" v="20324"/>
          <ac:cxnSpMkLst>
            <pc:docMk/>
            <pc:sldMk cId="3436153903" sldId="1609"/>
            <ac:cxnSpMk id="8" creationId="{F4F6ED4D-052F-727F-45F7-F8E75B4AC450}"/>
          </ac:cxnSpMkLst>
        </pc:cxnChg>
        <pc:cxnChg chg="mod">
          <ac:chgData name="Osama Ahmad" userId="8684b5aa-5741-442c-a194-4c2a70bc987a" providerId="ADAL" clId="{09A46A37-6CD9-4632-8FF1-FB919A0222C0}" dt="2026-08-26T08:57:25.298" v="27887" actId="208"/>
          <ac:cxnSpMkLst>
            <pc:docMk/>
            <pc:sldMk cId="3436153903" sldId="1609"/>
            <ac:cxnSpMk id="13" creationId="{678DFC83-B9DA-3AE0-8442-A197984EC3A8}"/>
          </ac:cxnSpMkLst>
        </pc:cxnChg>
        <pc:cxnChg chg="mod">
          <ac:chgData name="Osama Ahmad" userId="8684b5aa-5741-442c-a194-4c2a70bc987a" providerId="ADAL" clId="{09A46A37-6CD9-4632-8FF1-FB919A0222C0}" dt="2026-08-26T08:57:25.298" v="27887" actId="208"/>
          <ac:cxnSpMkLst>
            <pc:docMk/>
            <pc:sldMk cId="3436153903" sldId="1609"/>
            <ac:cxnSpMk id="14" creationId="{0E6C9C60-7A43-BF79-EDE7-6FC1D00A190B}"/>
          </ac:cxnSpMkLst>
        </pc:cxnChg>
        <pc:cxnChg chg="mod">
          <ac:chgData name="Osama Ahmad" userId="8684b5aa-5741-442c-a194-4c2a70bc987a" providerId="ADAL" clId="{09A46A37-6CD9-4632-8FF1-FB919A0222C0}" dt="2026-08-24T12:48:43.938" v="20368"/>
          <ac:cxnSpMkLst>
            <pc:docMk/>
            <pc:sldMk cId="3436153903" sldId="1609"/>
            <ac:cxnSpMk id="16" creationId="{57E4C503-8EAC-AA5D-39AF-C262E8EAA2FD}"/>
          </ac:cxnSpMkLst>
        </pc:cxnChg>
        <pc:cxnChg chg="mod">
          <ac:chgData name="Osama Ahmad" userId="8684b5aa-5741-442c-a194-4c2a70bc987a" providerId="ADAL" clId="{09A46A37-6CD9-4632-8FF1-FB919A0222C0}" dt="2026-08-24T12:48:43.938" v="20368"/>
          <ac:cxnSpMkLst>
            <pc:docMk/>
            <pc:sldMk cId="3436153903" sldId="1609"/>
            <ac:cxnSpMk id="17" creationId="{0D718288-A10F-4C49-0B76-6ED2FCF12926}"/>
          </ac:cxnSpMkLst>
        </pc:cxnChg>
        <pc:cxnChg chg="mod">
          <ac:chgData name="Osama Ahmad" userId="8684b5aa-5741-442c-a194-4c2a70bc987a" providerId="ADAL" clId="{09A46A37-6CD9-4632-8FF1-FB919A0222C0}" dt="2026-08-24T12:48:43.938" v="20368"/>
          <ac:cxnSpMkLst>
            <pc:docMk/>
            <pc:sldMk cId="3436153903" sldId="1609"/>
            <ac:cxnSpMk id="18" creationId="{ED0FBAC2-E3E3-B1B3-D3F0-62F3488E6778}"/>
          </ac:cxnSpMkLst>
        </pc:cxnChg>
        <pc:cxnChg chg="mod">
          <ac:chgData name="Osama Ahmad" userId="8684b5aa-5741-442c-a194-4c2a70bc987a" providerId="ADAL" clId="{09A46A37-6CD9-4632-8FF1-FB919A0222C0}" dt="2026-08-24T12:48:43.938" v="20368"/>
          <ac:cxnSpMkLst>
            <pc:docMk/>
            <pc:sldMk cId="3436153903" sldId="1609"/>
            <ac:cxnSpMk id="20" creationId="{F269030E-6056-C05D-50DB-F60E82291134}"/>
          </ac:cxnSpMkLst>
        </pc:cxnChg>
        <pc:cxnChg chg="mod">
          <ac:chgData name="Osama Ahmad" userId="8684b5aa-5741-442c-a194-4c2a70bc987a" providerId="ADAL" clId="{09A46A37-6CD9-4632-8FF1-FB919A0222C0}" dt="2026-08-26T08:57:25.298" v="27887" actId="208"/>
          <ac:cxnSpMkLst>
            <pc:docMk/>
            <pc:sldMk cId="3436153903" sldId="1609"/>
            <ac:cxnSpMk id="21" creationId="{2A422426-0FB4-6A7F-3F8F-ED2AA7A5AF67}"/>
          </ac:cxnSpMkLst>
        </pc:cxnChg>
        <pc:cxnChg chg="mod">
          <ac:chgData name="Osama Ahmad" userId="8684b5aa-5741-442c-a194-4c2a70bc987a" providerId="ADAL" clId="{09A46A37-6CD9-4632-8FF1-FB919A0222C0}" dt="2026-08-26T08:57:25.298" v="27887" actId="208"/>
          <ac:cxnSpMkLst>
            <pc:docMk/>
            <pc:sldMk cId="3436153903" sldId="1609"/>
            <ac:cxnSpMk id="22" creationId="{D1B6A9BE-0B8C-071B-D700-E02A140AE299}"/>
          </ac:cxnSpMkLst>
        </pc:cxnChg>
        <pc:cxnChg chg="add mod">
          <ac:chgData name="Osama Ahmad" userId="8684b5aa-5741-442c-a194-4c2a70bc987a" providerId="ADAL" clId="{09A46A37-6CD9-4632-8FF1-FB919A0222C0}" dt="2026-08-24T18:20:08.962" v="23094" actId="1035"/>
          <ac:cxnSpMkLst>
            <pc:docMk/>
            <pc:sldMk cId="3436153903" sldId="1609"/>
            <ac:cxnSpMk id="28" creationId="{FBEA1A3F-49E1-2237-79AE-641DCDE24F2F}"/>
          </ac:cxnSpMkLst>
        </pc:cxnChg>
      </pc:sldChg>
      <pc:sldChg chg="addSp delSp modSp add mod delAnim modAnim">
        <pc:chgData name="Osama Ahmad" userId="8684b5aa-5741-442c-a194-4c2a70bc987a" providerId="ADAL" clId="{09A46A37-6CD9-4632-8FF1-FB919A0222C0}" dt="2026-08-28T09:33:57.400" v="32001" actId="207"/>
        <pc:sldMkLst>
          <pc:docMk/>
          <pc:sldMk cId="4093737557" sldId="1610"/>
        </pc:sldMkLst>
        <pc:spChg chg="add mod">
          <ac:chgData name="Osama Ahmad" userId="8684b5aa-5741-442c-a194-4c2a70bc987a" providerId="ADAL" clId="{09A46A37-6CD9-4632-8FF1-FB919A0222C0}" dt="2026-08-26T15:04:45.054" v="29356" actId="207"/>
          <ac:spMkLst>
            <pc:docMk/>
            <pc:sldMk cId="4093737557" sldId="1610"/>
            <ac:spMk id="4" creationId="{F0DD50D4-C546-25CA-469D-3AB1ECF637E7}"/>
          </ac:spMkLst>
        </pc:spChg>
        <pc:spChg chg="add mod">
          <ac:chgData name="Osama Ahmad" userId="8684b5aa-5741-442c-a194-4c2a70bc987a" providerId="ADAL" clId="{09A46A37-6CD9-4632-8FF1-FB919A0222C0}" dt="2026-08-25T12:55:09.821" v="24200" actId="2711"/>
          <ac:spMkLst>
            <pc:docMk/>
            <pc:sldMk cId="4093737557" sldId="1610"/>
            <ac:spMk id="5" creationId="{765BA6ED-8E82-941F-78EA-0410D2E7398F}"/>
          </ac:spMkLst>
        </pc:spChg>
        <pc:spChg chg="add mod">
          <ac:chgData name="Osama Ahmad" userId="8684b5aa-5741-442c-a194-4c2a70bc987a" providerId="ADAL" clId="{09A46A37-6CD9-4632-8FF1-FB919A0222C0}" dt="2026-08-26T15:03:42.719" v="29348" actId="1076"/>
          <ac:spMkLst>
            <pc:docMk/>
            <pc:sldMk cId="4093737557" sldId="1610"/>
            <ac:spMk id="6" creationId="{C271C7A9-7889-5802-4082-BFFDC3B28ABA}"/>
          </ac:spMkLst>
        </pc:spChg>
        <pc:spChg chg="add mod">
          <ac:chgData name="Osama Ahmad" userId="8684b5aa-5741-442c-a194-4c2a70bc987a" providerId="ADAL" clId="{09A46A37-6CD9-4632-8FF1-FB919A0222C0}" dt="2026-08-28T09:33:57.400" v="32001" actId="207"/>
          <ac:spMkLst>
            <pc:docMk/>
            <pc:sldMk cId="4093737557" sldId="1610"/>
            <ac:spMk id="15" creationId="{66226E16-F1B2-4E3F-5503-E009BCF3BAD4}"/>
          </ac:spMkLst>
        </pc:spChg>
        <pc:spChg chg="add mod">
          <ac:chgData name="Osama Ahmad" userId="8684b5aa-5741-442c-a194-4c2a70bc987a" providerId="ADAL" clId="{09A46A37-6CD9-4632-8FF1-FB919A0222C0}" dt="2026-08-27T08:38:20.824" v="30557" actId="1037"/>
          <ac:spMkLst>
            <pc:docMk/>
            <pc:sldMk cId="4093737557" sldId="1610"/>
            <ac:spMk id="17" creationId="{48A236B1-706B-6D9B-CB00-9F6DEBC66FB1}"/>
          </ac:spMkLst>
        </pc:spChg>
        <pc:spChg chg="mod">
          <ac:chgData name="Osama Ahmad" userId="8684b5aa-5741-442c-a194-4c2a70bc987a" providerId="ADAL" clId="{09A46A37-6CD9-4632-8FF1-FB919A0222C0}" dt="2026-08-26T15:00:00.731" v="29251" actId="57"/>
          <ac:spMkLst>
            <pc:docMk/>
            <pc:sldMk cId="4093737557" sldId="1610"/>
            <ac:spMk id="19" creationId="{9C1D1E21-7B18-A498-33E3-5F7F815F6619}"/>
          </ac:spMkLst>
        </pc:spChg>
        <pc:graphicFrameChg chg="add mod modGraphic">
          <ac:chgData name="Osama Ahmad" userId="8684b5aa-5741-442c-a194-4c2a70bc987a" providerId="ADAL" clId="{09A46A37-6CD9-4632-8FF1-FB919A0222C0}" dt="2026-08-27T08:06:31.207" v="30291" actId="1076"/>
          <ac:graphicFrameMkLst>
            <pc:docMk/>
            <pc:sldMk cId="4093737557" sldId="1610"/>
            <ac:graphicFrameMk id="8" creationId="{8E68BE78-4BD9-F063-690D-20EC4304D2B8}"/>
          </ac:graphicFrameMkLst>
        </pc:graphicFrameChg>
        <pc:picChg chg="add mod">
          <ac:chgData name="Osama Ahmad" userId="8684b5aa-5741-442c-a194-4c2a70bc987a" providerId="ADAL" clId="{09A46A37-6CD9-4632-8FF1-FB919A0222C0}" dt="2026-08-26T18:08:33.576" v="29525" actId="14100"/>
          <ac:picMkLst>
            <pc:docMk/>
            <pc:sldMk cId="4093737557" sldId="1610"/>
            <ac:picMk id="14" creationId="{32666175-DD7F-FE7C-5470-069275B58E37}"/>
          </ac:picMkLst>
        </pc:picChg>
        <pc:picChg chg="add mod">
          <ac:chgData name="Osama Ahmad" userId="8684b5aa-5741-442c-a194-4c2a70bc987a" providerId="ADAL" clId="{09A46A37-6CD9-4632-8FF1-FB919A0222C0}" dt="2026-08-26T18:08:47.143" v="29535" actId="1076"/>
          <ac:picMkLst>
            <pc:docMk/>
            <pc:sldMk cId="4093737557" sldId="1610"/>
            <ac:picMk id="16" creationId="{1961038B-BE31-81B6-F6AD-3A173C7B51EC}"/>
          </ac:picMkLst>
        </pc:picChg>
      </pc:sldChg>
      <pc:sldChg chg="addSp delSp modSp add mod delAnim modAnim">
        <pc:chgData name="Osama Ahmad" userId="8684b5aa-5741-442c-a194-4c2a70bc987a" providerId="ADAL" clId="{09A46A37-6CD9-4632-8FF1-FB919A0222C0}" dt="2026-09-02T11:00:45.234" v="35264" actId="20577"/>
        <pc:sldMkLst>
          <pc:docMk/>
          <pc:sldMk cId="2495761875" sldId="1611"/>
        </pc:sldMkLst>
        <pc:spChg chg="add mod">
          <ac:chgData name="Osama Ahmad" userId="8684b5aa-5741-442c-a194-4c2a70bc987a" providerId="ADAL" clId="{09A46A37-6CD9-4632-8FF1-FB919A0222C0}" dt="2026-09-02T11:00:45.234" v="35264" actId="20577"/>
          <ac:spMkLst>
            <pc:docMk/>
            <pc:sldMk cId="2495761875" sldId="1611"/>
            <ac:spMk id="10" creationId="{9A2CB97F-FF84-C127-4C05-BB9953999B75}"/>
          </ac:spMkLst>
        </pc:spChg>
        <pc:spChg chg="add mod">
          <ac:chgData name="Osama Ahmad" userId="8684b5aa-5741-442c-a194-4c2a70bc987a" providerId="ADAL" clId="{09A46A37-6CD9-4632-8FF1-FB919A0222C0}" dt="2026-09-02T11:00:29.950" v="35260" actId="1037"/>
          <ac:spMkLst>
            <pc:docMk/>
            <pc:sldMk cId="2495761875" sldId="1611"/>
            <ac:spMk id="20" creationId="{C76AC61D-6385-9D39-6C74-19C6842E74D3}"/>
          </ac:spMkLst>
        </pc:spChg>
      </pc:sldChg>
      <pc:sldChg chg="addSp delSp modSp add del mod modAnim modNotesTx">
        <pc:chgData name="Osama Ahmad" userId="8684b5aa-5741-442c-a194-4c2a70bc987a" providerId="ADAL" clId="{09A46A37-6CD9-4632-8FF1-FB919A0222C0}" dt="2026-09-01T08:27:59.121" v="34459" actId="47"/>
        <pc:sldMkLst>
          <pc:docMk/>
          <pc:sldMk cId="3903628367" sldId="1612"/>
        </pc:sldMkLst>
      </pc:sldChg>
      <pc:sldChg chg="addSp delSp modSp add del mod ord modAnim">
        <pc:chgData name="Osama Ahmad" userId="8684b5aa-5741-442c-a194-4c2a70bc987a" providerId="ADAL" clId="{09A46A37-6CD9-4632-8FF1-FB919A0222C0}" dt="2026-09-01T08:22:42.615" v="34151" actId="47"/>
        <pc:sldMkLst>
          <pc:docMk/>
          <pc:sldMk cId="2511232182" sldId="1613"/>
        </pc:sldMkLst>
      </pc:sldChg>
      <pc:sldChg chg="addSp delSp modSp add mod ord modAnim">
        <pc:chgData name="Osama Ahmad" userId="8684b5aa-5741-442c-a194-4c2a70bc987a" providerId="ADAL" clId="{09A46A37-6CD9-4632-8FF1-FB919A0222C0}" dt="2026-09-01T08:26:28.070" v="34312" actId="21"/>
        <pc:sldMkLst>
          <pc:docMk/>
          <pc:sldMk cId="3932466120" sldId="1618"/>
        </pc:sldMkLst>
        <pc:spChg chg="add mod">
          <ac:chgData name="Osama Ahmad" userId="8684b5aa-5741-442c-a194-4c2a70bc987a" providerId="ADAL" clId="{09A46A37-6CD9-4632-8FF1-FB919A0222C0}" dt="2026-09-01T08:22:35.348" v="34150" actId="1035"/>
          <ac:spMkLst>
            <pc:docMk/>
            <pc:sldMk cId="3932466120" sldId="1618"/>
            <ac:spMk id="14" creationId="{FA49A9A3-5530-6AA2-F90F-6F29D6F76F97}"/>
          </ac:spMkLst>
        </pc:spChg>
        <pc:spChg chg="add mod">
          <ac:chgData name="Osama Ahmad" userId="8684b5aa-5741-442c-a194-4c2a70bc987a" providerId="ADAL" clId="{09A46A37-6CD9-4632-8FF1-FB919A0222C0}" dt="2026-09-01T08:22:11.826" v="34146"/>
          <ac:spMkLst>
            <pc:docMk/>
            <pc:sldMk cId="3932466120" sldId="1618"/>
            <ac:spMk id="15" creationId="{BE9E49AC-A9CF-1693-5824-A6FFA501C20D}"/>
          </ac:spMkLst>
        </pc:spChg>
        <pc:spChg chg="mod">
          <ac:chgData name="Osama Ahmad" userId="8684b5aa-5741-442c-a194-4c2a70bc987a" providerId="ADAL" clId="{09A46A37-6CD9-4632-8FF1-FB919A0222C0}" dt="2026-09-01T08:22:32.037" v="34149"/>
          <ac:spMkLst>
            <pc:docMk/>
            <pc:sldMk cId="3932466120" sldId="1618"/>
            <ac:spMk id="19" creationId="{F0CF58D2-7695-1671-D6A1-04316392B390}"/>
          </ac:spMkLst>
        </pc:spChg>
        <pc:spChg chg="add mod">
          <ac:chgData name="Osama Ahmad" userId="8684b5aa-5741-442c-a194-4c2a70bc987a" providerId="ADAL" clId="{09A46A37-6CD9-4632-8FF1-FB919A0222C0}" dt="2026-08-28T11:18:10.842" v="32889"/>
          <ac:spMkLst>
            <pc:docMk/>
            <pc:sldMk cId="3932466120" sldId="1618"/>
            <ac:spMk id="44" creationId="{F1DE2972-0A8A-37D9-0252-812FEFFC0932}"/>
          </ac:spMkLst>
        </pc:spChg>
        <pc:spChg chg="mod">
          <ac:chgData name="Osama Ahmad" userId="8684b5aa-5741-442c-a194-4c2a70bc987a" providerId="ADAL" clId="{09A46A37-6CD9-4632-8FF1-FB919A0222C0}" dt="2026-09-01T08:13:09.641" v="33731"/>
          <ac:spMkLst>
            <pc:docMk/>
            <pc:sldMk cId="3932466120" sldId="1618"/>
            <ac:spMk id="126" creationId="{AFB834F5-6A81-A392-DF89-7A93D80CA049}"/>
          </ac:spMkLst>
        </pc:spChg>
        <pc:picChg chg="del mod">
          <ac:chgData name="Osama Ahmad" userId="8684b5aa-5741-442c-a194-4c2a70bc987a" providerId="ADAL" clId="{09A46A37-6CD9-4632-8FF1-FB919A0222C0}" dt="2026-09-01T08:13:17.035" v="33733" actId="21"/>
          <ac:picMkLst>
            <pc:docMk/>
            <pc:sldMk cId="3932466120" sldId="1618"/>
            <ac:picMk id="3" creationId="{354A99F0-415A-7368-50EC-26F6FBA3DA75}"/>
          </ac:picMkLst>
        </pc:picChg>
        <pc:picChg chg="add del">
          <ac:chgData name="Osama Ahmad" userId="8684b5aa-5741-442c-a194-4c2a70bc987a" providerId="ADAL" clId="{09A46A37-6CD9-4632-8FF1-FB919A0222C0}" dt="2026-09-01T08:17:27.083" v="33878" actId="478"/>
          <ac:picMkLst>
            <pc:docMk/>
            <pc:sldMk cId="3932466120" sldId="1618"/>
            <ac:picMk id="5" creationId="{9A43776F-0D85-BC4D-DD73-E784F2459E97}"/>
          </ac:picMkLst>
        </pc:picChg>
        <pc:picChg chg="add del mod">
          <ac:chgData name="Osama Ahmad" userId="8684b5aa-5741-442c-a194-4c2a70bc987a" providerId="ADAL" clId="{09A46A37-6CD9-4632-8FF1-FB919A0222C0}" dt="2026-09-01T08:17:23.582" v="33876" actId="478"/>
          <ac:picMkLst>
            <pc:docMk/>
            <pc:sldMk cId="3932466120" sldId="1618"/>
            <ac:picMk id="6" creationId="{57A8A6B0-C6CF-8F51-DB60-22EB8B17DD2E}"/>
          </ac:picMkLst>
        </pc:picChg>
        <pc:picChg chg="add mod">
          <ac:chgData name="Osama Ahmad" userId="8684b5aa-5741-442c-a194-4c2a70bc987a" providerId="ADAL" clId="{09A46A37-6CD9-4632-8FF1-FB919A0222C0}" dt="2026-09-01T08:21:15.254" v="34114" actId="14100"/>
          <ac:picMkLst>
            <pc:docMk/>
            <pc:sldMk cId="3932466120" sldId="1618"/>
            <ac:picMk id="8" creationId="{166FB5D0-E637-CD06-9B33-6A2780CDD2C4}"/>
          </ac:picMkLst>
        </pc:picChg>
        <pc:picChg chg="add mod">
          <ac:chgData name="Osama Ahmad" userId="8684b5aa-5741-442c-a194-4c2a70bc987a" providerId="ADAL" clId="{09A46A37-6CD9-4632-8FF1-FB919A0222C0}" dt="2026-09-01T08:21:24.165" v="34126" actId="1038"/>
          <ac:picMkLst>
            <pc:docMk/>
            <pc:sldMk cId="3932466120" sldId="1618"/>
            <ac:picMk id="9" creationId="{7EF8D70D-A64E-AD09-F113-6B11C1741986}"/>
          </ac:picMkLst>
        </pc:picChg>
        <pc:picChg chg="del mod">
          <ac:chgData name="Osama Ahmad" userId="8684b5aa-5741-442c-a194-4c2a70bc987a" providerId="ADAL" clId="{09A46A37-6CD9-4632-8FF1-FB919A0222C0}" dt="2026-09-01T08:14:01.625" v="33758" actId="478"/>
          <ac:picMkLst>
            <pc:docMk/>
            <pc:sldMk cId="3932466120" sldId="1618"/>
            <ac:picMk id="10" creationId="{4916296B-8BE9-0D02-FA6B-8350EAA74B4A}"/>
          </ac:picMkLst>
        </pc:picChg>
        <pc:picChg chg="del">
          <ac:chgData name="Osama Ahmad" userId="8684b5aa-5741-442c-a194-4c2a70bc987a" providerId="ADAL" clId="{09A46A37-6CD9-4632-8FF1-FB919A0222C0}" dt="2026-09-01T08:13:59.830" v="33757" actId="478"/>
          <ac:picMkLst>
            <pc:docMk/>
            <pc:sldMk cId="3932466120" sldId="1618"/>
            <ac:picMk id="11" creationId="{B0F9A112-975D-6CB7-4294-F6851ADE2911}"/>
          </ac:picMkLst>
        </pc:picChg>
        <pc:picChg chg="add mod">
          <ac:chgData name="Osama Ahmad" userId="8684b5aa-5741-442c-a194-4c2a70bc987a" providerId="ADAL" clId="{09A46A37-6CD9-4632-8FF1-FB919A0222C0}" dt="2026-09-01T08:21:26.972" v="34131" actId="1037"/>
          <ac:picMkLst>
            <pc:docMk/>
            <pc:sldMk cId="3932466120" sldId="1618"/>
            <ac:picMk id="12" creationId="{325BA90B-DEB7-59C2-1DD0-C1DCFA0EF00F}"/>
          </ac:picMkLst>
        </pc:picChg>
        <pc:picChg chg="add mod">
          <ac:chgData name="Osama Ahmad" userId="8684b5aa-5741-442c-a194-4c2a70bc987a" providerId="ADAL" clId="{09A46A37-6CD9-4632-8FF1-FB919A0222C0}" dt="2026-09-01T08:21:32.615" v="34142" actId="1038"/>
          <ac:picMkLst>
            <pc:docMk/>
            <pc:sldMk cId="3932466120" sldId="1618"/>
            <ac:picMk id="13" creationId="{8A3C22D4-831E-1AE6-004E-198411848F88}"/>
          </ac:picMkLst>
        </pc:picChg>
        <pc:picChg chg="del">
          <ac:chgData name="Osama Ahmad" userId="8684b5aa-5741-442c-a194-4c2a70bc987a" providerId="ADAL" clId="{09A46A37-6CD9-4632-8FF1-FB919A0222C0}" dt="2026-09-01T08:14:03.146" v="33759" actId="478"/>
          <ac:picMkLst>
            <pc:docMk/>
            <pc:sldMk cId="3932466120" sldId="1618"/>
            <ac:picMk id="16" creationId="{36A9918F-1BD2-DA15-F1B9-778CB72B7EF8}"/>
          </ac:picMkLst>
        </pc:picChg>
        <pc:picChg chg="del">
          <ac:chgData name="Osama Ahmad" userId="8684b5aa-5741-442c-a194-4c2a70bc987a" providerId="ADAL" clId="{09A46A37-6CD9-4632-8FF1-FB919A0222C0}" dt="2026-09-01T08:14:04.330" v="33760" actId="478"/>
          <ac:picMkLst>
            <pc:docMk/>
            <pc:sldMk cId="3932466120" sldId="1618"/>
            <ac:picMk id="17" creationId="{48D8B597-9767-53BF-B6BA-0D0441C8BC94}"/>
          </ac:picMkLst>
        </pc:picChg>
        <pc:picChg chg="add del mod">
          <ac:chgData name="Osama Ahmad" userId="8684b5aa-5741-442c-a194-4c2a70bc987a" providerId="ADAL" clId="{09A46A37-6CD9-4632-8FF1-FB919A0222C0}" dt="2026-09-01T08:23:37.243" v="34200" actId="21"/>
          <ac:picMkLst>
            <pc:docMk/>
            <pc:sldMk cId="3932466120" sldId="1618"/>
            <ac:picMk id="20" creationId="{D5A29D4D-18CD-E543-F299-A11C73BE50DC}"/>
          </ac:picMkLst>
        </pc:picChg>
        <pc:picChg chg="add del mod">
          <ac:chgData name="Osama Ahmad" userId="8684b5aa-5741-442c-a194-4c2a70bc987a" providerId="ADAL" clId="{09A46A37-6CD9-4632-8FF1-FB919A0222C0}" dt="2026-09-01T08:26:28.070" v="34312" actId="21"/>
          <ac:picMkLst>
            <pc:docMk/>
            <pc:sldMk cId="3932466120" sldId="1618"/>
            <ac:picMk id="22" creationId="{AE8947E0-1B63-6DEE-A954-564E246BBBE6}"/>
          </ac:picMkLst>
        </pc:picChg>
      </pc:sldChg>
      <pc:sldChg chg="addSp delSp modSp add mod delAnim modAnim">
        <pc:chgData name="Osama Ahmad" userId="8684b5aa-5741-442c-a194-4c2a70bc987a" providerId="ADAL" clId="{09A46A37-6CD9-4632-8FF1-FB919A0222C0}" dt="2026-09-01T08:56:29.239" v="35250" actId="1036"/>
        <pc:sldMkLst>
          <pc:docMk/>
          <pc:sldMk cId="1109730126" sldId="1619"/>
        </pc:sldMkLst>
        <pc:spChg chg="mod">
          <ac:chgData name="Osama Ahmad" userId="8684b5aa-5741-442c-a194-4c2a70bc987a" providerId="ADAL" clId="{09A46A37-6CD9-4632-8FF1-FB919A0222C0}" dt="2026-09-01T08:56:19.140" v="35219" actId="1036"/>
          <ac:spMkLst>
            <pc:docMk/>
            <pc:sldMk cId="1109730126" sldId="1619"/>
            <ac:spMk id="14" creationId="{912E7C60-AAEF-4834-CFDF-2549159CA926}"/>
          </ac:spMkLst>
        </pc:spChg>
        <pc:spChg chg="add mod">
          <ac:chgData name="Osama Ahmad" userId="8684b5aa-5741-442c-a194-4c2a70bc987a" providerId="ADAL" clId="{09A46A37-6CD9-4632-8FF1-FB919A0222C0}" dt="2026-09-01T08:56:14.214" v="35204" actId="1036"/>
          <ac:spMkLst>
            <pc:docMk/>
            <pc:sldMk cId="1109730126" sldId="1619"/>
            <ac:spMk id="27" creationId="{10195BB3-D5AE-EB63-7EC1-D5F9CE01D1C8}"/>
          </ac:spMkLst>
        </pc:spChg>
        <pc:spChg chg="add mod">
          <ac:chgData name="Osama Ahmad" userId="8684b5aa-5741-442c-a194-4c2a70bc987a" providerId="ADAL" clId="{09A46A37-6CD9-4632-8FF1-FB919A0222C0}" dt="2026-09-01T08:56:10.458" v="35194" actId="1036"/>
          <ac:spMkLst>
            <pc:docMk/>
            <pc:sldMk cId="1109730126" sldId="1619"/>
            <ac:spMk id="29" creationId="{E251DF4F-D4C5-D7BE-81A0-CB3EFAB2F5C2}"/>
          </ac:spMkLst>
        </pc:spChg>
        <pc:spChg chg="add mod">
          <ac:chgData name="Osama Ahmad" userId="8684b5aa-5741-442c-a194-4c2a70bc987a" providerId="ADAL" clId="{09A46A37-6CD9-4632-8FF1-FB919A0222C0}" dt="2026-08-27T08:43:57.511" v="30642"/>
          <ac:spMkLst>
            <pc:docMk/>
            <pc:sldMk cId="1109730126" sldId="1619"/>
            <ac:spMk id="32" creationId="{A1DD2006-6466-C79B-F909-AF79F487CB1D}"/>
          </ac:spMkLst>
        </pc:spChg>
        <pc:picChg chg="add del mod">
          <ac:chgData name="Osama Ahmad" userId="8684b5aa-5741-442c-a194-4c2a70bc987a" providerId="ADAL" clId="{09A46A37-6CD9-4632-8FF1-FB919A0222C0}" dt="2026-09-01T08:30:34.083" v="34460" actId="478"/>
          <ac:picMkLst>
            <pc:docMk/>
            <pc:sldMk cId="1109730126" sldId="1619"/>
            <ac:picMk id="3" creationId="{86A49972-93C0-9113-11C0-B7E5E213418E}"/>
          </ac:picMkLst>
        </pc:picChg>
        <pc:picChg chg="add del mod">
          <ac:chgData name="Osama Ahmad" userId="8684b5aa-5741-442c-a194-4c2a70bc987a" providerId="ADAL" clId="{09A46A37-6CD9-4632-8FF1-FB919A0222C0}" dt="2026-09-01T08:32:24.718" v="34555" actId="478"/>
          <ac:picMkLst>
            <pc:docMk/>
            <pc:sldMk cId="1109730126" sldId="1619"/>
            <ac:picMk id="4" creationId="{194AA0C5-A52F-F947-5A18-0AA7512FC0DD}"/>
          </ac:picMkLst>
        </pc:picChg>
        <pc:picChg chg="add del mod">
          <ac:chgData name="Osama Ahmad" userId="8684b5aa-5741-442c-a194-4c2a70bc987a" providerId="ADAL" clId="{09A46A37-6CD9-4632-8FF1-FB919A0222C0}" dt="2026-09-01T08:32:56.156" v="34630" actId="478"/>
          <ac:picMkLst>
            <pc:docMk/>
            <pc:sldMk cId="1109730126" sldId="1619"/>
            <ac:picMk id="5" creationId="{38A2491D-632B-53EC-1B19-D64074D7C489}"/>
          </ac:picMkLst>
        </pc:picChg>
        <pc:picChg chg="add del mod">
          <ac:chgData name="Osama Ahmad" userId="8684b5aa-5741-442c-a194-4c2a70bc987a" providerId="ADAL" clId="{09A46A37-6CD9-4632-8FF1-FB919A0222C0}" dt="2026-09-01T08:32:57.517" v="34631" actId="478"/>
          <ac:picMkLst>
            <pc:docMk/>
            <pc:sldMk cId="1109730126" sldId="1619"/>
            <ac:picMk id="6" creationId="{8D34DE45-CFC2-5523-3D62-518B3D72868E}"/>
          </ac:picMkLst>
        </pc:picChg>
        <pc:picChg chg="add del mod">
          <ac:chgData name="Osama Ahmad" userId="8684b5aa-5741-442c-a194-4c2a70bc987a" providerId="ADAL" clId="{09A46A37-6CD9-4632-8FF1-FB919A0222C0}" dt="2026-09-01T08:13:51.996" v="33755" actId="21"/>
          <ac:picMkLst>
            <pc:docMk/>
            <pc:sldMk cId="1109730126" sldId="1619"/>
            <ac:picMk id="8" creationId="{BE029C16-F24C-ABB8-02AB-D0B83B2D91DB}"/>
          </ac:picMkLst>
        </pc:picChg>
        <pc:picChg chg="add mod">
          <ac:chgData name="Osama Ahmad" userId="8684b5aa-5741-442c-a194-4c2a70bc987a" providerId="ADAL" clId="{09A46A37-6CD9-4632-8FF1-FB919A0222C0}" dt="2026-09-01T08:56:21.907" v="35227" actId="1036"/>
          <ac:picMkLst>
            <pc:docMk/>
            <pc:sldMk cId="1109730126" sldId="1619"/>
            <ac:picMk id="9" creationId="{98046577-07F1-6D9D-7EAA-A848241E9FFC}"/>
          </ac:picMkLst>
        </pc:picChg>
        <pc:picChg chg="mod">
          <ac:chgData name="Osama Ahmad" userId="8684b5aa-5741-442c-a194-4c2a70bc987a" providerId="ADAL" clId="{09A46A37-6CD9-4632-8FF1-FB919A0222C0}" dt="2026-09-01T08:56:24.925" v="35233" actId="1036"/>
          <ac:picMkLst>
            <pc:docMk/>
            <pc:sldMk cId="1109730126" sldId="1619"/>
            <ac:picMk id="10" creationId="{ACA6EB26-CCEF-4A8A-B8B8-4E9E70B73688}"/>
          </ac:picMkLst>
        </pc:picChg>
        <pc:picChg chg="add mod">
          <ac:chgData name="Osama Ahmad" userId="8684b5aa-5741-442c-a194-4c2a70bc987a" providerId="ADAL" clId="{09A46A37-6CD9-4632-8FF1-FB919A0222C0}" dt="2026-09-01T08:56:27.094" v="35241" actId="1036"/>
          <ac:picMkLst>
            <pc:docMk/>
            <pc:sldMk cId="1109730126" sldId="1619"/>
            <ac:picMk id="11" creationId="{DE228FDB-22D4-6B26-F978-7C337384B58D}"/>
          </ac:picMkLst>
        </pc:picChg>
        <pc:picChg chg="add mod">
          <ac:chgData name="Osama Ahmad" userId="8684b5aa-5741-442c-a194-4c2a70bc987a" providerId="ADAL" clId="{09A46A37-6CD9-4632-8FF1-FB919A0222C0}" dt="2026-09-01T08:56:29.239" v="35250" actId="1036"/>
          <ac:picMkLst>
            <pc:docMk/>
            <pc:sldMk cId="1109730126" sldId="1619"/>
            <ac:picMk id="12" creationId="{DFA1B63A-9CC0-2AC9-81A4-CB3BE24E6451}"/>
          </ac:picMkLst>
        </pc:picChg>
        <pc:picChg chg="add del mod">
          <ac:chgData name="Osama Ahmad" userId="8684b5aa-5741-442c-a194-4c2a70bc987a" providerId="ADAL" clId="{09A46A37-6CD9-4632-8FF1-FB919A0222C0}" dt="2026-09-01T08:02:55.569" v="33457" actId="478"/>
          <ac:picMkLst>
            <pc:docMk/>
            <pc:sldMk cId="1109730126" sldId="1619"/>
            <ac:picMk id="18" creationId="{4F213F6A-298D-F1DC-3380-ABBB978E5DA3}"/>
          </ac:picMkLst>
        </pc:picChg>
        <pc:picChg chg="add del mod">
          <ac:chgData name="Osama Ahmad" userId="8684b5aa-5741-442c-a194-4c2a70bc987a" providerId="ADAL" clId="{09A46A37-6CD9-4632-8FF1-FB919A0222C0}" dt="2026-09-01T08:03:51.021" v="33559" actId="478"/>
          <ac:picMkLst>
            <pc:docMk/>
            <pc:sldMk cId="1109730126" sldId="1619"/>
            <ac:picMk id="21" creationId="{4BD7FC0A-31BA-5F7C-19C3-B9F9B3E11F98}"/>
          </ac:picMkLst>
        </pc:picChg>
        <pc:picChg chg="add del mod">
          <ac:chgData name="Osama Ahmad" userId="8684b5aa-5741-442c-a194-4c2a70bc987a" providerId="ADAL" clId="{09A46A37-6CD9-4632-8FF1-FB919A0222C0}" dt="2026-09-01T08:03:04.346" v="33459" actId="478"/>
          <ac:picMkLst>
            <pc:docMk/>
            <pc:sldMk cId="1109730126" sldId="1619"/>
            <ac:picMk id="23" creationId="{10C9EA83-C919-F161-8664-63DEBCB7D2C6}"/>
          </ac:picMkLst>
        </pc:picChg>
        <pc:picChg chg="add del mod">
          <ac:chgData name="Osama Ahmad" userId="8684b5aa-5741-442c-a194-4c2a70bc987a" providerId="ADAL" clId="{09A46A37-6CD9-4632-8FF1-FB919A0222C0}" dt="2026-09-01T08:04:05.266" v="33560" actId="478"/>
          <ac:picMkLst>
            <pc:docMk/>
            <pc:sldMk cId="1109730126" sldId="1619"/>
            <ac:picMk id="25" creationId="{C2CA7833-A3BB-D164-91F1-5254EBAD6AA8}"/>
          </ac:picMkLst>
        </pc:picChg>
      </pc:sldChg>
      <pc:sldChg chg="addSp delSp modSp add mod delAnim modAnim">
        <pc:chgData name="Osama Ahmad" userId="8684b5aa-5741-442c-a194-4c2a70bc987a" providerId="ADAL" clId="{09A46A37-6CD9-4632-8FF1-FB919A0222C0}" dt="2026-08-28T13:14:33.908" v="32928" actId="1037"/>
        <pc:sldMkLst>
          <pc:docMk/>
          <pc:sldMk cId="3840001706" sldId="1621"/>
        </pc:sldMkLst>
        <pc:spChg chg="add mod">
          <ac:chgData name="Osama Ahmad" userId="8684b5aa-5741-442c-a194-4c2a70bc987a" providerId="ADAL" clId="{09A46A37-6CD9-4632-8FF1-FB919A0222C0}" dt="2026-08-27T07:25:38.066" v="29886" actId="14100"/>
          <ac:spMkLst>
            <pc:docMk/>
            <pc:sldMk cId="3840001706" sldId="1621"/>
            <ac:spMk id="20" creationId="{3979E654-F5A0-8D88-805E-3681D73A0DB9}"/>
          </ac:spMkLst>
        </pc:spChg>
        <pc:spChg chg="add mod">
          <ac:chgData name="Osama Ahmad" userId="8684b5aa-5741-442c-a194-4c2a70bc987a" providerId="ADAL" clId="{09A46A37-6CD9-4632-8FF1-FB919A0222C0}" dt="2026-08-28T09:34:04.950" v="32002" actId="207"/>
          <ac:spMkLst>
            <pc:docMk/>
            <pc:sldMk cId="3840001706" sldId="1621"/>
            <ac:spMk id="21" creationId="{F9501057-91B5-2131-36E9-BC2657CAD9D9}"/>
          </ac:spMkLst>
        </pc:spChg>
        <pc:spChg chg="add mod">
          <ac:chgData name="Osama Ahmad" userId="8684b5aa-5741-442c-a194-4c2a70bc987a" providerId="ADAL" clId="{09A46A37-6CD9-4632-8FF1-FB919A0222C0}" dt="2026-08-28T13:14:30.406" v="32925" actId="1037"/>
          <ac:spMkLst>
            <pc:docMk/>
            <pc:sldMk cId="3840001706" sldId="1621"/>
            <ac:spMk id="23" creationId="{E9293153-7573-6832-8EE3-2ABB8E39F557}"/>
          </ac:spMkLst>
        </pc:spChg>
        <pc:spChg chg="add mod">
          <ac:chgData name="Osama Ahmad" userId="8684b5aa-5741-442c-a194-4c2a70bc987a" providerId="ADAL" clId="{09A46A37-6CD9-4632-8FF1-FB919A0222C0}" dt="2026-08-27T08:06:58.748" v="30294" actId="2711"/>
          <ac:spMkLst>
            <pc:docMk/>
            <pc:sldMk cId="3840001706" sldId="1621"/>
            <ac:spMk id="26" creationId="{ACCD7483-29DC-B5A9-E602-DD619E327ABD}"/>
          </ac:spMkLst>
        </pc:spChg>
        <pc:graphicFrameChg chg="add mod modGraphic">
          <ac:chgData name="Osama Ahmad" userId="8684b5aa-5741-442c-a194-4c2a70bc987a" providerId="ADAL" clId="{09A46A37-6CD9-4632-8FF1-FB919A0222C0}" dt="2026-08-28T09:34:53.125" v="32008" actId="207"/>
          <ac:graphicFrameMkLst>
            <pc:docMk/>
            <pc:sldMk cId="3840001706" sldId="1621"/>
            <ac:graphicFrameMk id="25" creationId="{F4D33B25-39A1-A8EF-8D39-BDEDDE3579B0}"/>
          </ac:graphicFrameMkLst>
        </pc:graphicFrameChg>
        <pc:picChg chg="add mod">
          <ac:chgData name="Osama Ahmad" userId="8684b5aa-5741-442c-a194-4c2a70bc987a" providerId="ADAL" clId="{09A46A37-6CD9-4632-8FF1-FB919A0222C0}" dt="2026-08-26T18:10:13.463" v="29550" actId="14100"/>
          <ac:picMkLst>
            <pc:docMk/>
            <pc:sldMk cId="3840001706" sldId="1621"/>
            <ac:picMk id="17" creationId="{E65149C7-6CA5-5B3E-C9C8-4F4D12AF47B4}"/>
          </ac:picMkLst>
        </pc:picChg>
        <pc:picChg chg="add mod">
          <ac:chgData name="Osama Ahmad" userId="8684b5aa-5741-442c-a194-4c2a70bc987a" providerId="ADAL" clId="{09A46A37-6CD9-4632-8FF1-FB919A0222C0}" dt="2026-08-27T07:25:44.745" v="29887" actId="1076"/>
          <ac:picMkLst>
            <pc:docMk/>
            <pc:sldMk cId="3840001706" sldId="1621"/>
            <ac:picMk id="18" creationId="{781E34D6-7488-331D-9DC4-453608BFA49A}"/>
          </ac:picMkLst>
        </pc:picChg>
        <pc:picChg chg="add mod">
          <ac:chgData name="Osama Ahmad" userId="8684b5aa-5741-442c-a194-4c2a70bc987a" providerId="ADAL" clId="{09A46A37-6CD9-4632-8FF1-FB919A0222C0}" dt="2026-08-26T18:10:18" v="29552" actId="14100"/>
          <ac:picMkLst>
            <pc:docMk/>
            <pc:sldMk cId="3840001706" sldId="1621"/>
            <ac:picMk id="22" creationId="{E6F38FC8-0205-967C-F2C4-3DEEC296A6E9}"/>
          </ac:picMkLst>
        </pc:picChg>
        <pc:picChg chg="add mod">
          <ac:chgData name="Osama Ahmad" userId="8684b5aa-5741-442c-a194-4c2a70bc987a" providerId="ADAL" clId="{09A46A37-6CD9-4632-8FF1-FB919A0222C0}" dt="2026-08-28T13:14:33.908" v="32928" actId="1037"/>
          <ac:picMkLst>
            <pc:docMk/>
            <pc:sldMk cId="3840001706" sldId="1621"/>
            <ac:picMk id="24" creationId="{7279DB9B-56C3-8B5B-CFF9-645B52600978}"/>
          </ac:picMkLst>
        </pc:picChg>
      </pc:sldChg>
      <pc:sldChg chg="addSp delSp modSp new mod ord addAnim delAnim modAnim">
        <pc:chgData name="Osama Ahmad" userId="8684b5aa-5741-442c-a194-4c2a70bc987a" providerId="ADAL" clId="{09A46A37-6CD9-4632-8FF1-FB919A0222C0}" dt="2026-08-28T15:41:56.226" v="33004" actId="14734"/>
        <pc:sldMkLst>
          <pc:docMk/>
          <pc:sldMk cId="367576545" sldId="1622"/>
        </pc:sldMkLst>
        <pc:spChg chg="mod">
          <ac:chgData name="Osama Ahmad" userId="8684b5aa-5741-442c-a194-4c2a70bc987a" providerId="ADAL" clId="{09A46A37-6CD9-4632-8FF1-FB919A0222C0}" dt="2026-08-27T12:23:29.737" v="30783" actId="20577"/>
          <ac:spMkLst>
            <pc:docMk/>
            <pc:sldMk cId="367576545" sldId="1622"/>
            <ac:spMk id="5" creationId="{40ADF845-EA00-7B6F-C55E-752BE4620BCE}"/>
          </ac:spMkLst>
        </pc:spChg>
        <pc:spChg chg="add mod">
          <ac:chgData name="Osama Ahmad" userId="8684b5aa-5741-442c-a194-4c2a70bc987a" providerId="ADAL" clId="{09A46A37-6CD9-4632-8FF1-FB919A0222C0}" dt="2026-08-27T12:33:12.985" v="30882" actId="1076"/>
          <ac:spMkLst>
            <pc:docMk/>
            <pc:sldMk cId="367576545" sldId="1622"/>
            <ac:spMk id="8" creationId="{10FE0201-06DF-4E1A-4069-937F26620CA1}"/>
          </ac:spMkLst>
        </pc:spChg>
        <pc:graphicFrameChg chg="add mod modGraphic">
          <ac:chgData name="Osama Ahmad" userId="8684b5aa-5741-442c-a194-4c2a70bc987a" providerId="ADAL" clId="{09A46A37-6CD9-4632-8FF1-FB919A0222C0}" dt="2026-08-28T15:41:56.226" v="33004" actId="14734"/>
          <ac:graphicFrameMkLst>
            <pc:docMk/>
            <pc:sldMk cId="367576545" sldId="1622"/>
            <ac:graphicFrameMk id="7" creationId="{2C2818F0-71DB-DA4B-7330-ADA2651F8471}"/>
          </ac:graphicFrameMkLst>
        </pc:graphicFrameChg>
        <pc:picChg chg="mod">
          <ac:chgData name="Osama Ahmad" userId="8684b5aa-5741-442c-a194-4c2a70bc987a" providerId="ADAL" clId="{09A46A37-6CD9-4632-8FF1-FB919A0222C0}" dt="2026-08-27T12:24:07.796" v="30791" actId="14100"/>
          <ac:picMkLst>
            <pc:docMk/>
            <pc:sldMk cId="367576545" sldId="1622"/>
            <ac:picMk id="6" creationId="{22EC0F19-8815-63F0-1491-BBBA299AA3E6}"/>
          </ac:picMkLst>
        </pc:picChg>
      </pc:sldChg>
      <pc:sldChg chg="modSp new mod">
        <pc:chgData name="Osama Ahmad" userId="8684b5aa-5741-442c-a194-4c2a70bc987a" providerId="ADAL" clId="{09A46A37-6CD9-4632-8FF1-FB919A0222C0}" dt="2026-08-27T08:57:24.481" v="30731" actId="20577"/>
        <pc:sldMkLst>
          <pc:docMk/>
          <pc:sldMk cId="2921357514" sldId="1624"/>
        </pc:sldMkLst>
        <pc:spChg chg="mod">
          <ac:chgData name="Osama Ahmad" userId="8684b5aa-5741-442c-a194-4c2a70bc987a" providerId="ADAL" clId="{09A46A37-6CD9-4632-8FF1-FB919A0222C0}" dt="2026-08-27T08:57:24.481" v="30731" actId="20577"/>
          <ac:spMkLst>
            <pc:docMk/>
            <pc:sldMk cId="2921357514" sldId="1624"/>
            <ac:spMk id="2" creationId="{D801B2A8-A4B1-4DC2-04C4-95C6E4856F88}"/>
          </ac:spMkLst>
        </pc:spChg>
      </pc:sldChg>
      <pc:sldChg chg="addSp delSp modSp add mod delAnim modAnim">
        <pc:chgData name="Osama Ahmad" userId="8684b5aa-5741-442c-a194-4c2a70bc987a" providerId="ADAL" clId="{09A46A37-6CD9-4632-8FF1-FB919A0222C0}" dt="2026-09-01T08:55:52.675" v="35185" actId="1037"/>
        <pc:sldMkLst>
          <pc:docMk/>
          <pc:sldMk cId="3735236518" sldId="1625"/>
        </pc:sldMkLst>
        <pc:spChg chg="add mod">
          <ac:chgData name="Osama Ahmad" userId="8684b5aa-5741-442c-a194-4c2a70bc987a" providerId="ADAL" clId="{09A46A37-6CD9-4632-8FF1-FB919A0222C0}" dt="2026-08-28T09:49:36.966" v="32391" actId="20577"/>
          <ac:spMkLst>
            <pc:docMk/>
            <pc:sldMk cId="3735236518" sldId="1625"/>
            <ac:spMk id="4" creationId="{4F699C6C-94EC-201A-3009-39FE9FB00477}"/>
          </ac:spMkLst>
        </pc:spChg>
        <pc:spChg chg="add mod">
          <ac:chgData name="Osama Ahmad" userId="8684b5aa-5741-442c-a194-4c2a70bc987a" providerId="ADAL" clId="{09A46A37-6CD9-4632-8FF1-FB919A0222C0}" dt="2026-08-27T14:49:21.611" v="31940"/>
          <ac:spMkLst>
            <pc:docMk/>
            <pc:sldMk cId="3735236518" sldId="1625"/>
            <ac:spMk id="10" creationId="{06E850D0-A556-4895-CFD9-8CE1E88BADA3}"/>
          </ac:spMkLst>
        </pc:spChg>
        <pc:spChg chg="mod">
          <ac:chgData name="Osama Ahmad" userId="8684b5aa-5741-442c-a194-4c2a70bc987a" providerId="ADAL" clId="{09A46A37-6CD9-4632-8FF1-FB919A0222C0}" dt="2026-08-27T12:55:35.900" v="31150" actId="20577"/>
          <ac:spMkLst>
            <pc:docMk/>
            <pc:sldMk cId="3735236518" sldId="1625"/>
            <ac:spMk id="19" creationId="{B39002DF-838C-EA0F-66D7-B1C37B92243A}"/>
          </ac:spMkLst>
        </pc:spChg>
        <pc:picChg chg="add mod">
          <ac:chgData name="Osama Ahmad" userId="8684b5aa-5741-442c-a194-4c2a70bc987a" providerId="ADAL" clId="{09A46A37-6CD9-4632-8FF1-FB919A0222C0}" dt="2026-09-01T08:55:34.600" v="35158" actId="1037"/>
          <ac:picMkLst>
            <pc:docMk/>
            <pc:sldMk cId="3735236518" sldId="1625"/>
            <ac:picMk id="3" creationId="{469F2FDC-251E-4587-6090-E93D42D96D4C}"/>
          </ac:picMkLst>
        </pc:picChg>
        <pc:picChg chg="add mod">
          <ac:chgData name="Osama Ahmad" userId="8684b5aa-5741-442c-a194-4c2a70bc987a" providerId="ADAL" clId="{09A46A37-6CD9-4632-8FF1-FB919A0222C0}" dt="2026-09-01T08:55:27.239" v="35151" actId="14100"/>
          <ac:picMkLst>
            <pc:docMk/>
            <pc:sldMk cId="3735236518" sldId="1625"/>
            <ac:picMk id="5" creationId="{73C61F1B-9D6D-577E-8EF8-3E558A8B767D}"/>
          </ac:picMkLst>
        </pc:picChg>
        <pc:picChg chg="add del mod">
          <ac:chgData name="Osama Ahmad" userId="8684b5aa-5741-442c-a194-4c2a70bc987a" providerId="ADAL" clId="{09A46A37-6CD9-4632-8FF1-FB919A0222C0}" dt="2026-09-01T08:51:54.898" v="34784" actId="478"/>
          <ac:picMkLst>
            <pc:docMk/>
            <pc:sldMk cId="3735236518" sldId="1625"/>
            <ac:picMk id="6" creationId="{E5709F94-4373-3DF2-148A-CED17829094A}"/>
          </ac:picMkLst>
        </pc:picChg>
        <pc:picChg chg="add del mod">
          <ac:chgData name="Osama Ahmad" userId="8684b5aa-5741-442c-a194-4c2a70bc987a" providerId="ADAL" clId="{09A46A37-6CD9-4632-8FF1-FB919A0222C0}" dt="2026-09-01T08:52:17.334" v="34793" actId="478"/>
          <ac:picMkLst>
            <pc:docMk/>
            <pc:sldMk cId="3735236518" sldId="1625"/>
            <ac:picMk id="7" creationId="{0D8F7DC9-3DF7-85F8-E6D7-B174E084C82E}"/>
          </ac:picMkLst>
        </pc:picChg>
        <pc:picChg chg="add del mod">
          <ac:chgData name="Osama Ahmad" userId="8684b5aa-5741-442c-a194-4c2a70bc987a" providerId="ADAL" clId="{09A46A37-6CD9-4632-8FF1-FB919A0222C0}" dt="2026-09-01T08:52:22.108" v="34795" actId="478"/>
          <ac:picMkLst>
            <pc:docMk/>
            <pc:sldMk cId="3735236518" sldId="1625"/>
            <ac:picMk id="8" creationId="{05C79DB3-BB15-DECE-E562-C75C9452CBBA}"/>
          </ac:picMkLst>
        </pc:picChg>
        <pc:picChg chg="add del mod">
          <ac:chgData name="Osama Ahmad" userId="8684b5aa-5741-442c-a194-4c2a70bc987a" providerId="ADAL" clId="{09A46A37-6CD9-4632-8FF1-FB919A0222C0}" dt="2026-09-01T08:52:23.643" v="34796" actId="478"/>
          <ac:picMkLst>
            <pc:docMk/>
            <pc:sldMk cId="3735236518" sldId="1625"/>
            <ac:picMk id="9" creationId="{E9B4DC73-C155-195B-FFFD-6069C6E6576B}"/>
          </ac:picMkLst>
        </pc:picChg>
        <pc:picChg chg="add del mod">
          <ac:chgData name="Osama Ahmad" userId="8684b5aa-5741-442c-a194-4c2a70bc987a" providerId="ADAL" clId="{09A46A37-6CD9-4632-8FF1-FB919A0222C0}" dt="2026-09-01T08:53:57.282" v="34908" actId="478"/>
          <ac:picMkLst>
            <pc:docMk/>
            <pc:sldMk cId="3735236518" sldId="1625"/>
            <ac:picMk id="11" creationId="{81C834C0-AC28-FA16-9DB5-45A27996F7C3}"/>
          </ac:picMkLst>
        </pc:picChg>
        <pc:picChg chg="add mod">
          <ac:chgData name="Osama Ahmad" userId="8684b5aa-5741-442c-a194-4c2a70bc987a" providerId="ADAL" clId="{09A46A37-6CD9-4632-8FF1-FB919A0222C0}" dt="2026-09-01T08:55:41.434" v="35168" actId="1037"/>
          <ac:picMkLst>
            <pc:docMk/>
            <pc:sldMk cId="3735236518" sldId="1625"/>
            <ac:picMk id="12" creationId="{9888D7A3-A520-55F7-2EE2-F761A31FF44D}"/>
          </ac:picMkLst>
        </pc:picChg>
        <pc:picChg chg="add mod">
          <ac:chgData name="Osama Ahmad" userId="8684b5aa-5741-442c-a194-4c2a70bc987a" providerId="ADAL" clId="{09A46A37-6CD9-4632-8FF1-FB919A0222C0}" dt="2026-09-01T08:55:52.675" v="35185" actId="1037"/>
          <ac:picMkLst>
            <pc:docMk/>
            <pc:sldMk cId="3735236518" sldId="1625"/>
            <ac:picMk id="13" creationId="{AFED802A-DA25-D735-6741-FEB69E5B1770}"/>
          </ac:picMkLst>
        </pc:picChg>
      </pc:sldChg>
      <pc:sldChg chg="addSp delSp modSp new mod modTransition">
        <pc:chgData name="Osama Ahmad" userId="8684b5aa-5741-442c-a194-4c2a70bc987a" providerId="ADAL" clId="{09A46A37-6CD9-4632-8FF1-FB919A0222C0}" dt="2026-08-27T14:39:46.811" v="31933"/>
        <pc:sldMkLst>
          <pc:docMk/>
          <pc:sldMk cId="2597323657" sldId="1627"/>
        </pc:sldMkLst>
        <pc:spChg chg="add del mod">
          <ac:chgData name="Osama Ahmad" userId="8684b5aa-5741-442c-a194-4c2a70bc987a" providerId="ADAL" clId="{09A46A37-6CD9-4632-8FF1-FB919A0222C0}" dt="2026-08-27T14:38:41.505" v="31927" actId="1076"/>
          <ac:spMkLst>
            <pc:docMk/>
            <pc:sldMk cId="2597323657" sldId="1627"/>
            <ac:spMk id="17" creationId="{1045D0A9-4484-564A-2401-B566BA51C62F}"/>
          </ac:spMkLst>
        </pc:spChg>
        <pc:picChg chg="add mod">
          <ac:chgData name="Osama Ahmad" userId="8684b5aa-5741-442c-a194-4c2a70bc987a" providerId="ADAL" clId="{09A46A37-6CD9-4632-8FF1-FB919A0222C0}" dt="2026-08-27T14:38:44.994" v="31930" actId="14100"/>
          <ac:picMkLst>
            <pc:docMk/>
            <pc:sldMk cId="2597323657" sldId="1627"/>
            <ac:picMk id="6" creationId="{5E426A7F-7BF4-CFFD-1D41-E4E4AB6A3661}"/>
          </ac:picMkLst>
        </pc:picChg>
        <pc:picChg chg="add mod">
          <ac:chgData name="Osama Ahmad" userId="8684b5aa-5741-442c-a194-4c2a70bc987a" providerId="ADAL" clId="{09A46A37-6CD9-4632-8FF1-FB919A0222C0}" dt="2026-08-27T14:38:44.433" v="31929" actId="14100"/>
          <ac:picMkLst>
            <pc:docMk/>
            <pc:sldMk cId="2597323657" sldId="1627"/>
            <ac:picMk id="8" creationId="{66EB9824-0AD5-F60B-EFA5-DB06CB7BFB2C}"/>
          </ac:picMkLst>
        </pc:picChg>
        <pc:picChg chg="add mod">
          <ac:chgData name="Osama Ahmad" userId="8684b5aa-5741-442c-a194-4c2a70bc987a" providerId="ADAL" clId="{09A46A37-6CD9-4632-8FF1-FB919A0222C0}" dt="2026-08-27T14:38:43.410" v="31928" actId="14100"/>
          <ac:picMkLst>
            <pc:docMk/>
            <pc:sldMk cId="2597323657" sldId="1627"/>
            <ac:picMk id="10" creationId="{90AA61FA-F52C-8753-2618-0B9C1CB2B0E5}"/>
          </ac:picMkLst>
        </pc:picChg>
      </pc:sldChg>
      <pc:sldChg chg="addSp delSp modSp mod modAnim">
        <pc:chgData name="Osama Ahmad" userId="8684b5aa-5741-442c-a194-4c2a70bc987a" providerId="ADAL" clId="{09A46A37-6CD9-4632-8FF1-FB919A0222C0}" dt="2026-09-01T07:28:26.588" v="33342"/>
        <pc:sldMkLst>
          <pc:docMk/>
          <pc:sldMk cId="0" sldId="1629"/>
        </pc:sldMkLst>
        <pc:spChg chg="add mod">
          <ac:chgData name="Osama Ahmad" userId="8684b5aa-5741-442c-a194-4c2a70bc987a" providerId="ADAL" clId="{09A46A37-6CD9-4632-8FF1-FB919A0222C0}" dt="2026-08-28T10:07:40.550" v="32815" actId="14100"/>
          <ac:spMkLst>
            <pc:docMk/>
            <pc:sldMk cId="0" sldId="1629"/>
            <ac:spMk id="3" creationId="{AC89048E-443B-5990-24EA-8D2353CE6ADF}"/>
          </ac:spMkLst>
        </pc:spChg>
        <pc:spChg chg="mod">
          <ac:chgData name="Osama Ahmad" userId="8684b5aa-5741-442c-a194-4c2a70bc987a" providerId="ADAL" clId="{09A46A37-6CD9-4632-8FF1-FB919A0222C0}" dt="2026-09-01T07:28:25.167" v="33340" actId="207"/>
          <ac:spMkLst>
            <pc:docMk/>
            <pc:sldMk cId="0" sldId="1629"/>
            <ac:spMk id="4" creationId="{69928DE5-CAAD-30EB-06B7-19969FF7DC26}"/>
          </ac:spMkLst>
        </pc:spChg>
        <pc:spChg chg="add mod">
          <ac:chgData name="Osama Ahmad" userId="8684b5aa-5741-442c-a194-4c2a70bc987a" providerId="ADAL" clId="{09A46A37-6CD9-4632-8FF1-FB919A0222C0}" dt="2026-08-28T11:20:30.267" v="32910"/>
          <ac:spMkLst>
            <pc:docMk/>
            <pc:sldMk cId="0" sldId="1629"/>
            <ac:spMk id="6" creationId="{B00CE78C-D205-AAEC-C645-A4FA3154B8C1}"/>
          </ac:spMkLst>
        </pc:spChg>
        <pc:spChg chg="mod">
          <ac:chgData name="Osama Ahmad" userId="8684b5aa-5741-442c-a194-4c2a70bc987a" providerId="ADAL" clId="{09A46A37-6CD9-4632-8FF1-FB919A0222C0}" dt="2026-08-28T10:13:41.194" v="32885" actId="1076"/>
          <ac:spMkLst>
            <pc:docMk/>
            <pc:sldMk cId="0" sldId="1629"/>
            <ac:spMk id="7" creationId="{0A5B6BE0-53D4-849C-5B80-05FBA385B3D9}"/>
          </ac:spMkLst>
        </pc:spChg>
        <pc:spChg chg="add mod">
          <ac:chgData name="Osama Ahmad" userId="8684b5aa-5741-442c-a194-4c2a70bc987a" providerId="ADAL" clId="{09A46A37-6CD9-4632-8FF1-FB919A0222C0}" dt="2026-08-28T10:14:05.482" v="32887" actId="1076"/>
          <ac:spMkLst>
            <pc:docMk/>
            <pc:sldMk cId="0" sldId="1629"/>
            <ac:spMk id="9" creationId="{272416C6-4CDE-3B7E-62C4-E442F7CD17CF}"/>
          </ac:spMkLst>
        </pc:spChg>
        <pc:spChg chg="add del mod">
          <ac:chgData name="Osama Ahmad" userId="8684b5aa-5741-442c-a194-4c2a70bc987a" providerId="ADAL" clId="{09A46A37-6CD9-4632-8FF1-FB919A0222C0}" dt="2026-09-01T07:28:26.588" v="33342"/>
          <ac:spMkLst>
            <pc:docMk/>
            <pc:sldMk cId="0" sldId="1629"/>
            <ac:spMk id="11" creationId="{0A712A9C-F5DB-FDF0-0C51-AA15633E3F7A}"/>
          </ac:spMkLst>
        </pc:spChg>
      </pc:sldChg>
      <pc:sldChg chg="modSp mod ord">
        <pc:chgData name="Osama Ahmad" userId="8684b5aa-5741-442c-a194-4c2a70bc987a" providerId="ADAL" clId="{09A46A37-6CD9-4632-8FF1-FB919A0222C0}" dt="2026-08-28T15:41:33.301" v="32999" actId="1076"/>
        <pc:sldMkLst>
          <pc:docMk/>
          <pc:sldMk cId="4201636029" sldId="1630"/>
        </pc:sldMkLst>
        <pc:picChg chg="mod">
          <ac:chgData name="Osama Ahmad" userId="8684b5aa-5741-442c-a194-4c2a70bc987a" providerId="ADAL" clId="{09A46A37-6CD9-4632-8FF1-FB919A0222C0}" dt="2026-08-28T15:41:33.301" v="32999" actId="1076"/>
          <ac:picMkLst>
            <pc:docMk/>
            <pc:sldMk cId="4201636029" sldId="1630"/>
            <ac:picMk id="6" creationId="{22278A07-A267-FA6A-F527-FD5D1C44E09F}"/>
          </ac:picMkLst>
        </pc:picChg>
      </pc:sldChg>
      <pc:sldChg chg="addSp delSp modSp add mod modAnim">
        <pc:chgData name="Osama Ahmad" userId="8684b5aa-5741-442c-a194-4c2a70bc987a" providerId="ADAL" clId="{09A46A37-6CD9-4632-8FF1-FB919A0222C0}" dt="2026-08-28T15:21:11.539" v="32994" actId="1038"/>
        <pc:sldMkLst>
          <pc:docMk/>
          <pc:sldMk cId="2980012261" sldId="1631"/>
        </pc:sldMkLst>
        <pc:spChg chg="mod">
          <ac:chgData name="Osama Ahmad" userId="8684b5aa-5741-442c-a194-4c2a70bc987a" providerId="ADAL" clId="{09A46A37-6CD9-4632-8FF1-FB919A0222C0}" dt="2026-08-28T15:21:02.480" v="32988" actId="20577"/>
          <ac:spMkLst>
            <pc:docMk/>
            <pc:sldMk cId="2980012261" sldId="1631"/>
            <ac:spMk id="19" creationId="{79483B2A-DA96-563D-7731-76A9119ABE00}"/>
          </ac:spMkLst>
        </pc:spChg>
        <pc:picChg chg="add mod">
          <ac:chgData name="Osama Ahmad" userId="8684b5aa-5741-442c-a194-4c2a70bc987a" providerId="ADAL" clId="{09A46A37-6CD9-4632-8FF1-FB919A0222C0}" dt="2026-08-28T15:21:11.539" v="32994" actId="1038"/>
          <ac:picMkLst>
            <pc:docMk/>
            <pc:sldMk cId="2980012261" sldId="1631"/>
            <ac:picMk id="3" creationId="{8983E379-0773-1188-A476-A9267CD3688E}"/>
          </ac:picMkLst>
        </pc:picChg>
      </pc:sldChg>
      <pc:sldChg chg="delSp modSp add del mod delAnim">
        <pc:chgData name="Osama Ahmad" userId="8684b5aa-5741-442c-a194-4c2a70bc987a" providerId="ADAL" clId="{09A46A37-6CD9-4632-8FF1-FB919A0222C0}" dt="2026-09-02T10:59:58.254" v="35251" actId="47"/>
        <pc:sldMkLst>
          <pc:docMk/>
          <pc:sldMk cId="3475341496" sldId="1632"/>
        </pc:sldMkLst>
      </pc:sldChg>
      <pc:sldChg chg="add">
        <pc:chgData name="Osama Ahmad" userId="8684b5aa-5741-442c-a194-4c2a70bc987a" providerId="ADAL" clId="{09A46A37-6CD9-4632-8FF1-FB919A0222C0}" dt="2026-09-01T08:21:52.522" v="34143" actId="2890"/>
        <pc:sldMkLst>
          <pc:docMk/>
          <pc:sldMk cId="141956417" sldId="1633"/>
        </pc:sldMkLst>
      </pc:sldChg>
      <pc:sldChg chg="addSp delSp modSp add mod delAnim">
        <pc:chgData name="Osama Ahmad" userId="8684b5aa-5741-442c-a194-4c2a70bc987a" providerId="ADAL" clId="{09A46A37-6CD9-4632-8FF1-FB919A0222C0}" dt="2026-09-01T08:27:19.769" v="34458" actId="1038"/>
        <pc:sldMkLst>
          <pc:docMk/>
          <pc:sldMk cId="3787386858" sldId="1634"/>
        </pc:sldMkLst>
        <pc:picChg chg="add del mod">
          <ac:chgData name="Osama Ahmad" userId="8684b5aa-5741-442c-a194-4c2a70bc987a" providerId="ADAL" clId="{09A46A37-6CD9-4632-8FF1-FB919A0222C0}" dt="2026-09-01T08:23:10.703" v="34160" actId="21"/>
          <ac:picMkLst>
            <pc:docMk/>
            <pc:sldMk cId="3787386858" sldId="1634"/>
            <ac:picMk id="3" creationId="{3699C074-EAD0-3B40-E67D-60041F3E9EB9}"/>
          </ac:picMkLst>
        </pc:picChg>
        <pc:picChg chg="add">
          <ac:chgData name="Osama Ahmad" userId="8684b5aa-5741-442c-a194-4c2a70bc987a" providerId="ADAL" clId="{09A46A37-6CD9-4632-8FF1-FB919A0222C0}" dt="2026-09-01T08:23:40.979" v="34201" actId="22"/>
          <ac:picMkLst>
            <pc:docMk/>
            <pc:sldMk cId="3787386858" sldId="1634"/>
            <ac:picMk id="5" creationId="{79368840-7CE9-F69C-964A-C4E102D35CA2}"/>
          </ac:picMkLst>
        </pc:picChg>
        <pc:picChg chg="add mod">
          <ac:chgData name="Osama Ahmad" userId="8684b5aa-5741-442c-a194-4c2a70bc987a" providerId="ADAL" clId="{09A46A37-6CD9-4632-8FF1-FB919A0222C0}" dt="2026-09-01T08:24:28.223" v="34284" actId="1037"/>
          <ac:picMkLst>
            <pc:docMk/>
            <pc:sldMk cId="3787386858" sldId="1634"/>
            <ac:picMk id="6" creationId="{D94BF208-F19C-8961-0A74-AEA730798EBB}"/>
          </ac:picMkLst>
        </pc:picChg>
        <pc:picChg chg="add del mod">
          <ac:chgData name="Osama Ahmad" userId="8684b5aa-5741-442c-a194-4c2a70bc987a" providerId="ADAL" clId="{09A46A37-6CD9-4632-8FF1-FB919A0222C0}" dt="2026-09-01T08:26:06.741" v="34304" actId="21"/>
          <ac:picMkLst>
            <pc:docMk/>
            <pc:sldMk cId="3787386858" sldId="1634"/>
            <ac:picMk id="8" creationId="{AD350B79-E206-0D08-B5B1-46EC728F4078}"/>
          </ac:picMkLst>
        </pc:picChg>
        <pc:picChg chg="add mod">
          <ac:chgData name="Osama Ahmad" userId="8684b5aa-5741-442c-a194-4c2a70bc987a" providerId="ADAL" clId="{09A46A37-6CD9-4632-8FF1-FB919A0222C0}" dt="2026-09-01T08:26:37.673" v="34379" actId="1037"/>
          <ac:picMkLst>
            <pc:docMk/>
            <pc:sldMk cId="3787386858" sldId="1634"/>
            <ac:picMk id="12" creationId="{D9F06FFB-D241-24B4-8B0B-DA7258141A1E}"/>
          </ac:picMkLst>
        </pc:picChg>
        <pc:picChg chg="add mod">
          <ac:chgData name="Osama Ahmad" userId="8684b5aa-5741-442c-a194-4c2a70bc987a" providerId="ADAL" clId="{09A46A37-6CD9-4632-8FF1-FB919A0222C0}" dt="2026-09-01T08:27:19.769" v="34458" actId="1038"/>
          <ac:picMkLst>
            <pc:docMk/>
            <pc:sldMk cId="3787386858" sldId="1634"/>
            <ac:picMk id="14" creationId="{42442EB3-B7EB-1407-92C4-9D4573921E2F}"/>
          </ac:picMkLst>
        </pc:picChg>
        <pc:picChg chg="del">
          <ac:chgData name="Osama Ahmad" userId="8684b5aa-5741-442c-a194-4c2a70bc987a" providerId="ADAL" clId="{09A46A37-6CD9-4632-8FF1-FB919A0222C0}" dt="2026-09-01T08:22:50.719" v="34153" actId="478"/>
          <ac:picMkLst>
            <pc:docMk/>
            <pc:sldMk cId="3787386858" sldId="1634"/>
            <ac:picMk id="25" creationId="{02F46ABA-8DBC-C140-94D3-4C33F827EEE2}"/>
          </ac:picMkLst>
        </pc:picChg>
        <pc:picChg chg="del">
          <ac:chgData name="Osama Ahmad" userId="8684b5aa-5741-442c-a194-4c2a70bc987a" providerId="ADAL" clId="{09A46A37-6CD9-4632-8FF1-FB919A0222C0}" dt="2026-09-01T08:22:51.763" v="34154" actId="478"/>
          <ac:picMkLst>
            <pc:docMk/>
            <pc:sldMk cId="3787386858" sldId="1634"/>
            <ac:picMk id="26" creationId="{87EA2044-7C96-68C0-6861-8ABF4A911BE4}"/>
          </ac:picMkLst>
        </pc:picChg>
        <pc:picChg chg="del">
          <ac:chgData name="Osama Ahmad" userId="8684b5aa-5741-442c-a194-4c2a70bc987a" providerId="ADAL" clId="{09A46A37-6CD9-4632-8FF1-FB919A0222C0}" dt="2026-09-01T08:22:54.001" v="34155" actId="478"/>
          <ac:picMkLst>
            <pc:docMk/>
            <pc:sldMk cId="3787386858" sldId="1634"/>
            <ac:picMk id="27" creationId="{57C1406C-8E2E-04EA-E7ED-3C43B0A5CBD8}"/>
          </ac:picMkLst>
        </pc:picChg>
        <pc:picChg chg="del">
          <ac:chgData name="Osama Ahmad" userId="8684b5aa-5741-442c-a194-4c2a70bc987a" providerId="ADAL" clId="{09A46A37-6CD9-4632-8FF1-FB919A0222C0}" dt="2026-09-01T08:22:55.164" v="34156" actId="478"/>
          <ac:picMkLst>
            <pc:docMk/>
            <pc:sldMk cId="3787386858" sldId="1634"/>
            <ac:picMk id="28" creationId="{8A915477-2C83-F8B6-1BAB-54083448F03D}"/>
          </ac:picMkLst>
        </pc:picChg>
      </pc:sldChg>
      <pc:sldChg chg="modSp mod">
        <pc:chgData name="Osama Ahmad" userId="8684b5aa-5741-442c-a194-4c2a70bc987a" providerId="ADAL" clId="{09A46A37-6CD9-4632-8FF1-FB919A0222C0}" dt="2026-09-02T17:49:29.405" v="35293" actId="1035"/>
        <pc:sldMkLst>
          <pc:docMk/>
          <pc:sldMk cId="2347393426" sldId="1635"/>
        </pc:sldMkLst>
        <pc:spChg chg="mod">
          <ac:chgData name="Osama Ahmad" userId="8684b5aa-5741-442c-a194-4c2a70bc987a" providerId="ADAL" clId="{09A46A37-6CD9-4632-8FF1-FB919A0222C0}" dt="2026-09-02T17:49:29.405" v="35293" actId="1035"/>
          <ac:spMkLst>
            <pc:docMk/>
            <pc:sldMk cId="2347393426" sldId="1635"/>
            <ac:spMk id="5" creationId="{2D51EB7C-8416-6AC8-1EE4-6EFA335D7EF9}"/>
          </ac:spMkLst>
        </pc:spChg>
        <pc:spChg chg="mod">
          <ac:chgData name="Osama Ahmad" userId="8684b5aa-5741-442c-a194-4c2a70bc987a" providerId="ADAL" clId="{09A46A37-6CD9-4632-8FF1-FB919A0222C0}" dt="2026-09-02T17:48:53.297" v="35277" actId="2711"/>
          <ac:spMkLst>
            <pc:docMk/>
            <pc:sldMk cId="2347393426" sldId="1635"/>
            <ac:spMk id="10" creationId="{23300868-9921-EE89-4066-760FE63AE65C}"/>
          </ac:spMkLst>
        </pc:spChg>
      </pc:sldChg>
      <pc:sldChg chg="modSp">
        <pc:chgData name="Osama Ahmad" userId="8684b5aa-5741-442c-a194-4c2a70bc987a" providerId="ADAL" clId="{09A46A37-6CD9-4632-8FF1-FB919A0222C0}" dt="2026-09-02T17:49:59.941" v="35296" actId="2711"/>
        <pc:sldMkLst>
          <pc:docMk/>
          <pc:sldMk cId="1167946475" sldId="1636"/>
        </pc:sldMkLst>
        <pc:spChg chg="mod">
          <ac:chgData name="Osama Ahmad" userId="8684b5aa-5741-442c-a194-4c2a70bc987a" providerId="ADAL" clId="{09A46A37-6CD9-4632-8FF1-FB919A0222C0}" dt="2026-09-02T17:49:44.425" v="35294" actId="2711"/>
          <ac:spMkLst>
            <pc:docMk/>
            <pc:sldMk cId="1167946475" sldId="1636"/>
            <ac:spMk id="30" creationId="{187BABBD-48C8-5980-1C68-AC6D96B23317}"/>
          </ac:spMkLst>
        </pc:spChg>
        <pc:spChg chg="mod">
          <ac:chgData name="Osama Ahmad" userId="8684b5aa-5741-442c-a194-4c2a70bc987a" providerId="ADAL" clId="{09A46A37-6CD9-4632-8FF1-FB919A0222C0}" dt="2026-09-02T17:49:53.437" v="35295" actId="2711"/>
          <ac:spMkLst>
            <pc:docMk/>
            <pc:sldMk cId="1167946475" sldId="1636"/>
            <ac:spMk id="32" creationId="{ED0E9444-8BD6-C32C-4CF8-E3FB023CA970}"/>
          </ac:spMkLst>
        </pc:spChg>
        <pc:spChg chg="mod">
          <ac:chgData name="Osama Ahmad" userId="8684b5aa-5741-442c-a194-4c2a70bc987a" providerId="ADAL" clId="{09A46A37-6CD9-4632-8FF1-FB919A0222C0}" dt="2026-09-02T17:49:59.941" v="35296" actId="2711"/>
          <ac:spMkLst>
            <pc:docMk/>
            <pc:sldMk cId="1167946475" sldId="1636"/>
            <ac:spMk id="42" creationId="{C364A5B2-C3F9-92C5-0833-2433C5BBBF5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>
              <a:latin typeface="Arial" panose="020B0604020202020204" pitchFamily="34" charset="0"/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91CCF-F6FD-734B-854A-5BC033593B1E}" type="datetimeFigureOut">
              <a:rPr lang="nl-NL" smtClean="0">
                <a:latin typeface="Arial" panose="020B0604020202020204" pitchFamily="34" charset="0"/>
              </a:rPr>
              <a:t>2-9-2026</a:t>
            </a:fld>
            <a:endParaRPr lang="nl-NL" dirty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>
              <a:latin typeface="Arial" panose="020B0604020202020204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2A6D4-CD3D-5148-8B70-A84796F20135}" type="slidenum">
              <a:rPr lang="nl-NL" smtClean="0">
                <a:latin typeface="Arial" panose="020B0604020202020204" pitchFamily="34" charset="0"/>
              </a:rPr>
              <a:t>‹#›</a:t>
            </a:fld>
            <a:endParaRPr lang="nl-NL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916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3C66214-DB21-4647-B5DA-0D17CA592867}" type="datetimeFigureOut">
              <a:rPr lang="nl-NL" smtClean="0"/>
              <a:pPr/>
              <a:t>2-9-2026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954E32A-327F-AF4B-8E1F-209FBF93D26D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4046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9181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92BFE-1423-444E-0344-FAC369C61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B8BD75-8E3F-2ED1-CA05-8297B4B53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62F38D-B5BF-F9EE-034A-2E6299794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7FAB5D-BEAD-0B3A-305D-425F1B70BA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5794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F3F2A-A2DD-B3E5-EA56-820534740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2192BC-9D08-B640-8194-EB9013599C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49BB19-2C50-5439-CDE6-8190E01BC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5-15 times higher precision on moments from CRIS.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6BD7D-0DD8-7549-FDCA-BB88FE2C5B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7713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357A5-7317-C9DE-3920-BB2BABE3F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552060-37BA-369A-82B2-2775B9E58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41BEB5-F56B-30AA-ADE0-16904A9CF5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3044D-7600-2886-AA9D-FF0D708F8B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7168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13500-122A-26FD-0DA5-FB509F1F3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CD6DAB-E51E-D9D3-7FBA-16402E5E6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364D25-F917-F51F-5C57-5DB3474674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3A6E7-83A4-5F7D-CC21-5B50A67590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pPr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46068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5459F-A7E0-4AB0-B1E2-0E07BF6EF00A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8856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pPr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4306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0" y="648000"/>
            <a:ext cx="12193200" cy="6210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0000"/>
            <a:ext cx="2018135" cy="72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5999" y="1080000"/>
            <a:ext cx="6096524" cy="4024798"/>
          </a:xfrm>
        </p:spPr>
        <p:txBody>
          <a:bodyPr anchor="ctr" anchorCtr="0">
            <a:normAutofit/>
          </a:bodyPr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75999" y="5392801"/>
            <a:ext cx="6096524" cy="730188"/>
          </a:xfrm>
        </p:spPr>
        <p:txBody>
          <a:bodyPr lIns="0" tIns="0" rIns="0" bIns="0"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248525" y="1654175"/>
            <a:ext cx="4368673" cy="44688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28617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pos="4203">
          <p15:clr>
            <a:srgbClr val="FBAE40"/>
          </p15:clr>
        </p15:guide>
        <p15:guide id="3" orient="horz" pos="397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sp>
        <p:nvSpPr>
          <p:cNvPr id="8" name="Rechthoek 7"/>
          <p:cNvSpPr/>
          <p:nvPr/>
        </p:nvSpPr>
        <p:spPr>
          <a:xfrm>
            <a:off x="0" y="647998"/>
            <a:ext cx="12193200" cy="6210002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0000"/>
            <a:ext cx="2018135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70000" contrast="-70000"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1350253"/>
            <a:ext cx="4648209" cy="5507747"/>
          </a:xfrm>
          <a:prstGeom prst="rect">
            <a:avLst/>
          </a:prstGeom>
        </p:spPr>
      </p:pic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76003" y="4359604"/>
            <a:ext cx="8333999" cy="1655999"/>
          </a:xfrm>
        </p:spPr>
        <p:txBody>
          <a:bodyPr lIns="0" tIns="0" rIns="0" bIns="0"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6000" y="1800000"/>
            <a:ext cx="8334000" cy="2386800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0380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12193200" cy="6207560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675126"/>
            <a:ext cx="4648209" cy="5507747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76003" y="1800000"/>
            <a:ext cx="8333999" cy="2386800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rgbClr val="00407A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3" y="4359600"/>
            <a:ext cx="8333999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322770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675126"/>
            <a:ext cx="4648209" cy="5507747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576003" y="1800000"/>
            <a:ext cx="8333999" cy="23868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 noProof="0" dirty="0"/>
              <a:t>Click tot edit Master title style</a:t>
            </a:r>
          </a:p>
        </p:txBody>
      </p:sp>
      <p:sp>
        <p:nvSpPr>
          <p:cNvPr id="9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3" y="4359600"/>
            <a:ext cx="8333999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70691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_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8" descr="A computer monitor with a black screen&#10;&#10;Description automatically generated">
            <a:extLst>
              <a:ext uri="{FF2B5EF4-FFF2-40B4-BE49-F238E27FC236}">
                <a16:creationId xmlns:a16="http://schemas.microsoft.com/office/drawing/2014/main" id="{603DF3CD-4D4C-62AD-BCDE-362875AA2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68" t="45674" r="7300" b="17873"/>
          <a:stretch/>
        </p:blipFill>
        <p:spPr>
          <a:xfrm>
            <a:off x="958970" y="1697476"/>
            <a:ext cx="4554514" cy="3463047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1953CAD4-B0CF-09B1-EBC9-29DE3E25BC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2525" y="1914525"/>
            <a:ext cx="4088069" cy="2185988"/>
          </a:xfrm>
          <a:prstGeom prst="rect">
            <a:avLst/>
          </a:prstGeom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2532DECC-AA55-D2D6-D633-25CD70AEB6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1063" y="1949932"/>
            <a:ext cx="5770562" cy="230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nl-NL" sz="16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nl-BE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491058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8" descr="A computer monitor with a black screen&#10;&#10;Description automatically generated">
            <a:extLst>
              <a:ext uri="{FF2B5EF4-FFF2-40B4-BE49-F238E27FC236}">
                <a16:creationId xmlns:a16="http://schemas.microsoft.com/office/drawing/2014/main" id="{603DF3CD-4D4C-62AD-BCDE-362875AA2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68" t="45674" r="7300" b="17873"/>
          <a:stretch/>
        </p:blipFill>
        <p:spPr>
          <a:xfrm>
            <a:off x="958970" y="1697476"/>
            <a:ext cx="4554514" cy="3463047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1953CAD4-B0CF-09B1-EBC9-29DE3E25BC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89038" y="1914525"/>
            <a:ext cx="4051556" cy="2152650"/>
          </a:xfrm>
          <a:prstGeom prst="rect">
            <a:avLst/>
          </a:prstGeom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2532DECC-AA55-D2D6-D633-25CD70AEB6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1063" y="1949932"/>
            <a:ext cx="5770562" cy="230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nl-NL" sz="16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nl-BE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2546986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2">
            <a:extLst>
              <a:ext uri="{FF2B5EF4-FFF2-40B4-BE49-F238E27FC236}">
                <a16:creationId xmlns:a16="http://schemas.microsoft.com/office/drawing/2014/main" id="{A8EBFD36-36A4-A29C-92AF-DA1BEAB9087D}"/>
              </a:ext>
            </a:extLst>
          </p:cNvPr>
          <p:cNvSpPr>
            <a:spLocks/>
          </p:cNvSpPr>
          <p:nvPr userDrawn="1"/>
        </p:nvSpPr>
        <p:spPr>
          <a:xfrm>
            <a:off x="0" y="-666569"/>
            <a:ext cx="12192000" cy="4348264"/>
          </a:xfrm>
          <a:prstGeom prst="rect">
            <a:avLst/>
          </a:prstGeom>
          <a:solidFill>
            <a:srgbClr val="0040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701C99F3-B517-8710-F630-5C06BA2CDFC5}"/>
              </a:ext>
            </a:extLst>
          </p:cNvPr>
          <p:cNvSpPr>
            <a:spLocks/>
          </p:cNvSpPr>
          <p:nvPr userDrawn="1"/>
        </p:nvSpPr>
        <p:spPr>
          <a:xfrm>
            <a:off x="0" y="3671864"/>
            <a:ext cx="12192000" cy="318613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nl-BE" sz="1000" kern="1200" baseline="0" smtClean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nl-BE" sz="1000" kern="1200" baseline="0" dirty="0" smtClean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/>
              <a:t>Institute for Nuclear and Radiation Physics (IKS)</a:t>
            </a:r>
            <a:endParaRPr lang="en-GB" noProof="0" dirty="0"/>
          </a:p>
        </p:txBody>
      </p:sp>
      <p:pic>
        <p:nvPicPr>
          <p:cNvPr id="21" name="Picture 18" descr="A computer monitor with a black screen&#10;&#10;Description automatically generated">
            <a:extLst>
              <a:ext uri="{FF2B5EF4-FFF2-40B4-BE49-F238E27FC236}">
                <a16:creationId xmlns:a16="http://schemas.microsoft.com/office/drawing/2014/main" id="{CDFABFD6-2BE8-BB50-E123-AF3A65670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68" t="45674" r="7300" b="17873"/>
          <a:stretch/>
        </p:blipFill>
        <p:spPr>
          <a:xfrm>
            <a:off x="2248555" y="2433443"/>
            <a:ext cx="4554514" cy="3463047"/>
          </a:xfrm>
          <a:prstGeom prst="rect">
            <a:avLst/>
          </a:prstGeom>
        </p:spPr>
      </p:pic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nl-BE" sz="1000" kern="1200" baseline="0" smtClean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CF179DAE-D0A6-40C3-B8BC-6A97C268D03A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16BE4FF-0ED6-4E7D-3965-FC2CEA9C1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16" name="Tijdelijke aanduiding voor afbeelding 11">
            <a:extLst>
              <a:ext uri="{FF2B5EF4-FFF2-40B4-BE49-F238E27FC236}">
                <a16:creationId xmlns:a16="http://schemas.microsoft.com/office/drawing/2014/main" id="{E293FD39-4E84-A0DF-33C3-5E414A8C78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78624" y="2657475"/>
            <a:ext cx="4051556" cy="2157940"/>
          </a:xfrm>
          <a:prstGeom prst="rect">
            <a:avLst/>
          </a:prstGeom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5C62B1-D386-737A-EA5F-8F1A24F38541}"/>
              </a:ext>
            </a:extLst>
          </p:cNvPr>
          <p:cNvSpPr txBox="1"/>
          <p:nvPr userDrawn="1"/>
        </p:nvSpPr>
        <p:spPr>
          <a:xfrm>
            <a:off x="5662213" y="912946"/>
            <a:ext cx="201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0" i="0" noProof="0" dirty="0">
                <a:solidFill>
                  <a:srgbClr val="005E77"/>
                </a:solidFill>
                <a:effectLst/>
                <a:latin typeface="Arial" panose="020B0604020202020204" pitchFamily="34" charset="0"/>
              </a:rPr>
              <a:t>Lorem ipsum </a:t>
            </a:r>
            <a:r>
              <a:rPr lang="en-GB" b="0" i="0" noProof="0" dirty="0" err="1">
                <a:solidFill>
                  <a:srgbClr val="005E77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en-GB" b="0" i="0" noProof="0" dirty="0">
                <a:solidFill>
                  <a:srgbClr val="005E77"/>
                </a:solidFill>
                <a:effectLst/>
                <a:latin typeface="Arial" panose="020B0604020202020204" pitchFamily="34" charset="0"/>
              </a:rPr>
              <a:t> sit </a:t>
            </a:r>
            <a:r>
              <a:rPr lang="en-GB" b="0" i="0" noProof="0" dirty="0" err="1">
                <a:solidFill>
                  <a:srgbClr val="005E77"/>
                </a:solidFill>
                <a:effectLst/>
                <a:latin typeface="Arial" panose="020B0604020202020204" pitchFamily="34" charset="0"/>
              </a:rPr>
              <a:t>amet</a:t>
            </a:r>
            <a:endParaRPr lang="en-GB" noProof="0" dirty="0">
              <a:solidFill>
                <a:srgbClr val="005E77"/>
              </a:solidFill>
            </a:endParaRPr>
          </a:p>
        </p:txBody>
      </p:sp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0C265CA9-DDCE-7A17-9767-950772F53773}"/>
              </a:ext>
            </a:extLst>
          </p:cNvPr>
          <p:cNvSpPr/>
          <p:nvPr userDrawn="1"/>
        </p:nvSpPr>
        <p:spPr>
          <a:xfrm>
            <a:off x="4818448" y="800081"/>
            <a:ext cx="4026222" cy="1911245"/>
          </a:xfrm>
          <a:custGeom>
            <a:avLst/>
            <a:gdLst>
              <a:gd name="connsiteX0" fmla="*/ 0 w 4026222"/>
              <a:gd name="connsiteY0" fmla="*/ 0 h 1626744"/>
              <a:gd name="connsiteX1" fmla="*/ 671037 w 4026222"/>
              <a:gd name="connsiteY1" fmla="*/ 0 h 1626744"/>
              <a:gd name="connsiteX2" fmla="*/ 671037 w 4026222"/>
              <a:gd name="connsiteY2" fmla="*/ 0 h 1626744"/>
              <a:gd name="connsiteX3" fmla="*/ 1677593 w 4026222"/>
              <a:gd name="connsiteY3" fmla="*/ 0 h 1626744"/>
              <a:gd name="connsiteX4" fmla="*/ 4026222 w 4026222"/>
              <a:gd name="connsiteY4" fmla="*/ 0 h 1626744"/>
              <a:gd name="connsiteX5" fmla="*/ 4026222 w 4026222"/>
              <a:gd name="connsiteY5" fmla="*/ 948934 h 1626744"/>
              <a:gd name="connsiteX6" fmla="*/ 4026222 w 4026222"/>
              <a:gd name="connsiteY6" fmla="*/ 948934 h 1626744"/>
              <a:gd name="connsiteX7" fmla="*/ 4026222 w 4026222"/>
              <a:gd name="connsiteY7" fmla="*/ 1355620 h 1626744"/>
              <a:gd name="connsiteX8" fmla="*/ 4026222 w 4026222"/>
              <a:gd name="connsiteY8" fmla="*/ 1626744 h 1626744"/>
              <a:gd name="connsiteX9" fmla="*/ 1677593 w 4026222"/>
              <a:gd name="connsiteY9" fmla="*/ 1626744 h 1626744"/>
              <a:gd name="connsiteX10" fmla="*/ 1184233 w 4026222"/>
              <a:gd name="connsiteY10" fmla="*/ 1911245 h 1626744"/>
              <a:gd name="connsiteX11" fmla="*/ 671037 w 4026222"/>
              <a:gd name="connsiteY11" fmla="*/ 1626744 h 1626744"/>
              <a:gd name="connsiteX12" fmla="*/ 0 w 4026222"/>
              <a:gd name="connsiteY12" fmla="*/ 1626744 h 1626744"/>
              <a:gd name="connsiteX13" fmla="*/ 0 w 4026222"/>
              <a:gd name="connsiteY13" fmla="*/ 1355620 h 1626744"/>
              <a:gd name="connsiteX14" fmla="*/ 0 w 4026222"/>
              <a:gd name="connsiteY14" fmla="*/ 948934 h 1626744"/>
              <a:gd name="connsiteX15" fmla="*/ 0 w 4026222"/>
              <a:gd name="connsiteY15" fmla="*/ 948934 h 1626744"/>
              <a:gd name="connsiteX16" fmla="*/ 0 w 4026222"/>
              <a:gd name="connsiteY16" fmla="*/ 0 h 1626744"/>
              <a:gd name="connsiteX0" fmla="*/ 0 w 4026222"/>
              <a:gd name="connsiteY0" fmla="*/ 0 h 1911245"/>
              <a:gd name="connsiteX1" fmla="*/ 671037 w 4026222"/>
              <a:gd name="connsiteY1" fmla="*/ 0 h 1911245"/>
              <a:gd name="connsiteX2" fmla="*/ 671037 w 4026222"/>
              <a:gd name="connsiteY2" fmla="*/ 0 h 1911245"/>
              <a:gd name="connsiteX3" fmla="*/ 1677593 w 4026222"/>
              <a:gd name="connsiteY3" fmla="*/ 0 h 1911245"/>
              <a:gd name="connsiteX4" fmla="*/ 4026222 w 4026222"/>
              <a:gd name="connsiteY4" fmla="*/ 0 h 1911245"/>
              <a:gd name="connsiteX5" fmla="*/ 4026222 w 4026222"/>
              <a:gd name="connsiteY5" fmla="*/ 948934 h 1911245"/>
              <a:gd name="connsiteX6" fmla="*/ 4026222 w 4026222"/>
              <a:gd name="connsiteY6" fmla="*/ 948934 h 1911245"/>
              <a:gd name="connsiteX7" fmla="*/ 4026222 w 4026222"/>
              <a:gd name="connsiteY7" fmla="*/ 1355620 h 1911245"/>
              <a:gd name="connsiteX8" fmla="*/ 4026222 w 4026222"/>
              <a:gd name="connsiteY8" fmla="*/ 1626744 h 1911245"/>
              <a:gd name="connsiteX9" fmla="*/ 1471116 w 4026222"/>
              <a:gd name="connsiteY9" fmla="*/ 1626744 h 1911245"/>
              <a:gd name="connsiteX10" fmla="*/ 1184233 w 4026222"/>
              <a:gd name="connsiteY10" fmla="*/ 1911245 h 1911245"/>
              <a:gd name="connsiteX11" fmla="*/ 671037 w 4026222"/>
              <a:gd name="connsiteY11" fmla="*/ 1626744 h 1911245"/>
              <a:gd name="connsiteX12" fmla="*/ 0 w 4026222"/>
              <a:gd name="connsiteY12" fmla="*/ 1626744 h 1911245"/>
              <a:gd name="connsiteX13" fmla="*/ 0 w 4026222"/>
              <a:gd name="connsiteY13" fmla="*/ 1355620 h 1911245"/>
              <a:gd name="connsiteX14" fmla="*/ 0 w 4026222"/>
              <a:gd name="connsiteY14" fmla="*/ 948934 h 1911245"/>
              <a:gd name="connsiteX15" fmla="*/ 0 w 4026222"/>
              <a:gd name="connsiteY15" fmla="*/ 948934 h 1911245"/>
              <a:gd name="connsiteX16" fmla="*/ 0 w 4026222"/>
              <a:gd name="connsiteY16" fmla="*/ 0 h 1911245"/>
              <a:gd name="connsiteX0" fmla="*/ 0 w 4026222"/>
              <a:gd name="connsiteY0" fmla="*/ 0 h 1911245"/>
              <a:gd name="connsiteX1" fmla="*/ 671037 w 4026222"/>
              <a:gd name="connsiteY1" fmla="*/ 0 h 1911245"/>
              <a:gd name="connsiteX2" fmla="*/ 671037 w 4026222"/>
              <a:gd name="connsiteY2" fmla="*/ 0 h 1911245"/>
              <a:gd name="connsiteX3" fmla="*/ 1677593 w 4026222"/>
              <a:gd name="connsiteY3" fmla="*/ 0 h 1911245"/>
              <a:gd name="connsiteX4" fmla="*/ 4026222 w 4026222"/>
              <a:gd name="connsiteY4" fmla="*/ 0 h 1911245"/>
              <a:gd name="connsiteX5" fmla="*/ 4026222 w 4026222"/>
              <a:gd name="connsiteY5" fmla="*/ 948934 h 1911245"/>
              <a:gd name="connsiteX6" fmla="*/ 4026222 w 4026222"/>
              <a:gd name="connsiteY6" fmla="*/ 948934 h 1911245"/>
              <a:gd name="connsiteX7" fmla="*/ 4026222 w 4026222"/>
              <a:gd name="connsiteY7" fmla="*/ 1355620 h 1911245"/>
              <a:gd name="connsiteX8" fmla="*/ 4026222 w 4026222"/>
              <a:gd name="connsiteY8" fmla="*/ 1626744 h 1911245"/>
              <a:gd name="connsiteX9" fmla="*/ 1471116 w 4026222"/>
              <a:gd name="connsiteY9" fmla="*/ 1626744 h 1911245"/>
              <a:gd name="connsiteX10" fmla="*/ 1184233 w 4026222"/>
              <a:gd name="connsiteY10" fmla="*/ 1911245 h 1911245"/>
              <a:gd name="connsiteX11" fmla="*/ 857850 w 4026222"/>
              <a:gd name="connsiteY11" fmla="*/ 1646409 h 1911245"/>
              <a:gd name="connsiteX12" fmla="*/ 0 w 4026222"/>
              <a:gd name="connsiteY12" fmla="*/ 1626744 h 1911245"/>
              <a:gd name="connsiteX13" fmla="*/ 0 w 4026222"/>
              <a:gd name="connsiteY13" fmla="*/ 1355620 h 1911245"/>
              <a:gd name="connsiteX14" fmla="*/ 0 w 4026222"/>
              <a:gd name="connsiteY14" fmla="*/ 948934 h 1911245"/>
              <a:gd name="connsiteX15" fmla="*/ 0 w 4026222"/>
              <a:gd name="connsiteY15" fmla="*/ 948934 h 1911245"/>
              <a:gd name="connsiteX16" fmla="*/ 0 w 4026222"/>
              <a:gd name="connsiteY16" fmla="*/ 0 h 191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26222" h="1911245">
                <a:moveTo>
                  <a:pt x="0" y="0"/>
                </a:moveTo>
                <a:lnTo>
                  <a:pt x="671037" y="0"/>
                </a:lnTo>
                <a:lnTo>
                  <a:pt x="671037" y="0"/>
                </a:lnTo>
                <a:lnTo>
                  <a:pt x="1677593" y="0"/>
                </a:lnTo>
                <a:lnTo>
                  <a:pt x="4026222" y="0"/>
                </a:lnTo>
                <a:lnTo>
                  <a:pt x="4026222" y="948934"/>
                </a:lnTo>
                <a:lnTo>
                  <a:pt x="4026222" y="948934"/>
                </a:lnTo>
                <a:lnTo>
                  <a:pt x="4026222" y="1355620"/>
                </a:lnTo>
                <a:lnTo>
                  <a:pt x="4026222" y="1626744"/>
                </a:lnTo>
                <a:lnTo>
                  <a:pt x="1471116" y="1626744"/>
                </a:lnTo>
                <a:lnTo>
                  <a:pt x="1184233" y="1911245"/>
                </a:lnTo>
                <a:lnTo>
                  <a:pt x="857850" y="1646409"/>
                </a:lnTo>
                <a:lnTo>
                  <a:pt x="0" y="1626744"/>
                </a:lnTo>
                <a:lnTo>
                  <a:pt x="0" y="1355620"/>
                </a:lnTo>
                <a:lnTo>
                  <a:pt x="0" y="948934"/>
                </a:lnTo>
                <a:lnTo>
                  <a:pt x="0" y="94893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>
              <a:solidFill>
                <a:srgbClr val="00407A"/>
              </a:solidFill>
            </a:endParaRP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922E2B76-1899-E0E4-B7D0-91140D2BE7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42446" y="943950"/>
            <a:ext cx="3578225" cy="1117600"/>
          </a:xfrm>
        </p:spPr>
        <p:txBody>
          <a:bodyPr/>
          <a:lstStyle>
            <a:lvl1pPr marL="0" indent="0">
              <a:buNone/>
              <a:defRPr lang="nl-NL" sz="14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nl-NL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nl-NL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nl-NL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nl-BE" sz="14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072174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_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cell phone with a black background&#10;&#10;Description automatically generated">
            <a:extLst>
              <a:ext uri="{FF2B5EF4-FFF2-40B4-BE49-F238E27FC236}">
                <a16:creationId xmlns:a16="http://schemas.microsoft.com/office/drawing/2014/main" id="{88FA8A38-AECD-A227-42B4-8DB69C38AB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889" t="16112" r="19382" b="16250"/>
          <a:stretch/>
        </p:blipFill>
        <p:spPr>
          <a:xfrm>
            <a:off x="2712931" y="789519"/>
            <a:ext cx="2381250" cy="4638675"/>
          </a:xfrm>
          <a:prstGeom prst="rect">
            <a:avLst/>
          </a:prstGeom>
        </p:spPr>
      </p:pic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2532DECC-AA55-D2D6-D633-25CD70AEB6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94181" y="2046883"/>
            <a:ext cx="5932619" cy="230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nl-NL" sz="16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nl-BE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1953CAD4-B0CF-09B1-EBC9-29DE3E25BC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00018" y="967999"/>
            <a:ext cx="2010211" cy="4335521"/>
          </a:xfrm>
          <a:prstGeom prst="flowChartAlternateProcess">
            <a:avLst/>
          </a:prstGeom>
        </p:spPr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28462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_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cell phone with a black background&#10;&#10;Description automatically generated">
            <a:extLst>
              <a:ext uri="{FF2B5EF4-FFF2-40B4-BE49-F238E27FC236}">
                <a16:creationId xmlns:a16="http://schemas.microsoft.com/office/drawing/2014/main" id="{88FA8A38-AECD-A227-42B4-8DB69C38AB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889" t="16112" r="19382" b="16250"/>
          <a:stretch/>
        </p:blipFill>
        <p:spPr>
          <a:xfrm>
            <a:off x="2712931" y="789519"/>
            <a:ext cx="2381250" cy="4638675"/>
          </a:xfrm>
          <a:prstGeom prst="rect">
            <a:avLst/>
          </a:prstGeom>
        </p:spPr>
      </p:pic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2532DECC-AA55-D2D6-D633-25CD70AEB6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94181" y="2046883"/>
            <a:ext cx="5932619" cy="230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nl-NL" sz="16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nl-BE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1953CAD4-B0CF-09B1-EBC9-29DE3E25BC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00018" y="967999"/>
            <a:ext cx="2010211" cy="4335521"/>
          </a:xfrm>
          <a:prstGeom prst="flowChartAlternateProcess">
            <a:avLst/>
          </a:prstGeom>
        </p:spPr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58395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218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12193200" cy="6207560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5999" y="1800000"/>
            <a:ext cx="6096524" cy="2386800"/>
          </a:xfrm>
        </p:spPr>
        <p:txBody>
          <a:bodyPr anchor="b"/>
          <a:lstStyle>
            <a:lvl1pPr>
              <a:defRPr sz="4000" baseline="0">
                <a:solidFill>
                  <a:srgbClr val="00407A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75999" y="4359600"/>
            <a:ext cx="6096264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248525" y="584201"/>
            <a:ext cx="4368673" cy="2376000"/>
          </a:xfrm>
        </p:spPr>
        <p:txBody>
          <a:bodyPr/>
          <a:lstStyle/>
          <a:p>
            <a:r>
              <a:rPr lang="en-GB" noProof="0" dirty="0"/>
              <a:t>Click icon to add picture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248262" y="3248513"/>
            <a:ext cx="4368673" cy="2376000"/>
          </a:xfrm>
        </p:spPr>
        <p:txBody>
          <a:bodyPr/>
          <a:lstStyle/>
          <a:p>
            <a:r>
              <a:rPr lang="en-GB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52148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43">
          <p15:clr>
            <a:srgbClr val="FBAE40"/>
          </p15:clr>
        </p15:guide>
        <p15:guide id="2" pos="420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5999" y="1800000"/>
            <a:ext cx="6096264" cy="23868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75999" y="4359600"/>
            <a:ext cx="6096264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248525" y="584201"/>
            <a:ext cx="4368673" cy="5040312"/>
          </a:xfrm>
        </p:spPr>
        <p:txBody>
          <a:bodyPr/>
          <a:lstStyle>
            <a:lvl1pPr>
              <a:defRPr>
                <a:solidFill>
                  <a:srgbClr val="001D41"/>
                </a:solidFill>
              </a:defRPr>
            </a:lvl1pPr>
          </a:lstStyle>
          <a:p>
            <a:r>
              <a:rPr lang="en-GB" noProof="0" dirty="0"/>
              <a:t>Click icon to add picture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43" userDrawn="1">
          <p15:clr>
            <a:srgbClr val="FBAE40"/>
          </p15:clr>
        </p15:guide>
        <p15:guide id="2" pos="4203" userDrawn="1">
          <p15:clr>
            <a:srgbClr val="FBAE40"/>
          </p15:clr>
        </p15:guide>
        <p15:guide id="3" orient="horz" pos="3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9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576000" y="1656000"/>
            <a:ext cx="54000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217200" y="1656000"/>
            <a:ext cx="5400000" cy="44640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958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76000" y="1656000"/>
            <a:ext cx="5421575" cy="54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76000" y="2276271"/>
            <a:ext cx="5421575" cy="3837658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56000"/>
            <a:ext cx="5445000" cy="54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172200" y="2276271"/>
            <a:ext cx="5445000" cy="3837658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4001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663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7772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00407A"/>
              </a:gs>
              <a:gs pos="2000">
                <a:srgbClr val="001D4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9120" y="510988"/>
            <a:ext cx="11039793" cy="5184424"/>
          </a:xfrm>
        </p:spPr>
        <p:txBody>
          <a:bodyPr anchor="ctr" anchorCtr="0">
            <a:noAutofit/>
          </a:bodyPr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3" name="Afbeelding 7">
            <a:extLst>
              <a:ext uri="{FF2B5EF4-FFF2-40B4-BE49-F238E27FC236}">
                <a16:creationId xmlns:a16="http://schemas.microsoft.com/office/drawing/2014/main" id="{594DAEA3-156A-5894-B5E2-99903C34BE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375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61" r:id="rId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42" userDrawn="1">
          <p15:clr>
            <a:srgbClr val="F26B43"/>
          </p15:clr>
        </p15:guide>
        <p15:guide id="2" pos="7319" userDrawn="1">
          <p15:clr>
            <a:srgbClr val="F26B43"/>
          </p15:clr>
        </p15:guide>
        <p15:guide id="3" orient="horz" pos="3857" userDrawn="1">
          <p15:clr>
            <a:srgbClr val="F26B43"/>
          </p15:clr>
        </p15:guide>
        <p15:guide id="4" pos="3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16000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3252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16000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nl-BE" sz="1000" kern="1200" baseline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lang="nl-NL" sz="1000" kern="1200" baseline="0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/>
              <a:t>Institute for Nuclear and Radiation Physics (IKS)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nl-NL" sz="1000" baseline="0" smtClean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031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JPE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7" Type="http://schemas.openxmlformats.org/officeDocument/2006/relationships/image" Target="../media/image42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0.png"/><Relationship Id="rId5" Type="http://schemas.openxmlformats.org/officeDocument/2006/relationships/image" Target="../media/image400.png"/><Relationship Id="rId4" Type="http://schemas.openxmlformats.org/officeDocument/2006/relationships/image" Target="../media/image3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441F84A-EAA9-D685-3EBF-602C428E6E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755" y="4120386"/>
            <a:ext cx="8254329" cy="1655999"/>
          </a:xfrm>
        </p:spPr>
        <p:txBody>
          <a:bodyPr/>
          <a:lstStyle/>
          <a:p>
            <a:r>
              <a:rPr lang="en-US" dirty="0"/>
              <a:t>Osama Ahmad            Supervisor: Prof. dr. Gerda Neyens</a:t>
            </a:r>
          </a:p>
          <a:p>
            <a:r>
              <a:rPr lang="en-US" dirty="0"/>
              <a:t>			    Co-supervisor: Dr. Jessica Warbinek	</a:t>
            </a:r>
            <a:endParaRPr lang="en-B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2BADB0-A230-F7B2-0A9B-27775B2A4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46" y="1204268"/>
            <a:ext cx="8334000" cy="2386800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Hyperfine anomaly studies in Au isotopes at CRIS</a:t>
            </a:r>
            <a:endParaRPr lang="en-BE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7D15A9-5E4D-D77F-6F61-A7281CB3EF20}"/>
              </a:ext>
            </a:extLst>
          </p:cNvPr>
          <p:cNvSpPr txBox="1"/>
          <p:nvPr/>
        </p:nvSpPr>
        <p:spPr>
          <a:xfrm>
            <a:off x="75755" y="5952861"/>
            <a:ext cx="1624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03/08/2026</a:t>
            </a:r>
            <a:endParaRPr lang="en-BE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468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A8579-B90F-0235-8C43-DD53A1730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23CF1B0A-8E7F-F093-7ED6-0A2229640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" y="29506"/>
            <a:ext cx="11747184" cy="656558"/>
          </a:xfrm>
        </p:spPr>
        <p:txBody>
          <a:bodyPr>
            <a:normAutofit/>
          </a:bodyPr>
          <a:lstStyle/>
          <a:p>
            <a:pPr algn="ctr"/>
            <a:r>
              <a:rPr lang="en-GB" noProof="0" dirty="0"/>
              <a:t>Magnetic dipole moment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F9153459-8BD0-C69B-8EF9-D213B06F5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C26D8776-E346-B78C-713B-1414BAD74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10</a:t>
            </a:fld>
            <a:endParaRPr lang="en-GB" sz="1400" noProof="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5D8CDC3-8E6A-1858-62D2-BCAEAEB9207B}"/>
              </a:ext>
            </a:extLst>
          </p:cNvPr>
          <p:cNvSpPr txBox="1"/>
          <p:nvPr/>
        </p:nvSpPr>
        <p:spPr>
          <a:xfrm>
            <a:off x="1729790" y="1240255"/>
            <a:ext cx="5995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Mercury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E3877D0-46DF-6A7D-351C-306BA6D942AC}"/>
              </a:ext>
            </a:extLst>
          </p:cNvPr>
          <p:cNvSpPr txBox="1"/>
          <p:nvPr/>
        </p:nvSpPr>
        <p:spPr>
          <a:xfrm>
            <a:off x="1607175" y="693394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80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EEE6AF1-FF51-C332-0AA0-E73FD84AE6FA}"/>
              </a:ext>
            </a:extLst>
          </p:cNvPr>
          <p:cNvSpPr txBox="1"/>
          <p:nvPr/>
        </p:nvSpPr>
        <p:spPr>
          <a:xfrm>
            <a:off x="2631932" y="1245679"/>
            <a:ext cx="6332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Thallium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AB3116AA-AC8E-D44F-EC44-53755618C052}"/>
              </a:ext>
            </a:extLst>
          </p:cNvPr>
          <p:cNvSpPr txBox="1"/>
          <p:nvPr/>
        </p:nvSpPr>
        <p:spPr>
          <a:xfrm>
            <a:off x="3552332" y="1251225"/>
            <a:ext cx="489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Lead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41476013-4A55-356B-88AA-5B49A1FBC1B3}"/>
              </a:ext>
            </a:extLst>
          </p:cNvPr>
          <p:cNvSpPr txBox="1"/>
          <p:nvPr/>
        </p:nvSpPr>
        <p:spPr>
          <a:xfrm>
            <a:off x="4319430" y="1245677"/>
            <a:ext cx="6221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Bismuth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F4ED616-FFCB-0C26-EF9B-A2ECDE077166}"/>
              </a:ext>
            </a:extLst>
          </p:cNvPr>
          <p:cNvSpPr txBox="1"/>
          <p:nvPr/>
        </p:nvSpPr>
        <p:spPr>
          <a:xfrm>
            <a:off x="876648" y="6272390"/>
            <a:ext cx="7507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[1] Cubiss et. al,. PRL 131, 202501 (2023); [2] Barzakh et. al, PRC 101, 064321 (2020)</a:t>
            </a:r>
          </a:p>
          <a:p>
            <a:r>
              <a:rPr lang="en-US" sz="1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[3] Barzakh et. al, PRC 101, 034308 (2020)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FA4D3E-B6D8-0595-678F-AF361786A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3395"/>
            <a:ext cx="3074901" cy="35882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E5037B-47EB-1987-8C40-81F5B2561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592" y="692798"/>
            <a:ext cx="3074901" cy="35986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7AA9CF-A9BE-FE2A-9992-3658401DE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4226" y="693393"/>
            <a:ext cx="3078714" cy="35986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A1F266-8EC2-CE34-AE2B-57419A1CA9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3539" y="667406"/>
            <a:ext cx="3150797" cy="371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6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493C7-11C0-E337-DE42-6F86D0767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BACD3EE0-69AE-B81F-29CF-3B2A695FC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34"/>
            <a:ext cx="12192000" cy="736002"/>
          </a:xfrm>
        </p:spPr>
        <p:txBody>
          <a:bodyPr>
            <a:normAutofit/>
          </a:bodyPr>
          <a:lstStyle/>
          <a:p>
            <a:pPr algn="ctr"/>
            <a:r>
              <a:rPr lang="en-GB" noProof="0" dirty="0"/>
              <a:t>HFA correction (CRIS)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4130D05-A7B7-6666-4E71-694E17939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2E7C60-AAEF-4834-CFDF-2549159CA926}"/>
              </a:ext>
            </a:extLst>
          </p:cNvPr>
          <p:cNvSpPr txBox="1"/>
          <p:nvPr/>
        </p:nvSpPr>
        <p:spPr>
          <a:xfrm>
            <a:off x="16565" y="4472513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E02B20"/>
                </a:solidFill>
              </a:rPr>
              <a:t>Corrected </a:t>
            </a:r>
            <a:r>
              <a:rPr lang="el-GR" dirty="0">
                <a:solidFill>
                  <a:srgbClr val="E02B20"/>
                </a:solidFill>
              </a:rPr>
              <a:t>μ</a:t>
            </a:r>
            <a:r>
              <a:rPr lang="en-US" dirty="0">
                <a:solidFill>
                  <a:srgbClr val="E02B20"/>
                </a:solidFill>
              </a:rPr>
              <a:t> </a:t>
            </a:r>
            <a:r>
              <a:rPr lang="en-US" dirty="0">
                <a:solidFill>
                  <a:srgbClr val="0E1820"/>
                </a:solidFill>
              </a:rPr>
              <a:t>(level independent)</a:t>
            </a:r>
            <a:r>
              <a:rPr lang="en-US" dirty="0">
                <a:solidFill>
                  <a:srgbClr val="E02B20"/>
                </a:solidFill>
              </a:rPr>
              <a:t>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value lies higher than the </a:t>
            </a:r>
            <a:r>
              <a:rPr lang="en-US" dirty="0">
                <a:solidFill>
                  <a:srgbClr val="0F7FD1"/>
                </a:solidFill>
              </a:rPr>
              <a:t>A(6p </a:t>
            </a:r>
            <a:r>
              <a:rPr lang="en-US" baseline="30000" dirty="0">
                <a:solidFill>
                  <a:srgbClr val="0F7FD1"/>
                </a:solidFill>
              </a:rPr>
              <a:t>2</a:t>
            </a:r>
            <a:r>
              <a:rPr lang="en-US" dirty="0">
                <a:solidFill>
                  <a:srgbClr val="0F7FD1"/>
                </a:solidFill>
              </a:rPr>
              <a:t>P</a:t>
            </a:r>
            <a:r>
              <a:rPr lang="en-US" baseline="-25000" dirty="0">
                <a:solidFill>
                  <a:srgbClr val="0F7FD1"/>
                </a:solidFill>
              </a:rPr>
              <a:t>1/2</a:t>
            </a:r>
            <a:r>
              <a:rPr lang="en-US" dirty="0">
                <a:solidFill>
                  <a:srgbClr val="0F7FD1"/>
                </a:solidFill>
              </a:rPr>
              <a:t>)</a:t>
            </a:r>
            <a:r>
              <a:rPr lang="en-US" dirty="0">
                <a:solidFill>
                  <a:srgbClr val="E02B20"/>
                </a:solidFill>
              </a:rPr>
              <a:t>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and</a:t>
            </a:r>
            <a:r>
              <a:rPr lang="en-US" dirty="0">
                <a:solidFill>
                  <a:srgbClr val="E02B20"/>
                </a:solidFill>
              </a:rPr>
              <a:t> </a:t>
            </a:r>
            <a:r>
              <a:rPr lang="en-US" dirty="0">
                <a:solidFill>
                  <a:srgbClr val="1F9E4A"/>
                </a:solidFill>
              </a:rPr>
              <a:t>A(6s </a:t>
            </a:r>
            <a:r>
              <a:rPr lang="en-US" baseline="30000" dirty="0">
                <a:solidFill>
                  <a:srgbClr val="1F9E4A"/>
                </a:solidFill>
              </a:rPr>
              <a:t>2</a:t>
            </a:r>
            <a:r>
              <a:rPr lang="en-US" dirty="0">
                <a:solidFill>
                  <a:srgbClr val="1F9E4A"/>
                </a:solidFill>
              </a:rPr>
              <a:t>S</a:t>
            </a:r>
            <a:r>
              <a:rPr lang="en-US" baseline="-25000" dirty="0">
                <a:solidFill>
                  <a:srgbClr val="1F9E4A"/>
                </a:solidFill>
              </a:rPr>
              <a:t>1/2</a:t>
            </a:r>
            <a:r>
              <a:rPr lang="en-US" dirty="0">
                <a:solidFill>
                  <a:srgbClr val="1F9E4A"/>
                </a:solidFill>
              </a:rPr>
              <a:t>)</a:t>
            </a:r>
            <a:endParaRPr lang="en-US" dirty="0">
              <a:solidFill>
                <a:srgbClr val="E02B2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0195BB3-D5AE-EB63-7EC1-D5F9CE01D1C8}"/>
              </a:ext>
            </a:extLst>
          </p:cNvPr>
          <p:cNvSpPr txBox="1"/>
          <p:nvPr/>
        </p:nvSpPr>
        <p:spPr>
          <a:xfrm>
            <a:off x="16565" y="4988533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E02B20"/>
                </a:solidFill>
              </a:rPr>
              <a:t>Corrected </a:t>
            </a:r>
            <a:r>
              <a:rPr lang="el-GR" sz="1800" dirty="0">
                <a:solidFill>
                  <a:srgbClr val="E02B20"/>
                </a:solidFill>
              </a:rPr>
              <a:t>μ</a:t>
            </a: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 precision limited by precision on </a:t>
            </a:r>
            <a:r>
              <a:rPr lang="en-US" sz="1800" dirty="0">
                <a:solidFill>
                  <a:srgbClr val="0F7FD1"/>
                </a:solidFill>
              </a:rPr>
              <a:t>A(6p </a:t>
            </a:r>
            <a:r>
              <a:rPr lang="en-US" sz="1800" baseline="30000" dirty="0">
                <a:solidFill>
                  <a:srgbClr val="0F7FD1"/>
                </a:solidFill>
              </a:rPr>
              <a:t>2</a:t>
            </a:r>
            <a:r>
              <a:rPr lang="en-US" sz="1800" dirty="0">
                <a:solidFill>
                  <a:srgbClr val="0F7FD1"/>
                </a:solidFill>
              </a:rPr>
              <a:t>P</a:t>
            </a:r>
            <a:r>
              <a:rPr lang="en-US" sz="1800" baseline="-25000" dirty="0">
                <a:solidFill>
                  <a:srgbClr val="0F7FD1"/>
                </a:solidFill>
              </a:rPr>
              <a:t>1/2</a:t>
            </a:r>
            <a:r>
              <a:rPr lang="en-US" sz="1800" dirty="0">
                <a:solidFill>
                  <a:srgbClr val="0F7FD1"/>
                </a:solidFill>
              </a:rPr>
              <a:t>)</a:t>
            </a:r>
            <a:r>
              <a:rPr lang="en-US" sz="1800" b="1" dirty="0">
                <a:solidFill>
                  <a:srgbClr val="0F7FD1"/>
                </a:solidFill>
              </a:rPr>
              <a:t> </a:t>
            </a:r>
            <a:r>
              <a:rPr lang="en-US" sz="1800" dirty="0">
                <a:solidFill>
                  <a:srgbClr val="0F7FD1"/>
                </a:solidFill>
              </a:rPr>
              <a:t>RILIS measurement !! </a:t>
            </a: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not atomic theory or CRIS A(6s </a:t>
            </a:r>
            <a:r>
              <a:rPr lang="en-US" sz="1800" baseline="30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S</a:t>
            </a:r>
            <a:r>
              <a:rPr lang="en-US" sz="1800" baseline="-25000" dirty="0">
                <a:solidFill>
                  <a:schemeClr val="bg2">
                    <a:lumMod val="10000"/>
                  </a:schemeClr>
                </a:solidFill>
              </a:rPr>
              <a:t>1/2</a:t>
            </a: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51DF4F-D4C5-D7BE-81A0-CB3EFAB2F5C2}"/>
              </a:ext>
            </a:extLst>
          </p:cNvPr>
          <p:cNvSpPr txBox="1"/>
          <p:nvPr/>
        </p:nvSpPr>
        <p:spPr>
          <a:xfrm>
            <a:off x="16565" y="5535137"/>
            <a:ext cx="9215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1D41"/>
                </a:solidFill>
              </a:rPr>
              <a:t>Absolute BW contribution of around 3-7 % for S</a:t>
            </a:r>
            <a:r>
              <a:rPr lang="en-US" sz="1800" baseline="-25000" dirty="0">
                <a:solidFill>
                  <a:srgbClr val="001D41"/>
                </a:solidFill>
              </a:rPr>
              <a:t>1/2</a:t>
            </a:r>
            <a:r>
              <a:rPr lang="en-US" sz="1800" baseline="30000" dirty="0">
                <a:solidFill>
                  <a:srgbClr val="001D41"/>
                </a:solidFill>
              </a:rPr>
              <a:t> </a:t>
            </a:r>
            <a:r>
              <a:rPr lang="en-US" sz="1800" dirty="0">
                <a:solidFill>
                  <a:srgbClr val="001D41"/>
                </a:solidFill>
              </a:rPr>
              <a:t>and 1-2% in P</a:t>
            </a:r>
            <a:r>
              <a:rPr lang="en-US" sz="1800" baseline="-25000" dirty="0">
                <a:solidFill>
                  <a:srgbClr val="001D41"/>
                </a:solidFill>
              </a:rPr>
              <a:t>1/2</a:t>
            </a:r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A1DD2006-6466-C79B-F909-AF79F487C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11</a:t>
            </a:fld>
            <a:endParaRPr lang="en-GB" sz="1400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046577-07F1-6D9D-7EAA-A848241E9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1" y="687392"/>
            <a:ext cx="3052709" cy="36638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A6EB26-CCEF-4A8A-B8B8-4E9E70B73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1688" y="668730"/>
            <a:ext cx="3052045" cy="36638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228FDB-22D4-6B26-F978-7C337384B5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281" y="706051"/>
            <a:ext cx="3058871" cy="36731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A1B63A-9CC0-2AC9-81A4-CB3BE24E64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0309" y="743374"/>
            <a:ext cx="3066642" cy="368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3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C77B5-3890-CAF5-1F1B-6D8B91629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B39002DF-838C-EA0F-66D7-B1C37B922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34"/>
            <a:ext cx="12192000" cy="736002"/>
          </a:xfrm>
        </p:spPr>
        <p:txBody>
          <a:bodyPr>
            <a:normAutofit/>
          </a:bodyPr>
          <a:lstStyle/>
          <a:p>
            <a:pPr algn="ctr"/>
            <a:r>
              <a:rPr lang="el-GR" noProof="0" dirty="0"/>
              <a:t>μ</a:t>
            </a:r>
            <a:r>
              <a:rPr lang="en-US" noProof="0" dirty="0"/>
              <a:t> from A(6p </a:t>
            </a:r>
            <a:r>
              <a:rPr lang="en-US" baseline="30000" noProof="0" dirty="0"/>
              <a:t>2</a:t>
            </a:r>
            <a:r>
              <a:rPr lang="en-US" noProof="0" dirty="0"/>
              <a:t>P</a:t>
            </a:r>
            <a:r>
              <a:rPr lang="en-US" baseline="-25000" noProof="0" dirty="0"/>
              <a:t>3/2</a:t>
            </a:r>
            <a:r>
              <a:rPr lang="en-US" noProof="0" dirty="0"/>
              <a:t>) CRIS ?</a:t>
            </a:r>
            <a:endParaRPr lang="en-GB" noProof="0" dirty="0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2903DAC0-A1E4-41E6-2655-9DC70B467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54AB2111-549B-A824-F7BC-6ACCF6F72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12</a:t>
            </a:fld>
            <a:endParaRPr lang="en-GB" sz="1400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E850D0-A556-4895-CFD9-8CE1E88BADA3}"/>
              </a:ext>
            </a:extLst>
          </p:cNvPr>
          <p:cNvSpPr txBox="1"/>
          <p:nvPr/>
        </p:nvSpPr>
        <p:spPr>
          <a:xfrm>
            <a:off x="101599" y="4378036"/>
            <a:ext cx="900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1D41"/>
                </a:solidFill>
              </a:rPr>
              <a:t>Difference between </a:t>
            </a:r>
            <a:r>
              <a:rPr lang="el-GR" dirty="0">
                <a:solidFill>
                  <a:srgbClr val="001D41"/>
                </a:solidFill>
              </a:rPr>
              <a:t>μ</a:t>
            </a:r>
            <a:r>
              <a:rPr lang="en-US" dirty="0">
                <a:solidFill>
                  <a:srgbClr val="001D41"/>
                </a:solidFill>
              </a:rPr>
              <a:t> </a:t>
            </a:r>
            <a:r>
              <a:rPr lang="en-US" dirty="0">
                <a:solidFill>
                  <a:srgbClr val="E02B20"/>
                </a:solidFill>
              </a:rPr>
              <a:t>A(6s </a:t>
            </a:r>
            <a:r>
              <a:rPr lang="en-US" baseline="30000" dirty="0">
                <a:solidFill>
                  <a:srgbClr val="E02B20"/>
                </a:solidFill>
              </a:rPr>
              <a:t>2</a:t>
            </a:r>
            <a:r>
              <a:rPr lang="en-US" dirty="0">
                <a:solidFill>
                  <a:srgbClr val="E02B20"/>
                </a:solidFill>
              </a:rPr>
              <a:t>S</a:t>
            </a:r>
            <a:r>
              <a:rPr lang="en-US" baseline="-25000" dirty="0">
                <a:solidFill>
                  <a:srgbClr val="E02B20"/>
                </a:solidFill>
              </a:rPr>
              <a:t>1/2</a:t>
            </a:r>
            <a:r>
              <a:rPr lang="en-US" dirty="0">
                <a:solidFill>
                  <a:srgbClr val="E02B20"/>
                </a:solidFill>
              </a:rPr>
              <a:t>) CRIS corrected </a:t>
            </a:r>
            <a:r>
              <a:rPr lang="en-US" dirty="0">
                <a:solidFill>
                  <a:srgbClr val="102B4D"/>
                </a:solidFill>
              </a:rPr>
              <a:t>and</a:t>
            </a:r>
            <a:r>
              <a:rPr lang="en-US" dirty="0">
                <a:solidFill>
                  <a:srgbClr val="E02B20"/>
                </a:solidFill>
              </a:rPr>
              <a:t> </a:t>
            </a:r>
            <a:r>
              <a:rPr lang="en-US" dirty="0">
                <a:solidFill>
                  <a:srgbClr val="8E44D8"/>
                </a:solidFill>
              </a:rPr>
              <a:t>A(6p </a:t>
            </a:r>
            <a:r>
              <a:rPr lang="en-US" baseline="30000" dirty="0">
                <a:solidFill>
                  <a:srgbClr val="8E44D8"/>
                </a:solidFill>
              </a:rPr>
              <a:t>2</a:t>
            </a:r>
            <a:r>
              <a:rPr lang="en-US" dirty="0">
                <a:solidFill>
                  <a:srgbClr val="8E44D8"/>
                </a:solidFill>
              </a:rPr>
              <a:t>P</a:t>
            </a:r>
            <a:r>
              <a:rPr lang="en-US" baseline="-25000" dirty="0">
                <a:solidFill>
                  <a:srgbClr val="8E44D8"/>
                </a:solidFill>
              </a:rPr>
              <a:t>3/2</a:t>
            </a:r>
            <a:r>
              <a:rPr lang="en-US" dirty="0">
                <a:solidFill>
                  <a:srgbClr val="8E44D8"/>
                </a:solidFill>
              </a:rPr>
              <a:t>) CRIS </a:t>
            </a:r>
            <a:r>
              <a:rPr lang="en-US" dirty="0" err="1">
                <a:solidFill>
                  <a:srgbClr val="001D41"/>
                </a:solidFill>
              </a:rPr>
              <a:t>upto</a:t>
            </a:r>
            <a:r>
              <a:rPr lang="en-US" dirty="0">
                <a:solidFill>
                  <a:srgbClr val="001D41"/>
                </a:solidFill>
              </a:rPr>
              <a:t> 3.5</a:t>
            </a:r>
            <a:r>
              <a:rPr lang="el-GR" dirty="0">
                <a:solidFill>
                  <a:srgbClr val="001D41"/>
                </a:solidFill>
              </a:rPr>
              <a:t>σ</a:t>
            </a:r>
            <a:endParaRPr lang="en-BE" dirty="0" err="1">
              <a:solidFill>
                <a:srgbClr val="8E44D8"/>
              </a:solidFill>
            </a:endParaRPr>
          </a:p>
        </p:txBody>
      </p:sp>
      <p:sp>
        <p:nvSpPr>
          <p:cNvPr id="4" name="Atomic theory limitation - focus reveal">
            <a:extLst>
              <a:ext uri="{FF2B5EF4-FFF2-40B4-BE49-F238E27FC236}">
                <a16:creationId xmlns:a16="http://schemas.microsoft.com/office/drawing/2014/main" id="{4F699C6C-94EC-201A-3009-39FE9FB00477}"/>
              </a:ext>
            </a:extLst>
          </p:cNvPr>
          <p:cNvSpPr txBox="1"/>
          <p:nvPr/>
        </p:nvSpPr>
        <p:spPr>
          <a:xfrm>
            <a:off x="3611418" y="5109352"/>
            <a:ext cx="4605090" cy="369332"/>
          </a:xfrm>
          <a:prstGeom prst="rect">
            <a:avLst/>
          </a:prstGeom>
          <a:noFill/>
          <a:ln>
            <a:solidFill>
              <a:srgbClr val="E02B2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1D41"/>
                </a:solidFill>
              </a:rPr>
              <a:t>What about atomic calculations for P</a:t>
            </a:r>
            <a:r>
              <a:rPr lang="en-US" sz="1800" baseline="-25000" dirty="0">
                <a:solidFill>
                  <a:srgbClr val="001D41"/>
                </a:solidFill>
              </a:rPr>
              <a:t>3/2 </a:t>
            </a:r>
            <a:r>
              <a:rPr lang="en-US" sz="1800" dirty="0">
                <a:solidFill>
                  <a:srgbClr val="001D41"/>
                </a:solidFill>
              </a:rPr>
              <a:t>?</a:t>
            </a:r>
            <a:endParaRPr lang="en-BE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9F2FDC-251E-4587-6090-E93D42D96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2154" y="742964"/>
            <a:ext cx="3143362" cy="34721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C61F1B-9D6D-577E-8EF8-3E558A8B7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0" y="745078"/>
            <a:ext cx="3143363" cy="34721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88D7A3-A520-55F7-2EE2-F761A31FF4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928" y="740504"/>
            <a:ext cx="3063403" cy="33870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ED802A-DA25-D735-6741-FEB69E5B17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9070" y="731168"/>
            <a:ext cx="3045505" cy="338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2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928DE5-CAAD-30EB-06B7-19969FF7DC26}"/>
              </a:ext>
            </a:extLst>
          </p:cNvPr>
          <p:cNvSpPr txBox="1"/>
          <p:nvPr/>
        </p:nvSpPr>
        <p:spPr>
          <a:xfrm>
            <a:off x="1355843" y="6164668"/>
            <a:ext cx="88318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[1] </a:t>
            </a:r>
            <a:r>
              <a:rPr lang="en-BE" sz="1400" dirty="0">
                <a:solidFill>
                  <a:schemeClr val="bg1"/>
                </a:solidFill>
              </a:rPr>
              <a:t>R. J. Reimann and M. N. McDermott, </a:t>
            </a:r>
            <a:r>
              <a:rPr lang="en-BE" sz="1400" i="1" dirty="0">
                <a:solidFill>
                  <a:schemeClr val="bg1"/>
                </a:solidFill>
              </a:rPr>
              <a:t>Phys. Rev. C</a:t>
            </a:r>
            <a:r>
              <a:rPr lang="en-BE" sz="1400" dirty="0">
                <a:solidFill>
                  <a:schemeClr val="bg1"/>
                </a:solidFill>
              </a:rPr>
              <a:t> </a:t>
            </a:r>
            <a:r>
              <a:rPr lang="en-BE" sz="1400" b="1" dirty="0">
                <a:solidFill>
                  <a:schemeClr val="bg1"/>
                </a:solidFill>
              </a:rPr>
              <a:t>7</a:t>
            </a:r>
            <a:r>
              <a:rPr lang="en-BE" sz="1400" dirty="0">
                <a:solidFill>
                  <a:schemeClr val="bg1"/>
                </a:solidFill>
              </a:rPr>
              <a:t>, 2065 (1973)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[2]</a:t>
            </a:r>
            <a:r>
              <a:rPr lang="en-BE" sz="1400" dirty="0">
                <a:solidFill>
                  <a:schemeClr val="bg1"/>
                </a:solidFill>
              </a:rPr>
              <a:t> Roberts, </a:t>
            </a:r>
            <a:r>
              <a:rPr lang="en-BE" sz="1400" dirty="0" err="1">
                <a:solidFill>
                  <a:schemeClr val="bg1"/>
                </a:solidFill>
              </a:rPr>
              <a:t>Ranclaud</a:t>
            </a:r>
            <a:r>
              <a:rPr lang="en-BE" sz="1400" dirty="0">
                <a:solidFill>
                  <a:schemeClr val="bg1"/>
                </a:solidFill>
              </a:rPr>
              <a:t> &amp; Ginges, PRA 105, 052802 (2022)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[3] </a:t>
            </a:r>
            <a:r>
              <a:rPr lang="en-BE" sz="1400" dirty="0">
                <a:solidFill>
                  <a:schemeClr val="bg1"/>
                </a:solidFill>
              </a:rPr>
              <a:t>L. V. </a:t>
            </a:r>
            <a:r>
              <a:rPr lang="en-BE" sz="1400" dirty="0" err="1">
                <a:solidFill>
                  <a:schemeClr val="bg1"/>
                </a:solidFill>
              </a:rPr>
              <a:t>Skripnikov</a:t>
            </a:r>
            <a:r>
              <a:rPr lang="en-BE" sz="1400" dirty="0">
                <a:solidFill>
                  <a:schemeClr val="bg1"/>
                </a:solidFill>
              </a:rPr>
              <a:t> and A. E. Barzakh, </a:t>
            </a:r>
            <a:r>
              <a:rPr lang="en-BE" sz="1400" i="1" dirty="0">
                <a:solidFill>
                  <a:schemeClr val="bg1"/>
                </a:solidFill>
              </a:rPr>
              <a:t>Phys. Rev. C</a:t>
            </a:r>
            <a:r>
              <a:rPr lang="en-BE" sz="1400" dirty="0">
                <a:solidFill>
                  <a:schemeClr val="bg1"/>
                </a:solidFill>
              </a:rPr>
              <a:t> </a:t>
            </a:r>
            <a:r>
              <a:rPr lang="en-BE" sz="1400" b="1" dirty="0">
                <a:solidFill>
                  <a:schemeClr val="bg1"/>
                </a:solidFill>
              </a:rPr>
              <a:t>109</a:t>
            </a:r>
            <a:r>
              <a:rPr lang="en-BE" sz="1400" dirty="0">
                <a:solidFill>
                  <a:schemeClr val="bg1"/>
                </a:solidFill>
              </a:rPr>
              <a:t>, 024315 (2024)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EAE7D73-4882-8391-12F5-019571096D8A}"/>
              </a:ext>
            </a:extLst>
          </p:cNvPr>
          <p:cNvSpPr txBox="1">
            <a:spLocks/>
          </p:cNvSpPr>
          <p:nvPr/>
        </p:nvSpPr>
        <p:spPr>
          <a:xfrm>
            <a:off x="0" y="11034"/>
            <a:ext cx="12192000" cy="73600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baseline="0">
                <a:solidFill>
                  <a:srgbClr val="00407A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ctr"/>
            <a:r>
              <a:rPr lang="el-GR"/>
              <a:t>μ</a:t>
            </a:r>
            <a:r>
              <a:rPr lang="en-US"/>
              <a:t> from A(6p </a:t>
            </a:r>
            <a:r>
              <a:rPr lang="en-US" baseline="30000"/>
              <a:t>2</a:t>
            </a:r>
            <a:r>
              <a:rPr lang="en-US"/>
              <a:t>P</a:t>
            </a:r>
            <a:r>
              <a:rPr lang="en-US" baseline="-25000"/>
              <a:t>3/2</a:t>
            </a:r>
            <a:r>
              <a:rPr lang="en-US"/>
              <a:t>) CRIS ?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5B6BE0-53D4-849C-5B80-05FBA385B3D9}"/>
              </a:ext>
            </a:extLst>
          </p:cNvPr>
          <p:cNvSpPr txBox="1"/>
          <p:nvPr/>
        </p:nvSpPr>
        <p:spPr>
          <a:xfrm>
            <a:off x="1" y="2360891"/>
            <a:ext cx="380538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02B20"/>
                </a:solidFill>
              </a:rPr>
              <a:t>6p </a:t>
            </a:r>
            <a:r>
              <a:rPr lang="en-US" baseline="30000" dirty="0">
                <a:solidFill>
                  <a:srgbClr val="E02B20"/>
                </a:solidFill>
              </a:rPr>
              <a:t>2</a:t>
            </a:r>
            <a:r>
              <a:rPr lang="en-US" dirty="0">
                <a:solidFill>
                  <a:srgbClr val="E02B20"/>
                </a:solidFill>
              </a:rPr>
              <a:t>P</a:t>
            </a:r>
            <a:r>
              <a:rPr lang="en-US" baseline="-25000" dirty="0">
                <a:solidFill>
                  <a:srgbClr val="E02B20"/>
                </a:solidFill>
              </a:rPr>
              <a:t>3/2</a:t>
            </a:r>
            <a:r>
              <a:rPr lang="en-US" baseline="30000" dirty="0">
                <a:solidFill>
                  <a:srgbClr val="E02B20"/>
                </a:solidFill>
              </a:rPr>
              <a:t> </a:t>
            </a:r>
            <a:r>
              <a:rPr lang="en-US" dirty="0">
                <a:solidFill>
                  <a:srgbClr val="E02B20"/>
                </a:solidFill>
              </a:rPr>
              <a:t>is sensitive to Quadrupole moments, Q</a:t>
            </a:r>
            <a:r>
              <a:rPr lang="en-US" baseline="-25000" dirty="0">
                <a:solidFill>
                  <a:srgbClr val="E02B20"/>
                </a:solidFill>
              </a:rPr>
              <a:t>s</a:t>
            </a:r>
            <a:r>
              <a:rPr lang="en-US" dirty="0">
                <a:solidFill>
                  <a:srgbClr val="E02B20"/>
                </a:solidFill>
              </a:rPr>
              <a:t>  (not P</a:t>
            </a:r>
            <a:r>
              <a:rPr lang="en-US" baseline="-25000" dirty="0">
                <a:solidFill>
                  <a:srgbClr val="E02B20"/>
                </a:solidFill>
              </a:rPr>
              <a:t>1/2 </a:t>
            </a:r>
            <a:r>
              <a:rPr lang="en-US" dirty="0">
                <a:solidFill>
                  <a:srgbClr val="E02B20"/>
                </a:solidFill>
              </a:rPr>
              <a:t>or</a:t>
            </a:r>
            <a:r>
              <a:rPr lang="en-US" baseline="-25000" dirty="0">
                <a:solidFill>
                  <a:srgbClr val="E02B20"/>
                </a:solidFill>
              </a:rPr>
              <a:t> </a:t>
            </a:r>
            <a:r>
              <a:rPr lang="en-US" dirty="0">
                <a:solidFill>
                  <a:srgbClr val="E02B20"/>
                </a:solidFill>
              </a:rPr>
              <a:t>S</a:t>
            </a:r>
            <a:r>
              <a:rPr lang="en-US" baseline="-25000" dirty="0">
                <a:solidFill>
                  <a:srgbClr val="E02B20"/>
                </a:solidFill>
              </a:rPr>
              <a:t>1/2</a:t>
            </a:r>
            <a:r>
              <a:rPr lang="en-US" dirty="0">
                <a:solidFill>
                  <a:srgbClr val="E02B20"/>
                </a:solidFill>
              </a:rPr>
              <a:t>)!!</a:t>
            </a:r>
            <a:endParaRPr lang="en-BE" sz="1800" dirty="0">
              <a:solidFill>
                <a:srgbClr val="E02B20"/>
              </a:solidFill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24C9A013-DA7B-908F-FCB5-C8EEB75A7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13</a:t>
            </a:fld>
            <a:endParaRPr lang="en-GB" sz="1400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89048E-443B-5990-24EA-8D2353CE6ADF}"/>
              </a:ext>
            </a:extLst>
          </p:cNvPr>
          <p:cNvSpPr txBox="1"/>
          <p:nvPr/>
        </p:nvSpPr>
        <p:spPr>
          <a:xfrm>
            <a:off x="1" y="1074453"/>
            <a:ext cx="38053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1D41"/>
                </a:solidFill>
              </a:rPr>
              <a:t>Atomic calculations available for S</a:t>
            </a:r>
            <a:r>
              <a:rPr lang="en-US" baseline="-25000" dirty="0">
                <a:solidFill>
                  <a:srgbClr val="001D41"/>
                </a:solidFill>
              </a:rPr>
              <a:t>1/2</a:t>
            </a:r>
            <a:r>
              <a:rPr lang="en-US" dirty="0">
                <a:solidFill>
                  <a:srgbClr val="001D41"/>
                </a:solidFill>
              </a:rPr>
              <a:t> and P</a:t>
            </a:r>
            <a:r>
              <a:rPr lang="en-US" baseline="-25000" dirty="0">
                <a:solidFill>
                  <a:srgbClr val="001D41"/>
                </a:solidFill>
              </a:rPr>
              <a:t>1/2</a:t>
            </a:r>
            <a:r>
              <a:rPr lang="en-US" dirty="0">
                <a:solidFill>
                  <a:srgbClr val="001D41"/>
                </a:solidFill>
              </a:rPr>
              <a:t> with high-precision (1%)</a:t>
            </a:r>
            <a:endParaRPr lang="en-BE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2416C6-4CDE-3B7E-62C4-E442F7CD17CF}"/>
              </a:ext>
            </a:extLst>
          </p:cNvPr>
          <p:cNvSpPr txBox="1"/>
          <p:nvPr/>
        </p:nvSpPr>
        <p:spPr>
          <a:xfrm>
            <a:off x="52007" y="3442817"/>
            <a:ext cx="34728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1D41"/>
                </a:solidFill>
              </a:rPr>
              <a:t>Reliable </a:t>
            </a:r>
            <a:r>
              <a:rPr lang="el-GR" dirty="0">
                <a:solidFill>
                  <a:srgbClr val="001D41"/>
                </a:solidFill>
              </a:rPr>
              <a:t>μ</a:t>
            </a:r>
            <a:r>
              <a:rPr lang="en-US" dirty="0">
                <a:solidFill>
                  <a:srgbClr val="001D41"/>
                </a:solidFill>
              </a:rPr>
              <a:t> extraction using two different transitions in systems with known BW effect</a:t>
            </a:r>
            <a:endParaRPr lang="en-BE" sz="1800" dirty="0"/>
          </a:p>
        </p:txBody>
      </p:sp>
      <p:sp>
        <p:nvSpPr>
          <p:cNvPr id="6" name="Tijdelijke aanduiding voor voettekst 1">
            <a:extLst>
              <a:ext uri="{FF2B5EF4-FFF2-40B4-BE49-F238E27FC236}">
                <a16:creationId xmlns:a16="http://schemas.microsoft.com/office/drawing/2014/main" id="{B00CE78C-D205-AAEC-C645-A4FA3154B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3600" y="6210000"/>
            <a:ext cx="4993200" cy="648000"/>
          </a:xfrm>
        </p:spPr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2BDD2D-D20D-AD19-A1F6-669D04439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844" y="829937"/>
            <a:ext cx="8614155" cy="4526081"/>
          </a:xfrm>
          <a:prstGeom prst="rect">
            <a:avLst/>
          </a:prstGeom>
        </p:spPr>
      </p:pic>
      <p:sp>
        <p:nvSpPr>
          <p:cNvPr id="11" name="Atomic theory limitation - focus reveal">
            <a:extLst>
              <a:ext uri="{FF2B5EF4-FFF2-40B4-BE49-F238E27FC236}">
                <a16:creationId xmlns:a16="http://schemas.microsoft.com/office/drawing/2014/main" id="{80FC7866-5C01-5DF5-577A-4BC2250FE5F7}"/>
              </a:ext>
            </a:extLst>
          </p:cNvPr>
          <p:cNvSpPr txBox="1"/>
          <p:nvPr/>
        </p:nvSpPr>
        <p:spPr>
          <a:xfrm>
            <a:off x="4954555" y="1601018"/>
            <a:ext cx="5551714" cy="400110"/>
          </a:xfrm>
          <a:prstGeom prst="rect">
            <a:avLst/>
          </a:prstGeom>
          <a:noFill/>
          <a:ln>
            <a:solidFill>
              <a:srgbClr val="E02B2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1D41"/>
                </a:solidFill>
              </a:rPr>
              <a:t>Atomic theory precision is limited for J &gt;1/2</a:t>
            </a:r>
            <a:endParaRPr lang="en-BE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FFE63-57B8-65CB-9581-FF5B3EA7F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754DBC9B-A769-A460-1720-9B62E1C65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34"/>
            <a:ext cx="12192000" cy="736002"/>
          </a:xfrm>
        </p:spPr>
        <p:txBody>
          <a:bodyPr>
            <a:normAutofit/>
          </a:bodyPr>
          <a:lstStyle/>
          <a:p>
            <a:pPr algn="ctr"/>
            <a:r>
              <a:rPr lang="en-GB" noProof="0" dirty="0"/>
              <a:t>Conclusion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847422B1-74B4-C42D-0EEF-DC3C3B6B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086DA6-5BD0-8BDD-A6B8-21FAEC4CCE32}"/>
              </a:ext>
            </a:extLst>
          </p:cNvPr>
          <p:cNvSpPr txBox="1"/>
          <p:nvPr/>
        </p:nvSpPr>
        <p:spPr>
          <a:xfrm>
            <a:off x="138545" y="1035304"/>
            <a:ext cx="11933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FB0"/>
                </a:solidFill>
              </a:rPr>
              <a:t>New Atomic theory calculations for the S</a:t>
            </a:r>
            <a:r>
              <a:rPr lang="en-US" sz="2000" baseline="-25000" dirty="0">
                <a:solidFill>
                  <a:srgbClr val="004FB0"/>
                </a:solidFill>
              </a:rPr>
              <a:t>1/2</a:t>
            </a:r>
            <a:r>
              <a:rPr lang="en-US" sz="2000" baseline="30000" dirty="0">
                <a:solidFill>
                  <a:srgbClr val="004FB0"/>
                </a:solidFill>
              </a:rPr>
              <a:t> </a:t>
            </a:r>
            <a:r>
              <a:rPr lang="en-US" sz="2000" dirty="0">
                <a:solidFill>
                  <a:srgbClr val="004FB0"/>
                </a:solidFill>
              </a:rPr>
              <a:t>and P</a:t>
            </a:r>
            <a:r>
              <a:rPr lang="en-US" sz="2000" baseline="-25000" dirty="0">
                <a:solidFill>
                  <a:srgbClr val="004FB0"/>
                </a:solidFill>
              </a:rPr>
              <a:t>1/2</a:t>
            </a:r>
            <a:r>
              <a:rPr lang="en-US" sz="2000" dirty="0">
                <a:solidFill>
                  <a:srgbClr val="004FB0"/>
                </a:solidFill>
              </a:rPr>
              <a:t> can help extract reliable </a:t>
            </a:r>
            <a:r>
              <a:rPr lang="el-GR" sz="2000" dirty="0">
                <a:solidFill>
                  <a:srgbClr val="004FB0"/>
                </a:solidFill>
              </a:rPr>
              <a:t>μ</a:t>
            </a:r>
            <a:r>
              <a:rPr lang="en-US" sz="2000" dirty="0">
                <a:solidFill>
                  <a:srgbClr val="004FB0"/>
                </a:solidFill>
              </a:rPr>
              <a:t>.</a:t>
            </a:r>
          </a:p>
          <a:p>
            <a:pPr algn="l"/>
            <a:endParaRPr lang="en-US" sz="2000" dirty="0">
              <a:solidFill>
                <a:srgbClr val="004FB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FB0"/>
                </a:solidFill>
              </a:rPr>
              <a:t>Magnetic moments for 14 Au isotopes remeasured with high resolution.</a:t>
            </a:r>
          </a:p>
          <a:p>
            <a:pPr algn="l"/>
            <a:endParaRPr lang="en-US" sz="2000" dirty="0">
              <a:solidFill>
                <a:srgbClr val="004FB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FB0"/>
                </a:solidFill>
              </a:rPr>
              <a:t>Magnetic moments through laser spectroscopy in Pb region (Po, Tl, Hg, Au) need to take into account HFA correction (up to 7%).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4FB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FB0"/>
                </a:solidFill>
              </a:rPr>
              <a:t>In this CRIS experimental campaign, spins of  </a:t>
            </a:r>
            <a:r>
              <a:rPr lang="en-US" sz="2000" baseline="30000" dirty="0">
                <a:solidFill>
                  <a:srgbClr val="004FB0"/>
                </a:solidFill>
              </a:rPr>
              <a:t>181-183</a:t>
            </a:r>
            <a:r>
              <a:rPr lang="en-US" sz="2000" dirty="0">
                <a:solidFill>
                  <a:srgbClr val="004FB0"/>
                </a:solidFill>
              </a:rPr>
              <a:t>Au isotopes have been assigned for the first time.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4FB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FB0"/>
                </a:solidFill>
              </a:rPr>
              <a:t>The Quadrupole moments, Q</a:t>
            </a:r>
            <a:r>
              <a:rPr lang="en-US" sz="2000" baseline="-25000" dirty="0">
                <a:solidFill>
                  <a:srgbClr val="004FB0"/>
                </a:solidFill>
              </a:rPr>
              <a:t>s</a:t>
            </a:r>
            <a:r>
              <a:rPr lang="en-US" sz="2000" baseline="30000" dirty="0">
                <a:solidFill>
                  <a:srgbClr val="004FB0"/>
                </a:solidFill>
              </a:rPr>
              <a:t> </a:t>
            </a:r>
            <a:r>
              <a:rPr lang="en-US" sz="2000" dirty="0">
                <a:solidFill>
                  <a:srgbClr val="004FB0"/>
                </a:solidFill>
              </a:rPr>
              <a:t>for the isotopes in the “island of deformation” (</a:t>
            </a:r>
            <a:r>
              <a:rPr lang="en-US" sz="2000" baseline="30000" dirty="0">
                <a:solidFill>
                  <a:srgbClr val="004FB0"/>
                </a:solidFill>
              </a:rPr>
              <a:t>181-186</a:t>
            </a:r>
            <a:r>
              <a:rPr lang="en-US" sz="2000" dirty="0">
                <a:solidFill>
                  <a:srgbClr val="004FB0"/>
                </a:solidFill>
              </a:rPr>
              <a:t>Au) have also been (re)measured (Interpretation in progress, interesting nuclear structure phenomena!!)</a:t>
            </a:r>
            <a:endParaRPr lang="en-US" sz="2000" baseline="-25000" dirty="0">
              <a:solidFill>
                <a:srgbClr val="004FB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BE" sz="2000" dirty="0" err="1">
              <a:solidFill>
                <a:srgbClr val="004FB0"/>
              </a:solidFill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C379B528-208F-8D51-19D9-02E601453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14</a:t>
            </a:fld>
            <a:endParaRPr lang="en-GB" sz="1400" noProof="0" dirty="0"/>
          </a:p>
        </p:txBody>
      </p:sp>
    </p:spTree>
    <p:extLst>
      <p:ext uri="{BB962C8B-B14F-4D97-AF65-F5344CB8AC3E}">
        <p14:creationId xmlns:p14="http://schemas.microsoft.com/office/powerpoint/2010/main" val="365457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E5D8CCF-D4EE-C1CB-B4F5-262CCE66D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285" y="5279556"/>
            <a:ext cx="1678568" cy="82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14254BC-8A08-C2BD-85F0-A8A47D310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199" y="5522471"/>
            <a:ext cx="1761143" cy="58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U Leuven Logo">
            <a:extLst>
              <a:ext uri="{FF2B5EF4-FFF2-40B4-BE49-F238E27FC236}">
                <a16:creationId xmlns:a16="http://schemas.microsoft.com/office/drawing/2014/main" id="{88E59612-D3F9-B659-8A57-FA49731D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562" y="3581400"/>
            <a:ext cx="1860897" cy="13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8" descr="University of Manchester Logo">
            <a:extLst>
              <a:ext uri="{FF2B5EF4-FFF2-40B4-BE49-F238E27FC236}">
                <a16:creationId xmlns:a16="http://schemas.microsoft.com/office/drawing/2014/main" id="{8ED15BD6-7C3B-8B7E-FBED-DCD2591D86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F8774D-D658-E74B-9B30-8A476776AF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0780" y="3717079"/>
            <a:ext cx="1821220" cy="12141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C00FB3-7EA0-8BD8-F2B3-23EB75BB9A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694" y="3998693"/>
            <a:ext cx="636270" cy="636270"/>
          </a:xfrm>
          <a:prstGeom prst="rect">
            <a:avLst/>
          </a:prstGeom>
        </p:spPr>
      </p:pic>
      <p:pic>
        <p:nvPicPr>
          <p:cNvPr id="1042" name="Picture 18" descr="Exploring a better tomorrow | SCK CEN">
            <a:extLst>
              <a:ext uri="{FF2B5EF4-FFF2-40B4-BE49-F238E27FC236}">
                <a16:creationId xmlns:a16="http://schemas.microsoft.com/office/drawing/2014/main" id="{4866B8AA-AA04-BA30-0970-C33B0128E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319" y="3885037"/>
            <a:ext cx="1428430" cy="74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University of Gothenburg Logo PNG vector in SVG, PDF, AI, CDR format">
            <a:extLst>
              <a:ext uri="{FF2B5EF4-FFF2-40B4-BE49-F238E27FC236}">
                <a16:creationId xmlns:a16="http://schemas.microsoft.com/office/drawing/2014/main" id="{339C4201-C6F5-01BB-858D-7F6F73677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482" y="5102515"/>
            <a:ext cx="1542387" cy="115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white and orange logo&#10;&#10;AI-generated content may be incorrect.">
            <a:extLst>
              <a:ext uri="{FF2B5EF4-FFF2-40B4-BE49-F238E27FC236}">
                <a16:creationId xmlns:a16="http://schemas.microsoft.com/office/drawing/2014/main" id="{338400DA-DEEF-4624-3967-BF3C9363C0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0961" y="5403504"/>
            <a:ext cx="1660276" cy="824229"/>
          </a:xfrm>
          <a:prstGeom prst="rect">
            <a:avLst/>
          </a:prstGeom>
        </p:spPr>
      </p:pic>
      <p:pic>
        <p:nvPicPr>
          <p:cNvPr id="3" name="Picture 2" descr="A group of people standing in front of a building&#10;&#10;AI-generated content may be incorrect.">
            <a:extLst>
              <a:ext uri="{FF2B5EF4-FFF2-40B4-BE49-F238E27FC236}">
                <a16:creationId xmlns:a16="http://schemas.microsoft.com/office/drawing/2014/main" id="{EE1F281F-F775-44E5-500D-7DA739498A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" t="33694" r="8411" b="29466"/>
          <a:stretch>
            <a:fillRect/>
          </a:stretch>
        </p:blipFill>
        <p:spPr>
          <a:xfrm>
            <a:off x="0" y="0"/>
            <a:ext cx="12192000" cy="382165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14C3AA8-5A0C-0840-92F2-A4A5AB53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965" y="4606648"/>
            <a:ext cx="6520872" cy="736002"/>
          </a:xfrm>
          <a:ln w="28575">
            <a:noFill/>
          </a:ln>
        </p:spPr>
        <p:txBody>
          <a:bodyPr>
            <a:normAutofit/>
          </a:bodyPr>
          <a:lstStyle/>
          <a:p>
            <a:pPr algn="ctr"/>
            <a:r>
              <a:rPr lang="en-GB" noProof="0" dirty="0">
                <a:solidFill>
                  <a:srgbClr val="004FB0"/>
                </a:solidFill>
              </a:rPr>
              <a:t>CRIS Collaboration</a:t>
            </a:r>
          </a:p>
        </p:txBody>
      </p:sp>
    </p:spTree>
    <p:extLst>
      <p:ext uri="{BB962C8B-B14F-4D97-AF65-F5344CB8AC3E}">
        <p14:creationId xmlns:p14="http://schemas.microsoft.com/office/powerpoint/2010/main" val="2893226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426A7F-7BF4-CFFD-1D41-E4E4AB6A3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9700"/>
            <a:ext cx="4087437" cy="54479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EB9824-0AD5-F60B-EFA5-DB06CB7BF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437" y="1409700"/>
            <a:ext cx="4087438" cy="54479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AA61FA-F52C-8753-2618-0B9C1CB2B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4562" y="1400175"/>
            <a:ext cx="4087437" cy="5447961"/>
          </a:xfrm>
          <a:prstGeom prst="rect">
            <a:avLst/>
          </a:prstGeom>
        </p:spPr>
      </p:pic>
      <p:sp>
        <p:nvSpPr>
          <p:cNvPr id="17" name="Title 5">
            <a:extLst>
              <a:ext uri="{FF2B5EF4-FFF2-40B4-BE49-F238E27FC236}">
                <a16:creationId xmlns:a16="http://schemas.microsoft.com/office/drawing/2014/main" id="{1045D0A9-4484-564A-2401-B566BA51C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503" y="28561"/>
            <a:ext cx="11039793" cy="1323622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Thank you for your attention</a:t>
            </a:r>
            <a:endParaRPr lang="en-BE" sz="4400" dirty="0"/>
          </a:p>
        </p:txBody>
      </p:sp>
    </p:spTree>
    <p:extLst>
      <p:ext uri="{BB962C8B-B14F-4D97-AF65-F5344CB8AC3E}">
        <p14:creationId xmlns:p14="http://schemas.microsoft.com/office/powerpoint/2010/main" val="2597323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1B2A8-A4B1-4DC2-04C4-95C6E485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 slides</a:t>
            </a:r>
            <a:endParaRPr lang="en-B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5DE8CF-4291-F2C0-89DD-9B3E2633A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 (IKS)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367DB-3DF5-F902-082D-EDFC5F8C4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17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21357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CB9057-DC1B-24C1-8E18-6DEBEB28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E1E8B8-1964-78A1-88CF-B7FDC1BC7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18</a:t>
            </a:fld>
            <a:endParaRPr lang="en-GB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B39C39-699F-2258-55FD-111C33EB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072"/>
            <a:ext cx="11041200" cy="762783"/>
          </a:xfrm>
        </p:spPr>
        <p:txBody>
          <a:bodyPr/>
          <a:lstStyle/>
          <a:p>
            <a:pPr algn="ctr"/>
            <a:r>
              <a:rPr lang="en-US" dirty="0"/>
              <a:t>BW contribution in Pb region for S</a:t>
            </a:r>
            <a:r>
              <a:rPr lang="en-US" baseline="-25000" dirty="0"/>
              <a:t>1/2</a:t>
            </a:r>
            <a:endParaRPr lang="en-BE" baseline="-25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278A07-A267-FA6A-F527-FD5D1C44E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039" y="1052412"/>
            <a:ext cx="8943122" cy="46989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C8711F-CCE5-56C9-2F7C-3DC5656ACD74}"/>
              </a:ext>
            </a:extLst>
          </p:cNvPr>
          <p:cNvSpPr txBox="1"/>
          <p:nvPr/>
        </p:nvSpPr>
        <p:spPr>
          <a:xfrm>
            <a:off x="1355843" y="6164668"/>
            <a:ext cx="88318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[1] </a:t>
            </a:r>
            <a:r>
              <a:rPr lang="en-BE" sz="1400" dirty="0">
                <a:solidFill>
                  <a:schemeClr val="bg1"/>
                </a:solidFill>
              </a:rPr>
              <a:t>R. J. Reimann and M. N. McDermott, </a:t>
            </a:r>
            <a:r>
              <a:rPr lang="en-BE" sz="1400" i="1" dirty="0">
                <a:solidFill>
                  <a:schemeClr val="bg1"/>
                </a:solidFill>
              </a:rPr>
              <a:t>Phys. Rev. C</a:t>
            </a:r>
            <a:r>
              <a:rPr lang="en-BE" sz="1400" dirty="0">
                <a:solidFill>
                  <a:schemeClr val="bg1"/>
                </a:solidFill>
              </a:rPr>
              <a:t> </a:t>
            </a:r>
            <a:r>
              <a:rPr lang="en-BE" sz="1400" b="1" dirty="0">
                <a:solidFill>
                  <a:schemeClr val="bg1"/>
                </a:solidFill>
              </a:rPr>
              <a:t>7</a:t>
            </a:r>
            <a:r>
              <a:rPr lang="en-BE" sz="1400" dirty="0">
                <a:solidFill>
                  <a:schemeClr val="bg1"/>
                </a:solidFill>
              </a:rPr>
              <a:t>, 2065 (1973)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[2]</a:t>
            </a:r>
            <a:r>
              <a:rPr lang="en-BE" sz="1400" dirty="0">
                <a:solidFill>
                  <a:schemeClr val="bg1"/>
                </a:solidFill>
              </a:rPr>
              <a:t> </a:t>
            </a:r>
            <a:r>
              <a:rPr lang="en-BE" sz="1400" dirty="0" err="1">
                <a:solidFill>
                  <a:schemeClr val="bg1"/>
                </a:solidFill>
              </a:rPr>
              <a:t>Prosnyak</a:t>
            </a:r>
            <a:r>
              <a:rPr lang="en-BE" sz="1400" dirty="0">
                <a:solidFill>
                  <a:schemeClr val="bg1"/>
                </a:solidFill>
              </a:rPr>
              <a:t>, Maison &amp; </a:t>
            </a:r>
            <a:r>
              <a:rPr lang="en-BE" sz="1400" dirty="0" err="1">
                <a:solidFill>
                  <a:schemeClr val="bg1"/>
                </a:solidFill>
              </a:rPr>
              <a:t>Skripnikov</a:t>
            </a:r>
            <a:r>
              <a:rPr lang="en-BE" sz="1400" dirty="0">
                <a:solidFill>
                  <a:schemeClr val="bg1"/>
                </a:solidFill>
              </a:rPr>
              <a:t>, </a:t>
            </a:r>
            <a:r>
              <a:rPr lang="en-BE" sz="1400" i="1" dirty="0">
                <a:solidFill>
                  <a:schemeClr val="bg1"/>
                </a:solidFill>
              </a:rPr>
              <a:t>J. Chem. Phys.</a:t>
            </a:r>
            <a:r>
              <a:rPr lang="en-BE" sz="1400" dirty="0">
                <a:solidFill>
                  <a:schemeClr val="bg1"/>
                </a:solidFill>
              </a:rPr>
              <a:t> </a:t>
            </a:r>
            <a:r>
              <a:rPr lang="en-BE" sz="1400" b="1" dirty="0">
                <a:solidFill>
                  <a:schemeClr val="bg1"/>
                </a:solidFill>
              </a:rPr>
              <a:t>152</a:t>
            </a:r>
            <a:r>
              <a:rPr lang="en-BE" sz="1400" dirty="0">
                <a:solidFill>
                  <a:schemeClr val="bg1"/>
                </a:solidFill>
              </a:rPr>
              <a:t>, 044301 (2020)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[3] </a:t>
            </a:r>
            <a:r>
              <a:rPr lang="en-BE" sz="1400" dirty="0">
                <a:solidFill>
                  <a:schemeClr val="bg1"/>
                </a:solidFill>
              </a:rPr>
              <a:t>L. V. </a:t>
            </a:r>
            <a:r>
              <a:rPr lang="en-BE" sz="1400" dirty="0" err="1">
                <a:solidFill>
                  <a:schemeClr val="bg1"/>
                </a:solidFill>
              </a:rPr>
              <a:t>Skripnikov</a:t>
            </a:r>
            <a:r>
              <a:rPr lang="en-BE" sz="1400" dirty="0">
                <a:solidFill>
                  <a:schemeClr val="bg1"/>
                </a:solidFill>
              </a:rPr>
              <a:t> and A. E. Barzakh, </a:t>
            </a:r>
            <a:r>
              <a:rPr lang="en-BE" sz="1400" i="1" dirty="0">
                <a:solidFill>
                  <a:schemeClr val="bg1"/>
                </a:solidFill>
              </a:rPr>
              <a:t>Phys. Rev. C</a:t>
            </a:r>
            <a:r>
              <a:rPr lang="en-BE" sz="1400" dirty="0">
                <a:solidFill>
                  <a:schemeClr val="bg1"/>
                </a:solidFill>
              </a:rPr>
              <a:t> </a:t>
            </a:r>
            <a:r>
              <a:rPr lang="en-BE" sz="1400" b="1" dirty="0">
                <a:solidFill>
                  <a:schemeClr val="bg1"/>
                </a:solidFill>
              </a:rPr>
              <a:t>109</a:t>
            </a:r>
            <a:r>
              <a:rPr lang="en-BE" sz="1400" dirty="0">
                <a:solidFill>
                  <a:schemeClr val="bg1"/>
                </a:solidFill>
              </a:rPr>
              <a:t>, 024315 (2024)</a:t>
            </a:r>
          </a:p>
        </p:txBody>
      </p:sp>
    </p:spTree>
    <p:extLst>
      <p:ext uri="{BB962C8B-B14F-4D97-AF65-F5344CB8AC3E}">
        <p14:creationId xmlns:p14="http://schemas.microsoft.com/office/powerpoint/2010/main" val="4201636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EDABE-66FB-A14C-8D2E-238D1C6B0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794E95-62C9-DCB5-34C9-E33918961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>
                <a:latin typeface="+mn-lt"/>
              </a:rPr>
              <a:t>Institute for Nuclear and Radiation Physics (IKS)</a:t>
            </a:r>
            <a:endParaRPr lang="en-GB" noProof="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003326-45FD-17FF-F1BF-9121A8193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>
                <a:latin typeface="+mn-lt"/>
              </a:rPr>
              <a:t>19</a:t>
            </a:fld>
            <a:endParaRPr lang="en-GB" noProof="0" dirty="0">
              <a:latin typeface="+mn-l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A5F1D5-08A8-0B70-EEAE-31FF14987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072"/>
            <a:ext cx="11041200" cy="762783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Laser schemes for Au</a:t>
            </a:r>
            <a:endParaRPr lang="en-BE" dirty="0">
              <a:latin typeface="+mn-lt"/>
            </a:endParaRPr>
          </a:p>
        </p:txBody>
      </p:sp>
      <p:pic>
        <p:nvPicPr>
          <p:cNvPr id="2" name="Picture 1" descr="A red and blue arrows pointing up&#10;&#10;AI-generated content may be incorrect.">
            <a:extLst>
              <a:ext uri="{FF2B5EF4-FFF2-40B4-BE49-F238E27FC236}">
                <a16:creationId xmlns:a16="http://schemas.microsoft.com/office/drawing/2014/main" id="{BFB6FB05-4C73-B14B-F578-9687114E0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64" y="1033334"/>
            <a:ext cx="3557328" cy="43377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1E6F19-92F3-9BEB-4879-AB10AF737764}"/>
              </a:ext>
            </a:extLst>
          </p:cNvPr>
          <p:cNvSpPr txBox="1"/>
          <p:nvPr/>
        </p:nvSpPr>
        <p:spPr>
          <a:xfrm>
            <a:off x="163213" y="5458817"/>
            <a:ext cx="287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RIS scheme for Au (CRIS)</a:t>
            </a:r>
            <a:endParaRPr lang="en-BE" baseline="-250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01C0A05-A1E8-6F8D-EBAC-9DD8E909C30F}"/>
              </a:ext>
            </a:extLst>
          </p:cNvPr>
          <p:cNvCxnSpPr/>
          <p:nvPr/>
        </p:nvCxnSpPr>
        <p:spPr>
          <a:xfrm>
            <a:off x="6274906" y="5029200"/>
            <a:ext cx="1616766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5C5AECE-9A6C-FF93-647E-848E21B22ED9}"/>
              </a:ext>
            </a:extLst>
          </p:cNvPr>
          <p:cNvCxnSpPr/>
          <p:nvPr/>
        </p:nvCxnSpPr>
        <p:spPr>
          <a:xfrm>
            <a:off x="6274906" y="1543882"/>
            <a:ext cx="1616766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7142F4D-3B9E-0176-2234-211F2E602136}"/>
              </a:ext>
            </a:extLst>
          </p:cNvPr>
          <p:cNvCxnSpPr/>
          <p:nvPr/>
        </p:nvCxnSpPr>
        <p:spPr>
          <a:xfrm>
            <a:off x="6274906" y="1179448"/>
            <a:ext cx="1616766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40493C8-CDB4-1276-EB36-B9786FCD6544}"/>
              </a:ext>
            </a:extLst>
          </p:cNvPr>
          <p:cNvCxnSpPr/>
          <p:nvPr/>
        </p:nvCxnSpPr>
        <p:spPr>
          <a:xfrm>
            <a:off x="8547654" y="3238144"/>
            <a:ext cx="1616766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42376E4-EA42-C9C0-730E-6B78CC6AA079}"/>
              </a:ext>
            </a:extLst>
          </p:cNvPr>
          <p:cNvCxnSpPr/>
          <p:nvPr/>
        </p:nvCxnSpPr>
        <p:spPr>
          <a:xfrm flipV="1">
            <a:off x="7275442" y="1543882"/>
            <a:ext cx="0" cy="348531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5874A1E-3882-C241-3FB1-019743970B0D}"/>
              </a:ext>
            </a:extLst>
          </p:cNvPr>
          <p:cNvCxnSpPr>
            <a:cxnSpLocks/>
          </p:cNvCxnSpPr>
          <p:nvPr/>
        </p:nvCxnSpPr>
        <p:spPr>
          <a:xfrm flipV="1">
            <a:off x="6804992" y="1179448"/>
            <a:ext cx="0" cy="384975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ED11753-EAD1-628B-E53A-6F157BA0C0B9}"/>
              </a:ext>
            </a:extLst>
          </p:cNvPr>
          <p:cNvSpPr txBox="1"/>
          <p:nvPr/>
        </p:nvSpPr>
        <p:spPr>
          <a:xfrm>
            <a:off x="7931157" y="1019340"/>
            <a:ext cx="1444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5d</a:t>
            </a:r>
            <a:r>
              <a:rPr lang="en-US" baseline="30000" dirty="0"/>
              <a:t>10 </a:t>
            </a:r>
            <a:r>
              <a:rPr lang="en-US" dirty="0"/>
              <a:t>6p </a:t>
            </a:r>
            <a:r>
              <a:rPr lang="en-US" baseline="30000" dirty="0"/>
              <a:t>2</a:t>
            </a:r>
            <a:r>
              <a:rPr lang="en-US" dirty="0"/>
              <a:t>P</a:t>
            </a:r>
            <a:r>
              <a:rPr lang="en-US" baseline="-25000" dirty="0"/>
              <a:t>3/2</a:t>
            </a:r>
            <a:endParaRPr lang="en-BE" baseline="-25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413198-9EFA-D317-3F49-73F03F10746A}"/>
              </a:ext>
            </a:extLst>
          </p:cNvPr>
          <p:cNvSpPr txBox="1"/>
          <p:nvPr/>
        </p:nvSpPr>
        <p:spPr>
          <a:xfrm>
            <a:off x="7931158" y="1370132"/>
            <a:ext cx="1444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5d</a:t>
            </a:r>
            <a:r>
              <a:rPr lang="en-US" baseline="30000" dirty="0"/>
              <a:t>10 </a:t>
            </a:r>
            <a:r>
              <a:rPr lang="en-US" dirty="0"/>
              <a:t>6p </a:t>
            </a:r>
            <a:r>
              <a:rPr lang="en-US" baseline="30000" dirty="0"/>
              <a:t>2</a:t>
            </a:r>
            <a:r>
              <a:rPr lang="en-US" dirty="0"/>
              <a:t>P</a:t>
            </a:r>
            <a:r>
              <a:rPr lang="en-US" baseline="-25000" dirty="0"/>
              <a:t>1/2</a:t>
            </a:r>
            <a:endParaRPr lang="en-BE" baseline="-25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6FDF6D-C3FB-C0AD-59C6-C10C1A9DDDBB}"/>
              </a:ext>
            </a:extLst>
          </p:cNvPr>
          <p:cNvSpPr txBox="1"/>
          <p:nvPr/>
        </p:nvSpPr>
        <p:spPr>
          <a:xfrm>
            <a:off x="10245148" y="3050621"/>
            <a:ext cx="1444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5d</a:t>
            </a:r>
            <a:r>
              <a:rPr lang="en-US" baseline="30000" dirty="0"/>
              <a:t>9</a:t>
            </a:r>
            <a:r>
              <a:rPr lang="en-US" dirty="0"/>
              <a:t>6s</a:t>
            </a:r>
            <a:r>
              <a:rPr lang="en-US" baseline="30000" dirty="0"/>
              <a:t>2</a:t>
            </a:r>
            <a:r>
              <a:rPr lang="en-US" dirty="0"/>
              <a:t>  </a:t>
            </a:r>
            <a:r>
              <a:rPr lang="en-US" baseline="30000" dirty="0"/>
              <a:t>2</a:t>
            </a:r>
            <a:r>
              <a:rPr lang="en-US" dirty="0"/>
              <a:t>D</a:t>
            </a:r>
            <a:r>
              <a:rPr lang="en-US" baseline="-25000" dirty="0"/>
              <a:t>3/2</a:t>
            </a:r>
            <a:endParaRPr lang="en-BE" baseline="-25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628DA6-401F-D2BB-B677-3F24B9863DDF}"/>
              </a:ext>
            </a:extLst>
          </p:cNvPr>
          <p:cNvSpPr txBox="1"/>
          <p:nvPr/>
        </p:nvSpPr>
        <p:spPr>
          <a:xfrm>
            <a:off x="7891672" y="4847750"/>
            <a:ext cx="1444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5d</a:t>
            </a:r>
            <a:r>
              <a:rPr lang="en-US" baseline="30000" dirty="0"/>
              <a:t>10</a:t>
            </a:r>
            <a:r>
              <a:rPr lang="en-US" dirty="0"/>
              <a:t>6s </a:t>
            </a:r>
            <a:r>
              <a:rPr lang="en-US" baseline="30000" dirty="0"/>
              <a:t>2</a:t>
            </a:r>
            <a:r>
              <a:rPr lang="en-US" dirty="0"/>
              <a:t>S</a:t>
            </a:r>
            <a:r>
              <a:rPr lang="en-US" baseline="-25000" dirty="0"/>
              <a:t>1/2</a:t>
            </a:r>
            <a:endParaRPr lang="en-BE" baseline="-25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955AAE-9B2C-F5E6-AFA6-06E847681CB7}"/>
              </a:ext>
            </a:extLst>
          </p:cNvPr>
          <p:cNvSpPr txBox="1"/>
          <p:nvPr/>
        </p:nvSpPr>
        <p:spPr>
          <a:xfrm>
            <a:off x="7272829" y="2884398"/>
            <a:ext cx="10204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4FB0"/>
                </a:solidFill>
              </a:rPr>
              <a:t>267.6 nm</a:t>
            </a:r>
            <a:endParaRPr lang="en-BE" sz="1400" b="1" baseline="-25000" dirty="0">
              <a:solidFill>
                <a:srgbClr val="004FB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4AE368-9C95-743D-F846-A392B72021BC}"/>
              </a:ext>
            </a:extLst>
          </p:cNvPr>
          <p:cNvSpPr txBox="1"/>
          <p:nvPr/>
        </p:nvSpPr>
        <p:spPr>
          <a:xfrm>
            <a:off x="5190139" y="5342257"/>
            <a:ext cx="5396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Spectroscopy steps used for Au in literature</a:t>
            </a:r>
            <a:endParaRPr lang="en-BE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3DF8D14-C25F-5C43-00AB-9AB428BB9575}"/>
              </a:ext>
            </a:extLst>
          </p:cNvPr>
          <p:cNvCxnSpPr>
            <a:cxnSpLocks/>
          </p:cNvCxnSpPr>
          <p:nvPr/>
        </p:nvCxnSpPr>
        <p:spPr>
          <a:xfrm flipH="1" flipV="1">
            <a:off x="7593498" y="1543882"/>
            <a:ext cx="1689652" cy="167029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2D87AD6-784E-36CB-1E7F-27EACAFBA78D}"/>
              </a:ext>
            </a:extLst>
          </p:cNvPr>
          <p:cNvSpPr txBox="1"/>
          <p:nvPr/>
        </p:nvSpPr>
        <p:spPr>
          <a:xfrm>
            <a:off x="7325843" y="2609007"/>
            <a:ext cx="775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4FB0"/>
                </a:solidFill>
              </a:rPr>
              <a:t>RILIS</a:t>
            </a:r>
            <a:endParaRPr lang="en-BE" b="1" dirty="0">
              <a:solidFill>
                <a:srgbClr val="004FB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D85F87-D0CA-1BC9-E6D0-97E436E1114A}"/>
              </a:ext>
            </a:extLst>
          </p:cNvPr>
          <p:cNvSpPr txBox="1"/>
          <p:nvPr/>
        </p:nvSpPr>
        <p:spPr>
          <a:xfrm>
            <a:off x="5957560" y="2617728"/>
            <a:ext cx="775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CRIS</a:t>
            </a:r>
            <a:endParaRPr lang="en-BE" b="1" dirty="0">
              <a:solidFill>
                <a:srgbClr val="7030A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560560-C17B-8095-05FA-F5503EA7D64E}"/>
              </a:ext>
            </a:extLst>
          </p:cNvPr>
          <p:cNvSpPr txBox="1"/>
          <p:nvPr/>
        </p:nvSpPr>
        <p:spPr>
          <a:xfrm>
            <a:off x="8744550" y="1968566"/>
            <a:ext cx="2282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COLLAPS, 1994</a:t>
            </a:r>
            <a:endParaRPr lang="en-BE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7F79BF-8C7D-5BC9-001E-2B1574D214A5}"/>
              </a:ext>
            </a:extLst>
          </p:cNvPr>
          <p:cNvSpPr txBox="1"/>
          <p:nvPr/>
        </p:nvSpPr>
        <p:spPr>
          <a:xfrm>
            <a:off x="5865403" y="2908662"/>
            <a:ext cx="1017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</a:rPr>
              <a:t>242.8 nm</a:t>
            </a:r>
            <a:endParaRPr lang="en-BE" sz="1400" b="1" baseline="-25000" dirty="0">
              <a:solidFill>
                <a:srgbClr val="7030A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5A1589-D60B-B454-4267-43D27C0F39BC}"/>
              </a:ext>
            </a:extLst>
          </p:cNvPr>
          <p:cNvSpPr txBox="1"/>
          <p:nvPr/>
        </p:nvSpPr>
        <p:spPr>
          <a:xfrm>
            <a:off x="9192281" y="2265182"/>
            <a:ext cx="1017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627.8 nm</a:t>
            </a:r>
            <a:endParaRPr lang="en-BE" sz="1400" b="1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380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A447B-91AA-3006-F441-C53E3D58F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9AB709FE-C7C0-325E-7EAF-8231E9C2D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" y="11034"/>
            <a:ext cx="11747184" cy="656558"/>
          </a:xfrm>
        </p:spPr>
        <p:txBody>
          <a:bodyPr>
            <a:normAutofit/>
          </a:bodyPr>
          <a:lstStyle/>
          <a:p>
            <a:pPr algn="ctr"/>
            <a:r>
              <a:rPr lang="en-GB" noProof="0" dirty="0"/>
              <a:t>Motivation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DFDC4127-CB0D-F26C-26C5-3CC6018C6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62D6E6A8-4F9E-FFC6-89E6-5459D94FA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2</a:t>
            </a:fld>
            <a:endParaRPr lang="en-GB" sz="1400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A349D8-E212-3742-BDC8-82DC6AE6E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8" r="20473"/>
          <a:stretch>
            <a:fillRect/>
          </a:stretch>
        </p:blipFill>
        <p:spPr bwMode="auto">
          <a:xfrm>
            <a:off x="8866481" y="746127"/>
            <a:ext cx="12557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3F7677-A948-32F8-3767-0F3A516C21DE}"/>
              </a:ext>
            </a:extLst>
          </p:cNvPr>
          <p:cNvSpPr txBox="1"/>
          <p:nvPr/>
        </p:nvSpPr>
        <p:spPr>
          <a:xfrm>
            <a:off x="8986837" y="122808"/>
            <a:ext cx="298767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100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004FB0"/>
                </a:solidFill>
              </a:rPr>
              <a:t>Hyperfine Structure (HFS) 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148394-AE20-72F0-71D5-CF1E3C907DC4}"/>
              </a:ext>
            </a:extLst>
          </p:cNvPr>
          <p:cNvSpPr txBox="1"/>
          <p:nvPr/>
        </p:nvSpPr>
        <p:spPr>
          <a:xfrm>
            <a:off x="6140088" y="2828767"/>
            <a:ext cx="6023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100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004FB0"/>
                </a:solidFill>
              </a:rPr>
              <a:t>Isotope shift : shift of HFS between two isotopes A and A’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1AF6C9C-ED2F-EAA1-D819-1E65C1CC0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56"/>
          <a:stretch>
            <a:fillRect/>
          </a:stretch>
        </p:blipFill>
        <p:spPr bwMode="auto">
          <a:xfrm>
            <a:off x="8483590" y="3217188"/>
            <a:ext cx="2392362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Chart, bubble chart&#10;&#10;Description automatically generated">
            <a:extLst>
              <a:ext uri="{FF2B5EF4-FFF2-40B4-BE49-F238E27FC236}">
                <a16:creationId xmlns:a16="http://schemas.microsoft.com/office/drawing/2014/main" id="{9A10A56A-9E10-14CD-D93F-4C220672D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70" t="74416" r="4926" b="6177"/>
          <a:stretch>
            <a:fillRect/>
          </a:stretch>
        </p:blipFill>
        <p:spPr bwMode="auto">
          <a:xfrm>
            <a:off x="10553276" y="5126850"/>
            <a:ext cx="44450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48109F1-36C4-E2B9-9055-2D4F8F0C4DC2}"/>
              </a:ext>
            </a:extLst>
          </p:cNvPr>
          <p:cNvGrpSpPr>
            <a:grpSpLocks/>
          </p:cNvGrpSpPr>
          <p:nvPr/>
        </p:nvGrpSpPr>
        <p:grpSpPr bwMode="auto">
          <a:xfrm>
            <a:off x="9004873" y="3896173"/>
            <a:ext cx="608012" cy="804863"/>
            <a:chOff x="10693611" y="4154309"/>
            <a:chExt cx="599810" cy="853504"/>
          </a:xfrm>
        </p:grpSpPr>
        <p:grpSp>
          <p:nvGrpSpPr>
            <p:cNvPr id="21" name="Group 49">
              <a:extLst>
                <a:ext uri="{FF2B5EF4-FFF2-40B4-BE49-F238E27FC236}">
                  <a16:creationId xmlns:a16="http://schemas.microsoft.com/office/drawing/2014/main" id="{C2C521AE-D369-6D17-927A-9176051DA4F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0693611" y="4325892"/>
              <a:ext cx="599810" cy="681921"/>
              <a:chOff x="5270931" y="1799118"/>
              <a:chExt cx="2358964" cy="2908349"/>
            </a:xfrm>
          </p:grpSpPr>
          <p:pic>
            <p:nvPicPr>
              <p:cNvPr id="27" name="Picture 55" descr="Chart, bubble chart&#10;&#10;Description automatically generated">
                <a:extLst>
                  <a:ext uri="{FF2B5EF4-FFF2-40B4-BE49-F238E27FC236}">
                    <a16:creationId xmlns:a16="http://schemas.microsoft.com/office/drawing/2014/main" id="{19AE4D3F-50DC-D6AE-462B-36AF9B2706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0770" t="71886" r="4926" b="6177"/>
              <a:stretch>
                <a:fillRect/>
              </a:stretch>
            </p:blipFill>
            <p:spPr bwMode="auto">
              <a:xfrm>
                <a:off x="5270931" y="1799118"/>
                <a:ext cx="2358964" cy="2545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C84A3FEB-C9B6-9BC2-89E0-23F0404754A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65812" y="4262322"/>
                <a:ext cx="0" cy="445145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A18FB701-A534-939E-56F4-CE9594F9E0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7431" y="4376523"/>
              <a:ext cx="0" cy="104373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B933DFF-0F9A-7150-7B0E-4F5522604BDE}"/>
                </a:ext>
              </a:extLst>
            </p:cNvPr>
            <p:cNvSpPr/>
            <p:nvPr/>
          </p:nvSpPr>
          <p:spPr>
            <a:xfrm>
              <a:off x="10897202" y="4354639"/>
              <a:ext cx="192628" cy="62287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CH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0235FE1-71DA-81DD-6983-46FDE67ABB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7431" y="4154309"/>
              <a:ext cx="0" cy="232315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472374F-03D5-E6A1-7491-D38430F89CAF}"/>
                </a:ext>
              </a:extLst>
            </p:cNvPr>
            <p:cNvCxnSpPr>
              <a:cxnSpLocks/>
              <a:stCxn id="23" idx="7"/>
              <a:endCxn id="23" idx="5"/>
            </p:cNvCxnSpPr>
            <p:nvPr/>
          </p:nvCxnSpPr>
          <p:spPr>
            <a:xfrm>
              <a:off x="11061640" y="4363055"/>
              <a:ext cx="0" cy="4545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4228A10-0E6F-B18A-AD7E-F70ADEA5E698}"/>
                </a:ext>
              </a:extLst>
            </p:cNvPr>
            <p:cNvCxnSpPr>
              <a:cxnSpLocks/>
              <a:stCxn id="23" idx="7"/>
            </p:cNvCxnSpPr>
            <p:nvPr/>
          </p:nvCxnSpPr>
          <p:spPr>
            <a:xfrm flipV="1">
              <a:off x="11061640" y="4354639"/>
              <a:ext cx="56379" cy="841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578F084-BF97-5522-84E8-6423EEAA26D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858663" y="4023007"/>
            <a:ext cx="762473" cy="1181248"/>
            <a:chOff x="2354874" y="1828800"/>
            <a:chExt cx="3043378" cy="4710329"/>
          </a:xfrm>
        </p:grpSpPr>
        <p:pic>
          <p:nvPicPr>
            <p:cNvPr id="30" name="Picture 2" descr="Magnetic dipole moment - Questions and Answers ​in MRI">
              <a:extLst>
                <a:ext uri="{FF2B5EF4-FFF2-40B4-BE49-F238E27FC236}">
                  <a16:creationId xmlns:a16="http://schemas.microsoft.com/office/drawing/2014/main" id="{5D3C9853-0E18-2C87-463F-3207A05365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97"/>
            <a:stretch>
              <a:fillRect/>
            </a:stretch>
          </p:blipFill>
          <p:spPr bwMode="auto">
            <a:xfrm>
              <a:off x="2354874" y="2434222"/>
              <a:ext cx="3043378" cy="4104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5C5A7ED-A74C-EFAB-E378-8F5A05F27A21}"/>
                </a:ext>
              </a:extLst>
            </p:cNvPr>
            <p:cNvSpPr/>
            <p:nvPr/>
          </p:nvSpPr>
          <p:spPr>
            <a:xfrm>
              <a:off x="3673448" y="1828800"/>
              <a:ext cx="512781" cy="14503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CH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265F957-96DC-D510-DDF0-9CC56BB8BE39}"/>
                </a:ext>
              </a:extLst>
            </p:cNvPr>
            <p:cNvSpPr/>
            <p:nvPr/>
          </p:nvSpPr>
          <p:spPr>
            <a:xfrm>
              <a:off x="3753362" y="2434222"/>
              <a:ext cx="173146" cy="14503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CH"/>
            </a:p>
          </p:txBody>
        </p:sp>
        <p:grpSp>
          <p:nvGrpSpPr>
            <p:cNvPr id="33" name="Group 61">
              <a:extLst>
                <a:ext uri="{FF2B5EF4-FFF2-40B4-BE49-F238E27FC236}">
                  <a16:creationId xmlns:a16="http://schemas.microsoft.com/office/drawing/2014/main" id="{A4BBADB1-E86A-FC40-E699-EEEEBC15E7A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814492" y="3489474"/>
              <a:ext cx="2070100" cy="2881323"/>
              <a:chOff x="5417949" y="2032973"/>
              <a:chExt cx="2070100" cy="2881323"/>
            </a:xfrm>
          </p:grpSpPr>
          <p:pic>
            <p:nvPicPr>
              <p:cNvPr id="34" name="Picture 33" descr="Chart, bubble chart&#10;&#10;Description automatically generated">
                <a:extLst>
                  <a:ext uri="{FF2B5EF4-FFF2-40B4-BE49-F238E27FC236}">
                    <a16:creationId xmlns:a16="http://schemas.microsoft.com/office/drawing/2014/main" id="{82ECF5F2-55AB-879F-757C-123AFCEAC71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72186" t="75413" r="6488" b="6964"/>
              <a:stretch/>
            </p:blipFill>
            <p:spPr>
              <a:xfrm>
                <a:off x="5417949" y="2430605"/>
                <a:ext cx="2070100" cy="2044700"/>
              </a:xfrm>
              <a:prstGeom prst="ellipse">
                <a:avLst/>
              </a:prstGeom>
            </p:spPr>
          </p:pic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ADE6415C-F87E-5A2A-D049-B8884C908D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43393" y="2035550"/>
                <a:ext cx="0" cy="532240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B92FCB9D-BC5A-AF17-82FE-800C026836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63369" y="4470550"/>
                <a:ext cx="0" cy="445749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7" name="Picture 36" descr="Chart, bubble chart&#10;&#10;Description automatically generated">
            <a:extLst>
              <a:ext uri="{FF2B5EF4-FFF2-40B4-BE49-F238E27FC236}">
                <a16:creationId xmlns:a16="http://schemas.microsoft.com/office/drawing/2014/main" id="{458746DA-ACAC-57F3-CDEC-25F1715A1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70" t="74733" r="4926" b="6177"/>
          <a:stretch>
            <a:fillRect/>
          </a:stretch>
        </p:blipFill>
        <p:spPr bwMode="auto">
          <a:xfrm>
            <a:off x="11129245" y="5265057"/>
            <a:ext cx="65405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7" descr="Chart, bubble chart&#10;&#10;Description automatically generated">
            <a:extLst>
              <a:ext uri="{FF2B5EF4-FFF2-40B4-BE49-F238E27FC236}">
                <a16:creationId xmlns:a16="http://schemas.microsoft.com/office/drawing/2014/main" id="{D5229FD4-C868-8F74-BFA0-BF387C82C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70" t="71886" r="4926" b="6177"/>
          <a:stretch>
            <a:fillRect/>
          </a:stretch>
        </p:blipFill>
        <p:spPr bwMode="auto">
          <a:xfrm>
            <a:off x="10014093" y="5221936"/>
            <a:ext cx="41910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05FC4C2C-2E66-BD3B-C6B2-072D8AF258E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685156" y="5652168"/>
            <a:ext cx="487363" cy="527050"/>
            <a:chOff x="1693764" y="1847918"/>
            <a:chExt cx="2358964" cy="2545476"/>
          </a:xfrm>
        </p:grpSpPr>
        <p:pic>
          <p:nvPicPr>
            <p:cNvPr id="40" name="Picture 68" descr="Chart, bubble chart&#10;&#10;Description automatically generated">
              <a:extLst>
                <a:ext uri="{FF2B5EF4-FFF2-40B4-BE49-F238E27FC236}">
                  <a16:creationId xmlns:a16="http://schemas.microsoft.com/office/drawing/2014/main" id="{09481BA7-3A70-A369-F48F-99306EA9F0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770" t="71886" r="4926" b="6177"/>
            <a:stretch>
              <a:fillRect/>
            </a:stretch>
          </p:blipFill>
          <p:spPr bwMode="auto">
            <a:xfrm>
              <a:off x="1693764" y="1847918"/>
              <a:ext cx="2358964" cy="2545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F58D6D6E-234A-6F75-3432-FC4E205C776B}"/>
                </a:ext>
              </a:extLst>
            </p:cNvPr>
            <p:cNvCxnSpPr/>
            <p:nvPr/>
          </p:nvCxnSpPr>
          <p:spPr>
            <a:xfrm flipV="1">
              <a:off x="2139431" y="2507288"/>
              <a:ext cx="1398472" cy="1479752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485FFCF-2E12-0922-53EE-DEA774A4F16B}"/>
              </a:ext>
            </a:extLst>
          </p:cNvPr>
          <p:cNvCxnSpPr>
            <a:cxnSpLocks/>
          </p:cNvCxnSpPr>
          <p:nvPr/>
        </p:nvCxnSpPr>
        <p:spPr>
          <a:xfrm flipH="1" flipV="1">
            <a:off x="7875881" y="1276352"/>
            <a:ext cx="12700" cy="56991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F3D4AAF-E879-AFAE-EA99-08FEB06DD029}"/>
              </a:ext>
            </a:extLst>
          </p:cNvPr>
          <p:cNvGrpSpPr>
            <a:grpSpLocks/>
          </p:cNvGrpSpPr>
          <p:nvPr/>
        </p:nvGrpSpPr>
        <p:grpSpPr bwMode="auto">
          <a:xfrm>
            <a:off x="7263106" y="1825627"/>
            <a:ext cx="2882900" cy="942975"/>
            <a:chOff x="2532407" y="4154797"/>
            <a:chExt cx="2882220" cy="2073610"/>
          </a:xfrm>
        </p:grpSpPr>
        <p:grpSp>
          <p:nvGrpSpPr>
            <p:cNvPr id="44" name="Group 119">
              <a:extLst>
                <a:ext uri="{FF2B5EF4-FFF2-40B4-BE49-F238E27FC236}">
                  <a16:creationId xmlns:a16="http://schemas.microsoft.com/office/drawing/2014/main" id="{76F009E4-8BB2-3ABD-152F-69B9AB2E15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2407" y="4210569"/>
              <a:ext cx="1161732" cy="1599105"/>
              <a:chOff x="2603652" y="4210567"/>
              <a:chExt cx="2109008" cy="1599104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4F218C90-8650-5BB3-1C8C-BC2CAD66DF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98733" y="5809493"/>
                <a:ext cx="2014007" cy="0"/>
              </a:xfrm>
              <a:prstGeom prst="line">
                <a:avLst/>
              </a:prstGeom>
              <a:ln w="317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CFCCB285-0F7A-3043-E5EE-5FBCBC9525AE}"/>
                  </a:ext>
                </a:extLst>
              </p:cNvPr>
              <p:cNvCxnSpPr/>
              <p:nvPr/>
            </p:nvCxnSpPr>
            <p:spPr>
              <a:xfrm>
                <a:off x="2603652" y="4210651"/>
                <a:ext cx="2109088" cy="0"/>
              </a:xfrm>
              <a:prstGeom prst="line">
                <a:avLst/>
              </a:prstGeom>
              <a:ln w="317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Arrow Connector 65">
                <a:extLst>
                  <a:ext uri="{FF2B5EF4-FFF2-40B4-BE49-F238E27FC236}">
                    <a16:creationId xmlns:a16="http://schemas.microsoft.com/office/drawing/2014/main" id="{21AE31C7-F8B2-7540-A56D-98FD461473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0396" y="4259523"/>
                <a:ext cx="0" cy="1549969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120">
              <a:extLst>
                <a:ext uri="{FF2B5EF4-FFF2-40B4-BE49-F238E27FC236}">
                  <a16:creationId xmlns:a16="http://schemas.microsoft.com/office/drawing/2014/main" id="{F64425B2-5FF2-F927-4EE6-455F569281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9279" y="4154797"/>
              <a:ext cx="1725348" cy="2073610"/>
              <a:chOff x="4691748" y="4154797"/>
              <a:chExt cx="1243666" cy="2073610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36A294F-CE49-C84E-32F7-06DA96BDF3D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12443" y="5600040"/>
                <a:ext cx="463334" cy="205966"/>
              </a:xfrm>
              <a:prstGeom prst="line">
                <a:avLst/>
              </a:prstGeom>
              <a:ln w="9525">
                <a:prstDash val="sys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605F3390-58C1-FD5E-05D0-EB82237F4E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691850" y="4154797"/>
                <a:ext cx="501086" cy="55855"/>
              </a:xfrm>
              <a:prstGeom prst="line">
                <a:avLst/>
              </a:prstGeom>
              <a:ln w="9525">
                <a:prstDash val="sys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26FFDC17-E87A-68DD-EFC0-86C8D6DAD1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75776" y="5589569"/>
                <a:ext cx="742477" cy="0"/>
              </a:xfrm>
              <a:prstGeom prst="line">
                <a:avLst/>
              </a:prstGeom>
              <a:ln w="317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E81DF30-C228-B69D-3763-51FF12AB19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75776" y="5771097"/>
                <a:ext cx="742477" cy="0"/>
              </a:xfrm>
              <a:prstGeom prst="line">
                <a:avLst/>
              </a:prstGeom>
              <a:ln w="317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2C8FC154-303B-5575-5E82-0FA46843C3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75776" y="5991024"/>
                <a:ext cx="742477" cy="0"/>
              </a:xfrm>
              <a:prstGeom prst="line">
                <a:avLst/>
              </a:prstGeom>
              <a:ln w="317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9CC81D06-C803-3594-7DC0-E203500F8C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75776" y="6210953"/>
                <a:ext cx="742477" cy="0"/>
              </a:xfrm>
              <a:prstGeom prst="line">
                <a:avLst/>
              </a:prstGeom>
              <a:ln w="317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92D106CE-7168-4E0D-2551-6A07776A46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92937" y="4154797"/>
                <a:ext cx="742477" cy="0"/>
              </a:xfrm>
              <a:prstGeom prst="line">
                <a:avLst/>
              </a:prstGeom>
              <a:ln w="317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DF03E02-F282-4AC0-D0BD-51F92F3283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92937" y="4189706"/>
                <a:ext cx="742477" cy="0"/>
              </a:xfrm>
              <a:prstGeom prst="line">
                <a:avLst/>
              </a:prstGeom>
              <a:ln w="317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BCA219C0-B6DA-75DB-8AE4-3C56B887C5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92937" y="4228108"/>
                <a:ext cx="742477" cy="0"/>
              </a:xfrm>
              <a:prstGeom prst="line">
                <a:avLst/>
              </a:prstGeom>
              <a:ln w="317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28FDA17-9F2E-E081-2056-05D4DDB529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92937" y="4259525"/>
                <a:ext cx="742477" cy="0"/>
              </a:xfrm>
              <a:prstGeom prst="line">
                <a:avLst/>
              </a:prstGeom>
              <a:ln w="317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71A40807-A8DE-8308-3A7A-CF3D50C4CE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12443" y="4217634"/>
                <a:ext cx="480494" cy="45383"/>
              </a:xfrm>
              <a:prstGeom prst="line">
                <a:avLst/>
              </a:prstGeom>
              <a:ln w="9525">
                <a:prstDash val="sys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F937F28D-F59F-B4F6-2507-BB8F5BE0FF6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12443" y="5778079"/>
                <a:ext cx="463334" cy="31417"/>
              </a:xfrm>
              <a:prstGeom prst="line">
                <a:avLst/>
              </a:prstGeom>
              <a:ln w="9525">
                <a:prstDash val="sys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E03D6771-3432-E246-C447-806ABE4544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91850" y="5816478"/>
                <a:ext cx="483926" cy="185020"/>
              </a:xfrm>
              <a:prstGeom prst="line">
                <a:avLst/>
              </a:prstGeom>
              <a:ln w="9525">
                <a:prstDash val="sys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7E8D83E3-B896-CCEA-53D1-3CD3663861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12443" y="5823460"/>
                <a:ext cx="480494" cy="387494"/>
              </a:xfrm>
              <a:prstGeom prst="line">
                <a:avLst/>
              </a:prstGeom>
              <a:ln w="9525">
                <a:prstDash val="sys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A32B8CEE-6BC3-23B0-6DCA-E9B0C8BC394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3315" y="4259525"/>
                <a:ext cx="0" cy="1968882"/>
              </a:xfrm>
              <a:prstGeom prst="straightConnector1">
                <a:avLst/>
              </a:prstGeom>
              <a:ln w="3810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id="{9628E9EE-6CBE-DF2F-2A2F-CF6170167E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449200" y="4228108"/>
                <a:ext cx="0" cy="1780372"/>
              </a:xfrm>
              <a:prstGeom prst="straightConnector1">
                <a:avLst/>
              </a:prstGeom>
              <a:ln w="38100">
                <a:solidFill>
                  <a:srgbClr val="4603CD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D9FC2FE8-888A-99A8-4384-CE2CC06717B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633389" y="4228108"/>
                <a:ext cx="0" cy="1539497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AD989D5D-1DA7-1992-44A5-1E2896DDD31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23299" y="4228108"/>
                <a:ext cx="0" cy="1371933"/>
              </a:xfrm>
              <a:prstGeom prst="straightConnector1">
                <a:avLst/>
              </a:prstGeom>
              <a:ln w="38100"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40BB2CDA-F544-BFA8-A741-512EFD4D3E84}"/>
              </a:ext>
            </a:extLst>
          </p:cNvPr>
          <p:cNvSpPr txBox="1"/>
          <p:nvPr/>
        </p:nvSpPr>
        <p:spPr>
          <a:xfrm>
            <a:off x="6270649" y="3747469"/>
            <a:ext cx="23923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BE" dirty="0">
                <a:solidFill>
                  <a:srgbClr val="004FB0"/>
                </a:solidFill>
              </a:rPr>
              <a:t>Measuring the HFS :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42936CC-8376-1E9E-FDAB-09FE02349A12}"/>
              </a:ext>
            </a:extLst>
          </p:cNvPr>
          <p:cNvCxnSpPr>
            <a:cxnSpLocks/>
          </p:cNvCxnSpPr>
          <p:nvPr/>
        </p:nvCxnSpPr>
        <p:spPr>
          <a:xfrm>
            <a:off x="7253292" y="710050"/>
            <a:ext cx="1162050" cy="0"/>
          </a:xfrm>
          <a:prstGeom prst="line">
            <a:avLst/>
          </a:prstGeom>
          <a:ln w="31750"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D002380-AC96-5539-7AA4-9F5E8A2266FC}"/>
              </a:ext>
            </a:extLst>
          </p:cNvPr>
          <p:cNvCxnSpPr>
            <a:cxnSpLocks/>
          </p:cNvCxnSpPr>
          <p:nvPr/>
        </p:nvCxnSpPr>
        <p:spPr>
          <a:xfrm>
            <a:off x="7244056" y="509590"/>
            <a:ext cx="1162050" cy="0"/>
          </a:xfrm>
          <a:prstGeom prst="line">
            <a:avLst/>
          </a:prstGeom>
          <a:ln w="317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598D5EDA-638C-7891-148A-5661A0735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7256" y="38102"/>
            <a:ext cx="100171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B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Non-res</a:t>
            </a:r>
            <a:endParaRPr lang="LID4096" altLang="en-BE" sz="1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CFF4228-3D39-26FE-9511-C08C6E185272}"/>
              </a:ext>
            </a:extLst>
          </p:cNvPr>
          <p:cNvCxnSpPr>
            <a:cxnSpLocks/>
          </p:cNvCxnSpPr>
          <p:nvPr/>
        </p:nvCxnSpPr>
        <p:spPr>
          <a:xfrm>
            <a:off x="7237706" y="1266827"/>
            <a:ext cx="1162050" cy="0"/>
          </a:xfrm>
          <a:prstGeom prst="line">
            <a:avLst/>
          </a:prstGeom>
          <a:ln w="317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3CFC9A6-921C-D795-A239-E4C49CE546D5}"/>
              </a:ext>
            </a:extLst>
          </p:cNvPr>
          <p:cNvCxnSpPr>
            <a:cxnSpLocks/>
          </p:cNvCxnSpPr>
          <p:nvPr/>
        </p:nvCxnSpPr>
        <p:spPr>
          <a:xfrm>
            <a:off x="7237706" y="893765"/>
            <a:ext cx="116205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C14ABD34-7591-849C-D732-D1351C2538F9}"/>
              </a:ext>
            </a:extLst>
          </p:cNvPr>
          <p:cNvCxnSpPr>
            <a:cxnSpLocks/>
          </p:cNvCxnSpPr>
          <p:nvPr/>
        </p:nvCxnSpPr>
        <p:spPr>
          <a:xfrm flipH="1" flipV="1">
            <a:off x="7855243" y="317502"/>
            <a:ext cx="12700" cy="9461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513137C-BC14-7FDB-8C75-F4AA91F3DCF0}"/>
              </a:ext>
            </a:extLst>
          </p:cNvPr>
          <p:cNvCxnSpPr>
            <a:cxnSpLocks/>
          </p:cNvCxnSpPr>
          <p:nvPr/>
        </p:nvCxnSpPr>
        <p:spPr>
          <a:xfrm flipV="1">
            <a:off x="7517106" y="922340"/>
            <a:ext cx="0" cy="3413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3BFC11F5-59D1-EB01-65C2-0383A5832560}"/>
              </a:ext>
            </a:extLst>
          </p:cNvPr>
          <p:cNvCxnSpPr>
            <a:cxnSpLocks/>
          </p:cNvCxnSpPr>
          <p:nvPr/>
        </p:nvCxnSpPr>
        <p:spPr>
          <a:xfrm flipH="1" flipV="1">
            <a:off x="8220368" y="523877"/>
            <a:ext cx="12700" cy="7286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8EF5ED01-E777-9EAC-0A6B-5F0844552D0C}"/>
              </a:ext>
            </a:extLst>
          </p:cNvPr>
          <p:cNvSpPr txBox="1"/>
          <p:nvPr/>
        </p:nvSpPr>
        <p:spPr>
          <a:xfrm>
            <a:off x="6289105" y="4242233"/>
            <a:ext cx="18282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solidFill>
                  <a:srgbClr val="004FB0"/>
                </a:solidFill>
              </a:rPr>
              <a:t>Nuclear Spin (</a:t>
            </a:r>
            <a:r>
              <a:rPr lang="en-US" sz="1600" i="1" dirty="0">
                <a:solidFill>
                  <a:srgbClr val="004FB0"/>
                </a:solidFill>
              </a:rPr>
              <a:t>I</a:t>
            </a:r>
            <a:r>
              <a:rPr lang="en-US" sz="1600" dirty="0">
                <a:solidFill>
                  <a:srgbClr val="004FB0"/>
                </a:solidFill>
              </a:rPr>
              <a:t>)</a:t>
            </a:r>
            <a:endParaRPr lang="en-BE" sz="1600" dirty="0" err="1">
              <a:solidFill>
                <a:srgbClr val="004FB0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3651547-0E82-53BE-E512-E178062F58CD}"/>
              </a:ext>
            </a:extLst>
          </p:cNvPr>
          <p:cNvSpPr txBox="1"/>
          <p:nvPr/>
        </p:nvSpPr>
        <p:spPr>
          <a:xfrm>
            <a:off x="6275035" y="4740567"/>
            <a:ext cx="3042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solidFill>
                  <a:srgbClr val="FF0000"/>
                </a:solidFill>
              </a:rPr>
              <a:t>Magnetic dipole moment (</a:t>
            </a:r>
            <a:r>
              <a:rPr lang="el-GR" sz="1600" b="1" i="1" dirty="0">
                <a:solidFill>
                  <a:srgbClr val="FF0000"/>
                </a:solidFill>
              </a:rPr>
              <a:t>μ</a:t>
            </a:r>
            <a:r>
              <a:rPr lang="en-US" sz="1600" i="1" dirty="0">
                <a:solidFill>
                  <a:srgbClr val="FF0000"/>
                </a:solidFill>
              </a:rPr>
              <a:t>)</a:t>
            </a:r>
            <a:endParaRPr lang="en-BE" sz="1600" i="1" dirty="0" err="1">
              <a:solidFill>
                <a:srgbClr val="FF0000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A341BB7-59CA-C068-F3DB-C1CB49F736C3}"/>
              </a:ext>
            </a:extLst>
          </p:cNvPr>
          <p:cNvSpPr txBox="1"/>
          <p:nvPr/>
        </p:nvSpPr>
        <p:spPr>
          <a:xfrm>
            <a:off x="6277338" y="5282027"/>
            <a:ext cx="35595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solidFill>
                  <a:srgbClr val="00B0F0"/>
                </a:solidFill>
              </a:rPr>
              <a:t>Electric Quadrupole moment (</a:t>
            </a:r>
            <a:r>
              <a:rPr lang="en-US" sz="1600" b="1" i="1" dirty="0">
                <a:solidFill>
                  <a:srgbClr val="00B0F0"/>
                </a:solidFill>
              </a:rPr>
              <a:t>Q</a:t>
            </a:r>
            <a:r>
              <a:rPr lang="en-US" sz="1600" b="1" i="1" baseline="-25000" dirty="0">
                <a:solidFill>
                  <a:srgbClr val="00B0F0"/>
                </a:solidFill>
              </a:rPr>
              <a:t>s</a:t>
            </a:r>
            <a:r>
              <a:rPr lang="en-US" sz="1600" i="1" dirty="0">
                <a:solidFill>
                  <a:srgbClr val="00B0F0"/>
                </a:solidFill>
              </a:rPr>
              <a:t>)</a:t>
            </a:r>
            <a:endParaRPr lang="en-BE" sz="1600" i="1" dirty="0" err="1">
              <a:solidFill>
                <a:srgbClr val="00B0F0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B72DD3B-E7C5-DC9A-572B-E28E33F43D33}"/>
              </a:ext>
            </a:extLst>
          </p:cNvPr>
          <p:cNvSpPr txBox="1"/>
          <p:nvPr/>
        </p:nvSpPr>
        <p:spPr>
          <a:xfrm>
            <a:off x="6259050" y="5787643"/>
            <a:ext cx="3042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solidFill>
                  <a:srgbClr val="00B050"/>
                </a:solidFill>
              </a:rPr>
              <a:t>Changes in charge radii </a:t>
            </a:r>
            <a:r>
              <a:rPr lang="el-GR" sz="1600" b="1" dirty="0">
                <a:solidFill>
                  <a:srgbClr val="00B050"/>
                </a:solidFill>
              </a:rPr>
              <a:t>δ</a:t>
            </a:r>
            <a:r>
              <a:rPr lang="en-US" sz="1600" b="1" dirty="0">
                <a:solidFill>
                  <a:srgbClr val="00B050"/>
                </a:solidFill>
              </a:rPr>
              <a:t>&lt;</a:t>
            </a:r>
            <a:r>
              <a:rPr lang="en-US" sz="1600" b="1" i="1" dirty="0">
                <a:solidFill>
                  <a:srgbClr val="00B050"/>
                </a:solidFill>
              </a:rPr>
              <a:t>r</a:t>
            </a:r>
            <a:r>
              <a:rPr lang="en-US" sz="1600" b="1" i="1" baseline="30000" dirty="0">
                <a:solidFill>
                  <a:srgbClr val="00B050"/>
                </a:solidFill>
              </a:rPr>
              <a:t>2</a:t>
            </a:r>
            <a:r>
              <a:rPr lang="en-US" sz="1600" b="1" dirty="0">
                <a:solidFill>
                  <a:srgbClr val="00B050"/>
                </a:solidFill>
              </a:rPr>
              <a:t>&gt;</a:t>
            </a:r>
            <a:endParaRPr lang="en-BE" sz="1600" b="1" dirty="0" err="1">
              <a:solidFill>
                <a:srgbClr val="00B050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291E3F3-AC54-F58D-169B-585944115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7632" y="749858"/>
            <a:ext cx="95395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B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Rydberg</a:t>
            </a:r>
            <a:endParaRPr lang="LID4096" altLang="en-BE" sz="1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165FC24-1DAB-4A30-BBB9-E5D2D2D3C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240" y="562534"/>
            <a:ext cx="3937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B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</a:t>
            </a:r>
            <a:endParaRPr lang="LID4096" altLang="en-BE" sz="1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8492693-6215-9AE9-9341-D334A22BB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5156" y="351478"/>
            <a:ext cx="4429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B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endParaRPr lang="LID4096" altLang="en-BE" sz="1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E8614690-C67A-B430-051D-37C4623C4CD5}"/>
                  </a:ext>
                </a:extLst>
              </p:cNvPr>
              <p:cNvSpPr txBox="1"/>
              <p:nvPr/>
            </p:nvSpPr>
            <p:spPr>
              <a:xfrm>
                <a:off x="10041063" y="783619"/>
                <a:ext cx="1954958" cy="3318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sz="2000" b="0" i="1" smtClean="0">
                          <a:solidFill>
                            <a:srgbClr val="004FB0"/>
                          </a:solidFill>
                        </a:rPr>
                        <m:t>𝐸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rgbClr val="004FB0"/>
                              </a:solidFill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004FB0"/>
                              </a:solidFill>
                            </a:rPr>
                            <m:t>𝐹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004FB0"/>
                          </a:solidFill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4FB0"/>
                          </a:solidFill>
                        </a:rPr>
                        <m:t>𝑘𝐴</m:t>
                      </m:r>
                      <m:r>
                        <a:rPr lang="en-US" sz="2000" b="0" i="1" smtClean="0">
                          <a:solidFill>
                            <a:srgbClr val="004FB0"/>
                          </a:solidFill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4FB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4FB0"/>
                              </a:solidFill>
                            </a:rPr>
                            <m:t>𝑘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4FB0"/>
                              </a:solidFill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srgbClr val="004FB0"/>
                          </a:solidFill>
                        </a:rPr>
                        <m:t>𝐵</m:t>
                      </m:r>
                    </m:oMath>
                  </m:oMathPara>
                </a14:m>
                <a:endParaRPr lang="en-BE" sz="2000" dirty="0" err="1">
                  <a:solidFill>
                    <a:srgbClr val="004FB0"/>
                  </a:solidFill>
                </a:endParaRPr>
              </a:p>
            </p:txBody>
          </p:sp>
        </mc:Choice>
        <mc:Fallback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E8614690-C67A-B430-051D-37C4623C4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1063" y="783619"/>
                <a:ext cx="1954958" cy="331886"/>
              </a:xfrm>
              <a:prstGeom prst="rect">
                <a:avLst/>
              </a:prstGeom>
              <a:blipFill>
                <a:blip r:embed="rId7"/>
                <a:stretch>
                  <a:fillRect l="-2181" t="-1852" r="-2181" b="-925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6DC5BF43-1192-7001-EE1E-DC9D54B2580A}"/>
                  </a:ext>
                </a:extLst>
              </p:cNvPr>
              <p:cNvSpPr txBox="1"/>
              <p:nvPr/>
            </p:nvSpPr>
            <p:spPr>
              <a:xfrm>
                <a:off x="10441822" y="1366641"/>
                <a:ext cx="1439881" cy="6326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b="0" i="1" smtClean="0">
                          <a:solidFill>
                            <a:srgbClr val="004FB0"/>
                          </a:solidFill>
                        </a:rPr>
                        <m:t>𝐴</m:t>
                      </m:r>
                      <m:r>
                        <a:rPr lang="en-US" sz="2000" b="0" i="1" smtClean="0">
                          <a:solidFill>
                            <a:srgbClr val="004FB0"/>
                          </a:solidFill>
                        </a:rPr>
                        <m:t>=</m:t>
                      </m:r>
                      <m:r>
                        <a:rPr lang="en-BE" sz="2000" b="1" i="1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𝝁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004FB0"/>
                              </a:solidFill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004FB0"/>
                                  </a:solidFill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004FB0"/>
                                  </a:solidFill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b="0" i="1" smtClean="0">
                                  <a:solidFill>
                                    <a:srgbClr val="004FB0"/>
                                  </a:solidFill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004FB0"/>
                                  </a:solidFill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sz="2000" b="0" i="1" smtClean="0">
                              <a:solidFill>
                                <a:srgbClr val="004FB0"/>
                              </a:solidFill>
                            </a:rPr>
                            <m:t>(0)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004FB0"/>
                              </a:solidFill>
                            </a:rPr>
                            <m:t>𝐼</m:t>
                          </m:r>
                          <m:r>
                            <a:rPr lang="en-US" sz="2000" b="0" i="1" smtClean="0">
                              <a:solidFill>
                                <a:srgbClr val="004FB0"/>
                              </a:solidFill>
                            </a:rPr>
                            <m:t>. </m:t>
                          </m:r>
                          <m:r>
                            <a:rPr lang="en-US" sz="2000" b="0" i="1" smtClean="0">
                              <a:solidFill>
                                <a:srgbClr val="004FB0"/>
                              </a:solidFill>
                            </a:rPr>
                            <m:t>𝐽</m:t>
                          </m:r>
                        </m:den>
                      </m:f>
                    </m:oMath>
                  </m:oMathPara>
                </a14:m>
                <a:endParaRPr lang="en-BE" sz="2000" dirty="0" err="1">
                  <a:solidFill>
                    <a:srgbClr val="004FB0"/>
                  </a:solidFill>
                </a:endParaRPr>
              </a:p>
            </p:txBody>
          </p:sp>
        </mc:Choice>
        <mc:Fallback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6DC5BF43-1192-7001-EE1E-DC9D54B25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1822" y="1366641"/>
                <a:ext cx="1439881" cy="6326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2EB3AAFD-C151-D014-4D33-EEE3313B45D0}"/>
                  </a:ext>
                </a:extLst>
              </p:cNvPr>
              <p:cNvSpPr txBox="1"/>
              <p:nvPr/>
            </p:nvSpPr>
            <p:spPr>
              <a:xfrm>
                <a:off x="10374961" y="2182057"/>
                <a:ext cx="1618071" cy="300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b="0" i="1" smtClean="0">
                          <a:solidFill>
                            <a:srgbClr val="004FB0"/>
                          </a:solidFill>
                        </a:rPr>
                        <m:t>𝐵</m:t>
                      </m:r>
                      <m:r>
                        <a:rPr lang="en-US" sz="2000" b="0" i="1" smtClean="0">
                          <a:solidFill>
                            <a:srgbClr val="001D41"/>
                          </a:solidFill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4FB0"/>
                          </a:solidFill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rgbClr val="001D41"/>
                          </a:solidFill>
                        </a:rPr>
                        <m:t> 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F0"/>
                              </a:solidFill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F0"/>
                              </a:solidFill>
                            </a:rPr>
                            <m:t>𝑸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F0"/>
                              </a:solidFill>
                            </a:rPr>
                            <m:t>𝒔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B0F0"/>
                          </a:solidFill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004FB0"/>
                          </a:solidFill>
                        </a:rPr>
                        <m:t>𝑉</m:t>
                      </m:r>
                      <m:r>
                        <a:rPr lang="en-US" sz="2000" b="0" i="1" smtClean="0">
                          <a:solidFill>
                            <a:srgbClr val="004FB0"/>
                          </a:solidFill>
                        </a:rPr>
                        <m:t>(0)</m:t>
                      </m:r>
                    </m:oMath>
                  </m:oMathPara>
                </a14:m>
                <a:endParaRPr lang="en-BE" sz="2000" baseline="-25000" dirty="0" err="1">
                  <a:solidFill>
                    <a:srgbClr val="001D41"/>
                  </a:solidFill>
                </a:endParaRPr>
              </a:p>
            </p:txBody>
          </p:sp>
        </mc:Choice>
        <mc:Fallback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2EB3AAFD-C151-D014-4D33-EEE3313B45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4961" y="2182057"/>
                <a:ext cx="1618071" cy="300660"/>
              </a:xfrm>
              <a:prstGeom prst="rect">
                <a:avLst/>
              </a:prstGeom>
              <a:blipFill>
                <a:blip r:embed="rId9"/>
                <a:stretch>
                  <a:fillRect l="-3774" r="-5660" b="-4081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D7B7DCA-E6E6-D335-3C3D-73D8A8CD9D9F}"/>
                  </a:ext>
                </a:extLst>
              </p:cNvPr>
              <p:cNvSpPr txBox="1"/>
              <p:nvPr/>
            </p:nvSpPr>
            <p:spPr>
              <a:xfrm>
                <a:off x="10981520" y="3410640"/>
                <a:ext cx="971356" cy="283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r>
                        <a:rPr lang="en-BE" b="1" i="1" smtClean="0">
                          <a:solidFill>
                            <a:srgbClr val="00B050"/>
                          </a:solidFill>
                          <a:ea typeface="Cambria Math" panose="02040503050406030204" pitchFamily="18" charset="0"/>
                        </a:rPr>
                        <m:t>𝜹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ea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B050"/>
                          </a:solidFill>
                          <a:ea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BE" b="1" dirty="0" err="1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D7B7DCA-E6E6-D335-3C3D-73D8A8CD9D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1520" y="3410640"/>
                <a:ext cx="971356" cy="283219"/>
              </a:xfrm>
              <a:prstGeom prst="rect">
                <a:avLst/>
              </a:prstGeom>
              <a:blipFill>
                <a:blip r:embed="rId10"/>
                <a:stretch>
                  <a:fillRect l="-5000" r="-3125" b="-1063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Afbeelding 7">
            <a:extLst>
              <a:ext uri="{FF2B5EF4-FFF2-40B4-BE49-F238E27FC236}">
                <a16:creationId xmlns:a16="http://schemas.microsoft.com/office/drawing/2014/main" id="{79F622C4-6749-FAC5-D894-4D58B4863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47" y="1617035"/>
            <a:ext cx="5518150" cy="365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" name="Rectangle 113">
            <a:extLst>
              <a:ext uri="{FF2B5EF4-FFF2-40B4-BE49-F238E27FC236}">
                <a16:creationId xmlns:a16="http://schemas.microsoft.com/office/drawing/2014/main" id="{E23165D5-087E-B445-816B-76B59A42EFA5}"/>
              </a:ext>
            </a:extLst>
          </p:cNvPr>
          <p:cNvSpPr/>
          <p:nvPr/>
        </p:nvSpPr>
        <p:spPr>
          <a:xfrm>
            <a:off x="735123" y="674922"/>
            <a:ext cx="750277" cy="754943"/>
          </a:xfrm>
          <a:prstGeom prst="rect">
            <a:avLst/>
          </a:prstGeom>
          <a:solidFill>
            <a:srgbClr val="2E3249"/>
          </a:solidFill>
          <a:ln w="28575">
            <a:solidFill>
              <a:srgbClr val="FC0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5CA868E-386A-6944-86D8-C46CFFBF641C}"/>
              </a:ext>
            </a:extLst>
          </p:cNvPr>
          <p:cNvSpPr txBox="1"/>
          <p:nvPr/>
        </p:nvSpPr>
        <p:spPr>
          <a:xfrm>
            <a:off x="831961" y="802703"/>
            <a:ext cx="55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C0200"/>
                </a:solidFill>
              </a:rPr>
              <a:t>Au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D1F69C20-7917-AF38-D70B-0F364225238E}"/>
              </a:ext>
            </a:extLst>
          </p:cNvPr>
          <p:cNvSpPr txBox="1"/>
          <p:nvPr/>
        </p:nvSpPr>
        <p:spPr>
          <a:xfrm>
            <a:off x="899369" y="1227715"/>
            <a:ext cx="5975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Gold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A34124A-B56A-902C-BF29-B023047D272E}"/>
              </a:ext>
            </a:extLst>
          </p:cNvPr>
          <p:cNvSpPr txBox="1"/>
          <p:nvPr/>
        </p:nvSpPr>
        <p:spPr>
          <a:xfrm>
            <a:off x="687885" y="674921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79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05A8EDF8-0809-D54A-2F60-FF7D343CD360}"/>
              </a:ext>
            </a:extLst>
          </p:cNvPr>
          <p:cNvSpPr/>
          <p:nvPr/>
        </p:nvSpPr>
        <p:spPr>
          <a:xfrm>
            <a:off x="1654413" y="693395"/>
            <a:ext cx="750277" cy="754943"/>
          </a:xfrm>
          <a:prstGeom prst="rect">
            <a:avLst/>
          </a:prstGeom>
          <a:solidFill>
            <a:srgbClr val="2E3249"/>
          </a:solidFill>
          <a:ln w="28575">
            <a:solidFill>
              <a:srgbClr val="0080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E9141E3-719E-0C11-71DB-DF17AB7B9909}"/>
              </a:ext>
            </a:extLst>
          </p:cNvPr>
          <p:cNvSpPr txBox="1"/>
          <p:nvPr/>
        </p:nvSpPr>
        <p:spPr>
          <a:xfrm>
            <a:off x="1751251" y="821176"/>
            <a:ext cx="68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1"/>
                </a:solidFill>
              </a:rPr>
              <a:t>Hg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419B718-327B-C642-9E66-034C9624DE32}"/>
              </a:ext>
            </a:extLst>
          </p:cNvPr>
          <p:cNvSpPr txBox="1"/>
          <p:nvPr/>
        </p:nvSpPr>
        <p:spPr>
          <a:xfrm>
            <a:off x="1729790" y="1240255"/>
            <a:ext cx="5995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Mercury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F013778-D693-765C-7B4D-CDE91EC23ACF}"/>
              </a:ext>
            </a:extLst>
          </p:cNvPr>
          <p:cNvSpPr txBox="1"/>
          <p:nvPr/>
        </p:nvSpPr>
        <p:spPr>
          <a:xfrm>
            <a:off x="1607175" y="693394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80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87744EC5-27E8-917F-BF56-7373DB862A04}"/>
              </a:ext>
            </a:extLst>
          </p:cNvPr>
          <p:cNvSpPr/>
          <p:nvPr/>
        </p:nvSpPr>
        <p:spPr>
          <a:xfrm>
            <a:off x="2544356" y="696479"/>
            <a:ext cx="750277" cy="754943"/>
          </a:xfrm>
          <a:prstGeom prst="rect">
            <a:avLst/>
          </a:prstGeom>
          <a:solidFill>
            <a:srgbClr val="2E3249"/>
          </a:solidFill>
          <a:ln w="28575">
            <a:solidFill>
              <a:srgbClr val="0065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234BEC6-9917-13B1-63F8-8F4DDF3CA97A}"/>
              </a:ext>
            </a:extLst>
          </p:cNvPr>
          <p:cNvSpPr txBox="1"/>
          <p:nvPr/>
        </p:nvSpPr>
        <p:spPr>
          <a:xfrm>
            <a:off x="2708601" y="837244"/>
            <a:ext cx="55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65A5"/>
                </a:solidFill>
              </a:rPr>
              <a:t>Tl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14BC44C-5539-44F8-26EF-8EB12E2D9DB5}"/>
              </a:ext>
            </a:extLst>
          </p:cNvPr>
          <p:cNvSpPr txBox="1"/>
          <p:nvPr/>
        </p:nvSpPr>
        <p:spPr>
          <a:xfrm>
            <a:off x="2631932" y="1245679"/>
            <a:ext cx="6332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Thallium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08801DA-186A-81B2-36AA-8C634695D2EE}"/>
              </a:ext>
            </a:extLst>
          </p:cNvPr>
          <p:cNvSpPr txBox="1"/>
          <p:nvPr/>
        </p:nvSpPr>
        <p:spPr>
          <a:xfrm>
            <a:off x="2497118" y="696478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81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024F5B9-A8D4-4A7B-6B2E-F163ABAB1842}"/>
              </a:ext>
            </a:extLst>
          </p:cNvPr>
          <p:cNvSpPr/>
          <p:nvPr/>
        </p:nvSpPr>
        <p:spPr>
          <a:xfrm>
            <a:off x="3388086" y="698432"/>
            <a:ext cx="750277" cy="754943"/>
          </a:xfrm>
          <a:prstGeom prst="rect">
            <a:avLst/>
          </a:prstGeom>
          <a:solidFill>
            <a:srgbClr val="2E3249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A2BF2BBF-AB22-AED1-9DE1-2DE621C629DC}"/>
              </a:ext>
            </a:extLst>
          </p:cNvPr>
          <p:cNvSpPr txBox="1"/>
          <p:nvPr/>
        </p:nvSpPr>
        <p:spPr>
          <a:xfrm>
            <a:off x="3484924" y="826213"/>
            <a:ext cx="55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Pb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9CDC00F-38B1-50CF-A989-2BCAF3361B24}"/>
              </a:ext>
            </a:extLst>
          </p:cNvPr>
          <p:cNvSpPr txBox="1"/>
          <p:nvPr/>
        </p:nvSpPr>
        <p:spPr>
          <a:xfrm>
            <a:off x="3552332" y="1251225"/>
            <a:ext cx="489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Lead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9322288-60E3-D3CE-0C35-A4C3BB2E7C50}"/>
              </a:ext>
            </a:extLst>
          </p:cNvPr>
          <p:cNvSpPr txBox="1"/>
          <p:nvPr/>
        </p:nvSpPr>
        <p:spPr>
          <a:xfrm>
            <a:off x="3340848" y="698431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82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C8DC15FD-BDEF-1756-3266-E2976884B335}"/>
              </a:ext>
            </a:extLst>
          </p:cNvPr>
          <p:cNvSpPr/>
          <p:nvPr/>
        </p:nvSpPr>
        <p:spPr>
          <a:xfrm>
            <a:off x="4229000" y="698432"/>
            <a:ext cx="750277" cy="754943"/>
          </a:xfrm>
          <a:prstGeom prst="rect">
            <a:avLst/>
          </a:prstGeom>
          <a:solidFill>
            <a:srgbClr val="2E3249"/>
          </a:solidFill>
          <a:ln w="28575">
            <a:solidFill>
              <a:srgbClr val="0F4E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4B2F09F-4B0D-D6D1-964C-8415CCC58EE1}"/>
              </a:ext>
            </a:extLst>
          </p:cNvPr>
          <p:cNvSpPr txBox="1"/>
          <p:nvPr/>
        </p:nvSpPr>
        <p:spPr>
          <a:xfrm>
            <a:off x="4385012" y="845070"/>
            <a:ext cx="55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F4EF8"/>
                </a:solidFill>
              </a:rPr>
              <a:t>Bi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8C88C5D1-4A29-50B3-39C7-A0BFFD2A9F89}"/>
              </a:ext>
            </a:extLst>
          </p:cNvPr>
          <p:cNvSpPr txBox="1"/>
          <p:nvPr/>
        </p:nvSpPr>
        <p:spPr>
          <a:xfrm>
            <a:off x="4319430" y="1245677"/>
            <a:ext cx="6221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Bismuth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2D47FC44-197C-6AB5-EEFD-AF4E7E14D232}"/>
              </a:ext>
            </a:extLst>
          </p:cNvPr>
          <p:cNvSpPr txBox="1"/>
          <p:nvPr/>
        </p:nvSpPr>
        <p:spPr>
          <a:xfrm>
            <a:off x="4181762" y="698431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83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36F3EE93-DEEB-E376-1469-4C6E7F66E22C}"/>
              </a:ext>
            </a:extLst>
          </p:cNvPr>
          <p:cNvSpPr txBox="1"/>
          <p:nvPr/>
        </p:nvSpPr>
        <p:spPr>
          <a:xfrm>
            <a:off x="96654" y="5162543"/>
            <a:ext cx="5999346" cy="958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Au: </a:t>
            </a:r>
            <a:r>
              <a:rPr lang="en-US" sz="2000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strong increase in charge radii at </a:t>
            </a:r>
            <a:r>
              <a:rPr lang="en-US" sz="2000" i="1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000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= 101-107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Proposed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  “</a:t>
            </a:r>
            <a:r>
              <a:rPr lang="en-US" sz="2000" b="1" i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Island of deformation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en-BE" sz="2000" i="1" dirty="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E184AE52-A4CE-230E-35E1-86E3B6C541B4}"/>
              </a:ext>
            </a:extLst>
          </p:cNvPr>
          <p:cNvSpPr/>
          <p:nvPr/>
        </p:nvSpPr>
        <p:spPr>
          <a:xfrm rot="20548799">
            <a:off x="1546214" y="2009777"/>
            <a:ext cx="2031762" cy="50604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A48ED7C-A612-52B9-FC14-AE0F071230B4}"/>
              </a:ext>
            </a:extLst>
          </p:cNvPr>
          <p:cNvSpPr txBox="1"/>
          <p:nvPr/>
        </p:nvSpPr>
        <p:spPr>
          <a:xfrm>
            <a:off x="5500383" y="3281902"/>
            <a:ext cx="2871419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i="0" dirty="0">
                <a:solidFill>
                  <a:srgbClr val="0E1820"/>
                </a:solidFill>
                <a:effectLst/>
                <a:latin typeface="Arial" panose="020B0604020202020204" pitchFamily="2" charset="0"/>
              </a:rPr>
              <a:t>See talk by A. Karadimas</a:t>
            </a:r>
            <a:endParaRPr lang="en-US" b="1" dirty="0">
              <a:solidFill>
                <a:srgbClr val="0E182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F471CF-ED3A-D5A1-C55A-9F93ACB94BC0}"/>
              </a:ext>
            </a:extLst>
          </p:cNvPr>
          <p:cNvSpPr txBox="1"/>
          <p:nvPr/>
        </p:nvSpPr>
        <p:spPr>
          <a:xfrm>
            <a:off x="1521095" y="6380111"/>
            <a:ext cx="62188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/>
            <a:r>
              <a:rPr lang="nb-NO" sz="1400" u="none" strike="noStrike" baseline="0" dirty="0">
                <a:solidFill>
                  <a:schemeClr val="bg1"/>
                </a:solidFill>
              </a:rPr>
              <a:t>[1] </a:t>
            </a:r>
            <a:r>
              <a:rPr lang="nb-NO" sz="1400" dirty="0">
                <a:solidFill>
                  <a:schemeClr val="bg1"/>
                </a:solidFill>
              </a:rPr>
              <a:t>J.G Cubiss et. al</a:t>
            </a:r>
            <a:r>
              <a:rPr lang="nb-NO" sz="1400" u="none" strike="noStrike" baseline="0" dirty="0">
                <a:solidFill>
                  <a:schemeClr val="bg1"/>
                </a:solidFill>
              </a:rPr>
              <a:t> ., Phys. Rev. Lett.,</a:t>
            </a:r>
            <a:r>
              <a:rPr lang="nb-NO" sz="1400" dirty="0">
                <a:solidFill>
                  <a:schemeClr val="bg1"/>
                </a:solidFill>
              </a:rPr>
              <a:t> 131,202501 (2023)</a:t>
            </a:r>
          </a:p>
        </p:txBody>
      </p:sp>
    </p:spTree>
    <p:extLst>
      <p:ext uri="{BB962C8B-B14F-4D97-AF65-F5344CB8AC3E}">
        <p14:creationId xmlns:p14="http://schemas.microsoft.com/office/powerpoint/2010/main" val="257590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67" grpId="0"/>
      <p:bldP spid="77" grpId="0"/>
      <p:bldP spid="84" grpId="0"/>
      <p:bldP spid="86" grpId="0"/>
      <p:bldP spid="88" grpId="0"/>
      <p:bldP spid="90" grpId="0"/>
      <p:bldP spid="91" grpId="0"/>
      <p:bldP spid="92" grpId="0"/>
      <p:bldP spid="93" grpId="0"/>
      <p:bldP spid="95" grpId="0"/>
      <p:bldP spid="96" grpId="0"/>
      <p:bldP spid="98" grpId="0"/>
      <p:bldP spid="102" grpId="0"/>
      <p:bldP spid="156" grpId="0"/>
      <p:bldP spid="157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A68617-E019-AA9D-56EF-A82F42A53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59399-8D61-5511-A2F6-3D9F685A3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20</a:t>
            </a:fld>
            <a:endParaRPr lang="en-GB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F3E382-8050-D182-FBB9-8355AA0A3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09" y="0"/>
            <a:ext cx="12148991" cy="66858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Electric quadrupole moments (Q</a:t>
            </a:r>
            <a:r>
              <a:rPr lang="en-US" baseline="-25000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BE" dirty="0">
              <a:solidFill>
                <a:srgbClr val="004FB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C14DAD-1F2D-06BE-3FB0-768175A5FAD1}"/>
                  </a:ext>
                </a:extLst>
              </p:cNvPr>
              <p:cNvSpPr txBox="1"/>
              <p:nvPr/>
            </p:nvSpPr>
            <p:spPr>
              <a:xfrm>
                <a:off x="2305070" y="642372"/>
                <a:ext cx="3321288" cy="66858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004FB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4FB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BE" i="1">
                            <a:solidFill>
                              <a:srgbClr val="004FB0"/>
                            </a:solidFill>
                            <a:latin typeface="Cambria Math" panose="02040503050406030204" pitchFamily="18" charset="0"/>
                          </a:rPr>
                          <m:t>𝑟𝑒𝑓</m:t>
                        </m:r>
                      </m:sub>
                    </m:sSub>
                    <m:r>
                      <a:rPr lang="en-US" b="0" i="1" smtClean="0">
                        <a:solidFill>
                          <a:srgbClr val="004FB0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1800" dirty="0">
                    <a:solidFill>
                      <a:srgbClr val="004FB0"/>
                    </a:solidFill>
                  </a:rPr>
                  <a:t>0.547(16) barn   </a:t>
                </a:r>
                <a:r>
                  <a:rPr lang="en-US" sz="1800" b="1" dirty="0">
                    <a:solidFill>
                      <a:srgbClr val="004FB0"/>
                    </a:solidFill>
                  </a:rPr>
                  <a:t>[1]</a:t>
                </a:r>
              </a:p>
              <a:p>
                <a:pPr algn="ctr"/>
                <a:r>
                  <a:rPr lang="en-US" dirty="0">
                    <a:solidFill>
                      <a:srgbClr val="004FB0"/>
                    </a:solidFill>
                  </a:rPr>
                  <a:t>B(6p </a:t>
                </a:r>
                <a:r>
                  <a:rPr lang="en-US" baseline="30000" dirty="0">
                    <a:solidFill>
                      <a:srgbClr val="004FB0"/>
                    </a:solidFill>
                  </a:rPr>
                  <a:t>2</a:t>
                </a:r>
                <a:r>
                  <a:rPr lang="en-US" dirty="0">
                    <a:solidFill>
                      <a:srgbClr val="004FB0"/>
                    </a:solidFill>
                  </a:rPr>
                  <a:t>P</a:t>
                </a:r>
                <a:r>
                  <a:rPr lang="en-US" baseline="-25000" dirty="0">
                    <a:solidFill>
                      <a:srgbClr val="004FB0"/>
                    </a:solidFill>
                  </a:rPr>
                  <a:t>3/2,ref </a:t>
                </a:r>
                <a:r>
                  <a:rPr lang="en-US" dirty="0">
                    <a:solidFill>
                      <a:srgbClr val="004FB0"/>
                    </a:solidFill>
                  </a:rPr>
                  <a:t>)</a:t>
                </a:r>
                <a:r>
                  <a:rPr lang="en-US" baseline="-25000" dirty="0">
                    <a:solidFill>
                      <a:srgbClr val="004FB0"/>
                    </a:solidFill>
                  </a:rPr>
                  <a:t> </a:t>
                </a:r>
                <a:r>
                  <a:rPr lang="en-US" dirty="0">
                    <a:solidFill>
                      <a:srgbClr val="004FB0"/>
                    </a:solidFill>
                  </a:rPr>
                  <a:t>=</a:t>
                </a:r>
                <a:r>
                  <a:rPr lang="en-US" baseline="30000" dirty="0">
                    <a:solidFill>
                      <a:srgbClr val="004FB0"/>
                    </a:solidFill>
                  </a:rPr>
                  <a:t>  </a:t>
                </a:r>
                <a:r>
                  <a:rPr lang="en-US" dirty="0">
                    <a:solidFill>
                      <a:srgbClr val="004FB0"/>
                    </a:solidFill>
                  </a:rPr>
                  <a:t>322(2) MHz</a:t>
                </a:r>
                <a:endParaRPr lang="en-BE" dirty="0">
                  <a:solidFill>
                    <a:srgbClr val="004FB0"/>
                  </a:solidFill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C14DAD-1F2D-06BE-3FB0-768175A5FA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070" y="642372"/>
                <a:ext cx="3321288" cy="668581"/>
              </a:xfrm>
              <a:prstGeom prst="rect">
                <a:avLst/>
              </a:prstGeom>
              <a:blipFill>
                <a:blip r:embed="rId2"/>
                <a:stretch>
                  <a:fillRect t="-3540" b="-12389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图片 6">
            <a:extLst>
              <a:ext uri="{FF2B5EF4-FFF2-40B4-BE49-F238E27FC236}">
                <a16:creationId xmlns:a16="http://schemas.microsoft.com/office/drawing/2014/main" id="{0D21CC45-D942-A6BB-C446-5F9983AE7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9" y="518169"/>
            <a:ext cx="2065189" cy="798141"/>
          </a:xfrm>
          <a:prstGeom prst="rect">
            <a:avLst/>
          </a:prstGeom>
        </p:spPr>
      </p:pic>
      <p:pic>
        <p:nvPicPr>
          <p:cNvPr id="23" name="Picture 22" descr="A graph of a mass number&#10;&#10;AI-generated content may be incorrect.">
            <a:extLst>
              <a:ext uri="{FF2B5EF4-FFF2-40B4-BE49-F238E27FC236}">
                <a16:creationId xmlns:a16="http://schemas.microsoft.com/office/drawing/2014/main" id="{3E1A20E5-131E-7838-FD5E-9135A5889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0" y="1316310"/>
            <a:ext cx="7084967" cy="4835280"/>
          </a:xfrm>
          <a:prstGeom prst="rect">
            <a:avLst/>
          </a:prstGeom>
        </p:spPr>
      </p:pic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3DF8FF04-3087-521B-92FC-304E1582BB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668466"/>
              </p:ext>
            </p:extLst>
          </p:nvPr>
        </p:nvGraphicFramePr>
        <p:xfrm>
          <a:off x="7068993" y="1121747"/>
          <a:ext cx="5079998" cy="502984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11542">
                  <a:extLst>
                    <a:ext uri="{9D8B030D-6E8A-4147-A177-3AD203B41FA5}">
                      <a16:colId xmlns:a16="http://schemas.microsoft.com/office/drawing/2014/main" val="1203456402"/>
                    </a:ext>
                  </a:extLst>
                </a:gridCol>
                <a:gridCol w="646430">
                  <a:extLst>
                    <a:ext uri="{9D8B030D-6E8A-4147-A177-3AD203B41FA5}">
                      <a16:colId xmlns:a16="http://schemas.microsoft.com/office/drawing/2014/main" val="4027234284"/>
                    </a:ext>
                  </a:extLst>
                </a:gridCol>
                <a:gridCol w="1146492">
                  <a:extLst>
                    <a:ext uri="{9D8B030D-6E8A-4147-A177-3AD203B41FA5}">
                      <a16:colId xmlns:a16="http://schemas.microsoft.com/office/drawing/2014/main" val="2035013920"/>
                    </a:ext>
                  </a:extLst>
                </a:gridCol>
                <a:gridCol w="1197292">
                  <a:extLst>
                    <a:ext uri="{9D8B030D-6E8A-4147-A177-3AD203B41FA5}">
                      <a16:colId xmlns:a16="http://schemas.microsoft.com/office/drawing/2014/main" val="4150020812"/>
                    </a:ext>
                  </a:extLst>
                </a:gridCol>
                <a:gridCol w="1178242">
                  <a:extLst>
                    <a:ext uri="{9D8B030D-6E8A-4147-A177-3AD203B41FA5}">
                      <a16:colId xmlns:a16="http://schemas.microsoft.com/office/drawing/2014/main" val="615079951"/>
                    </a:ext>
                  </a:extLst>
                </a:gridCol>
              </a:tblGrid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Isotope</a:t>
                      </a:r>
                      <a:endParaRPr lang="en-BE" sz="15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Spin</a:t>
                      </a:r>
                      <a:endParaRPr lang="en-BE" sz="15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B(6p </a:t>
                      </a:r>
                      <a:r>
                        <a:rPr lang="en-US" sz="1500" baseline="30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15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1500" baseline="-25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3/2</a:t>
                      </a:r>
                      <a:r>
                        <a:rPr lang="en-US" sz="15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BE" sz="1500" baseline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lang="en-US" sz="1500" baseline="-25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15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[b]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(this work)</a:t>
                      </a:r>
                      <a:endParaRPr lang="en-BE" sz="1500" baseline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lang="en-US" sz="1500" baseline="-25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15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[b]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(literature)</a:t>
                      </a:r>
                      <a:endParaRPr lang="en-BE" sz="1500" baseline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9922423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181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3/2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764(5)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1.274(39)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500" baseline="300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3476271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182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1301(6)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2.17(7)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BE" sz="1500" baseline="300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3923181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183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5/2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-566(3)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- 0.94(3)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BE" sz="1500" baseline="300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0846568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184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0" dirty="0">
                          <a:solidFill>
                            <a:srgbClr val="0E182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4.7(3)</a:t>
                      </a:r>
                      <a:endParaRPr lang="en-BE" sz="1500" baseline="0" dirty="0">
                        <a:solidFill>
                          <a:srgbClr val="0E182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3580607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185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5/2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-622(2)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-1.04(3)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0" dirty="0">
                          <a:solidFill>
                            <a:srgbClr val="0E182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-1.1(1)</a:t>
                      </a:r>
                      <a:endParaRPr lang="en-BE" sz="1500" baseline="30000" dirty="0">
                        <a:solidFill>
                          <a:srgbClr val="0E182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791001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186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0" dirty="0">
                          <a:solidFill>
                            <a:srgbClr val="0E182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3.10(6)</a:t>
                      </a:r>
                      <a:endParaRPr lang="en-BE" sz="1500" baseline="0" dirty="0">
                        <a:solidFill>
                          <a:srgbClr val="0E182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0909674"/>
                  </a:ext>
                </a:extLst>
              </a:tr>
              <a:tr h="32068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187m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9/2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-1508(10)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-2.52(8)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BE" sz="1500" baseline="300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90172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-186(3)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-0.31(1)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BE" sz="1500" baseline="300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5051920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189m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11/2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1339(9)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2.23(7)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BE" sz="1500" baseline="300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2932704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190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-167(2)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-0.280(9)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BE" sz="1500" baseline="300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7584304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191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3/2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428(5)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0.71(2)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0" dirty="0">
                          <a:solidFill>
                            <a:srgbClr val="0E182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0.72(2)</a:t>
                      </a:r>
                      <a:endParaRPr lang="en-BE" sz="1500" baseline="30000" dirty="0">
                        <a:solidFill>
                          <a:srgbClr val="0E182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8507710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192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-130(1)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-0.220(7)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0" dirty="0">
                          <a:solidFill>
                            <a:srgbClr val="0E182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-0.228(8)</a:t>
                      </a:r>
                      <a:endParaRPr lang="en-BE" sz="1500" baseline="30000" dirty="0">
                        <a:solidFill>
                          <a:srgbClr val="0E182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5165880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193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3/2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402(3)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0.67(2)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0" dirty="0">
                          <a:solidFill>
                            <a:srgbClr val="0E182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0.66(2)</a:t>
                      </a:r>
                      <a:endParaRPr lang="en-BE" sz="1500" baseline="30000" dirty="0">
                        <a:solidFill>
                          <a:srgbClr val="0E182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3975123"/>
                  </a:ext>
                </a:extLst>
              </a:tr>
              <a:tr h="30527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195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3/2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361(2)</a:t>
                      </a:r>
                      <a:endParaRPr lang="en-BE" sz="15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FF000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0.60(2)</a:t>
                      </a:r>
                      <a:endParaRPr lang="en-BE" sz="1500" dirty="0">
                        <a:solidFill>
                          <a:srgbClr val="FF000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aseline="0" dirty="0">
                          <a:solidFill>
                            <a:srgbClr val="0E182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0.61(2)</a:t>
                      </a:r>
                      <a:endParaRPr lang="en-BE" sz="1500" baseline="30000" dirty="0">
                        <a:solidFill>
                          <a:srgbClr val="0E182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5130054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A5849913-0CD0-6C5F-BCDB-B6E6DBF9FBB9}"/>
              </a:ext>
            </a:extLst>
          </p:cNvPr>
          <p:cNvSpPr txBox="1"/>
          <p:nvPr/>
        </p:nvSpPr>
        <p:spPr>
          <a:xfrm>
            <a:off x="7679094" y="633044"/>
            <a:ext cx="414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Calibri" panose="020F0502020204030204" pitchFamily="34" charset="0"/>
                <a:cs typeface="Calibri" panose="020F0502020204030204" pitchFamily="34" charset="0"/>
              </a:rPr>
              <a:t>Table Q</a:t>
            </a:r>
            <a:r>
              <a:rPr lang="en-US" sz="1400" baseline="-25000" dirty="0"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14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red ones</a:t>
            </a:r>
            <a:r>
              <a:rPr lang="en-US" sz="1400" b="1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>
                <a:ea typeface="Calibri" panose="020F0502020204030204" pitchFamily="34" charset="0"/>
                <a:cs typeface="Calibri" panose="020F0502020204030204" pitchFamily="34" charset="0"/>
              </a:rPr>
              <a:t>from CRIS measurements, and the </a:t>
            </a:r>
            <a:r>
              <a:rPr lang="en-US" sz="1400" b="1" dirty="0">
                <a:solidFill>
                  <a:srgbClr val="0E182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black ones</a:t>
            </a:r>
            <a:r>
              <a:rPr lang="en-US" sz="1400" b="1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>
                <a:ea typeface="Calibri" panose="020F0502020204030204" pitchFamily="34" charset="0"/>
                <a:cs typeface="Calibri" panose="020F0502020204030204" pitchFamily="34" charset="0"/>
              </a:rPr>
              <a:t>are the literature values.</a:t>
            </a:r>
            <a:endParaRPr lang="en-BE" sz="1400" baseline="-250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54B4D8-D027-7650-E4E7-BB66E9920647}"/>
              </a:ext>
            </a:extLst>
          </p:cNvPr>
          <p:cNvSpPr txBox="1"/>
          <p:nvPr/>
        </p:nvSpPr>
        <p:spPr>
          <a:xfrm>
            <a:off x="823673" y="6286631"/>
            <a:ext cx="83389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[1] Powers, R. J., et. al. Muonic </a:t>
            </a:r>
            <a:r>
              <a:rPr lang="en-US" sz="1400" baseline="300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197</a:t>
            </a:r>
            <a:r>
              <a:rPr lang="en-US" sz="1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Au: A test of the weak-coupling model.</a:t>
            </a:r>
          </a:p>
          <a:p>
            <a:r>
              <a:rPr lang="en-US" sz="1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NP</a:t>
            </a:r>
            <a:r>
              <a:rPr lang="de-CH" sz="1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 230 (1997) 413</a:t>
            </a:r>
            <a:endParaRPr lang="en-BE" sz="1400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2E69B6D-45FE-0C20-D279-EA478DB01BA4}"/>
              </a:ext>
            </a:extLst>
          </p:cNvPr>
          <p:cNvSpPr/>
          <p:nvPr/>
        </p:nvSpPr>
        <p:spPr>
          <a:xfrm>
            <a:off x="7049891" y="3620393"/>
            <a:ext cx="4370195" cy="122789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18950B4-E4A4-E21F-6013-5E6F96D9DE8C}"/>
              </a:ext>
            </a:extLst>
          </p:cNvPr>
          <p:cNvSpPr/>
          <p:nvPr/>
        </p:nvSpPr>
        <p:spPr>
          <a:xfrm>
            <a:off x="7041674" y="1676995"/>
            <a:ext cx="4370195" cy="9126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25454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4A1821-EFDB-7E5C-F6B1-3FE087618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C141B-9C6B-78E6-B641-CF4B1E111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21</a:t>
            </a:fld>
            <a:endParaRPr lang="en-GB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DE6A0F6-FF69-47B5-3F16-75BB34AC6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0"/>
            <a:ext cx="11041200" cy="738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n-US" baseline="-25000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en-US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&amp;</a:t>
            </a:r>
            <a:r>
              <a:rPr lang="en-US" baseline="-25000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Island of deformation</a:t>
            </a:r>
            <a:endParaRPr lang="en-BE" dirty="0">
              <a:solidFill>
                <a:srgbClr val="004FB0"/>
              </a:solidFill>
            </a:endParaRPr>
          </a:p>
        </p:txBody>
      </p:sp>
      <p:pic>
        <p:nvPicPr>
          <p:cNvPr id="6" name="图片 14">
            <a:extLst>
              <a:ext uri="{FF2B5EF4-FFF2-40B4-BE49-F238E27FC236}">
                <a16:creationId xmlns:a16="http://schemas.microsoft.com/office/drawing/2014/main" id="{3A5ABDC3-1769-6728-1FDA-DB4365ADF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4" y="607476"/>
            <a:ext cx="2818586" cy="883157"/>
          </a:xfrm>
          <a:prstGeom prst="rect">
            <a:avLst/>
          </a:prstGeom>
        </p:spPr>
      </p:pic>
      <p:pic>
        <p:nvPicPr>
          <p:cNvPr id="7" name="图片 16">
            <a:extLst>
              <a:ext uri="{FF2B5EF4-FFF2-40B4-BE49-F238E27FC236}">
                <a16:creationId xmlns:a16="http://schemas.microsoft.com/office/drawing/2014/main" id="{458BF287-8E6D-E530-13A8-9F96D2B2B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34" y="2224743"/>
            <a:ext cx="3182091" cy="7785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1126BF-C6F9-B8DA-ED06-AD86CD501DFB}"/>
              </a:ext>
            </a:extLst>
          </p:cNvPr>
          <p:cNvSpPr txBox="1"/>
          <p:nvPr/>
        </p:nvSpPr>
        <p:spPr>
          <a:xfrm>
            <a:off x="80371" y="1519939"/>
            <a:ext cx="3631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Strong coupling (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= 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assumed to extract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β₂ (axial deformation)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E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DFFB49-F57A-D446-9BB4-04912560D0FD}"/>
              </a:ext>
            </a:extLst>
          </p:cNvPr>
          <p:cNvSpPr txBox="1"/>
          <p:nvPr/>
        </p:nvSpPr>
        <p:spPr>
          <a:xfrm>
            <a:off x="124418" y="3047315"/>
            <a:ext cx="321226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Positive‑Q (</a:t>
            </a:r>
            <a:r>
              <a:rPr lang="fr-F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181,182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Au, </a:t>
            </a:r>
            <a:r>
              <a:rPr lang="fr-F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184,186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Au)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reaches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β₂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≈ 0.25 (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rigid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prolate).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0EBD3D-303C-342D-4812-51297F41E596}"/>
              </a:ext>
            </a:extLst>
          </p:cNvPr>
          <p:cNvSpPr txBox="1"/>
          <p:nvPr/>
        </p:nvSpPr>
        <p:spPr>
          <a:xfrm>
            <a:off x="124418" y="3919036"/>
            <a:ext cx="4094787" cy="1200329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Negative‑Q (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183,185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smaller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≈ -0.10 – -0.11 (moderate oblate) –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hints of triaxiality or higher order deformation?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A graph of a graph of a function&#10;&#10;AI-generated content may be incorrect.">
            <a:extLst>
              <a:ext uri="{FF2B5EF4-FFF2-40B4-BE49-F238E27FC236}">
                <a16:creationId xmlns:a16="http://schemas.microsoft.com/office/drawing/2014/main" id="{A99D8645-2688-3B0C-1032-AB7915DA7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890" y="598983"/>
            <a:ext cx="4765582" cy="5611017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D748024-A2F1-9B69-7A6D-F79BCCF67B1F}"/>
              </a:ext>
            </a:extLst>
          </p:cNvPr>
          <p:cNvSpPr/>
          <p:nvPr/>
        </p:nvSpPr>
        <p:spPr>
          <a:xfrm>
            <a:off x="7809721" y="3581489"/>
            <a:ext cx="1922019" cy="738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C3E00E-CC14-1127-8FF9-B07C71E9406E}"/>
              </a:ext>
            </a:extLst>
          </p:cNvPr>
          <p:cNvSpPr txBox="1"/>
          <p:nvPr/>
        </p:nvSpPr>
        <p:spPr>
          <a:xfrm>
            <a:off x="9797055" y="3664735"/>
            <a:ext cx="974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0</a:t>
            </a:r>
            <a:endParaRPr lang="en-BE" b="1" baseline="-25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EB36AA2-1596-961D-10AE-809160B4DE30}"/>
              </a:ext>
            </a:extLst>
          </p:cNvPr>
          <p:cNvSpPr/>
          <p:nvPr/>
        </p:nvSpPr>
        <p:spPr>
          <a:xfrm>
            <a:off x="8179608" y="4835133"/>
            <a:ext cx="1213729" cy="651674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C3339C-DC58-57FE-370E-B9695FD53579}"/>
              </a:ext>
            </a:extLst>
          </p:cNvPr>
          <p:cNvSpPr txBox="1"/>
          <p:nvPr/>
        </p:nvSpPr>
        <p:spPr>
          <a:xfrm>
            <a:off x="9372625" y="4761882"/>
            <a:ext cx="974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 0</a:t>
            </a:r>
            <a:endParaRPr lang="en-BE" b="1" baseline="-25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557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0A27-550F-83A6-6AA1-D6B84EC34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119979-119E-BE13-4E95-10EBF1FAE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31204-8E77-CC98-C02A-4FBF65C94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22</a:t>
            </a:fld>
            <a:endParaRPr lang="en-GB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9BC467-FF79-ECD6-4350-B4868153B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072"/>
            <a:ext cx="11041200" cy="762783"/>
          </a:xfrm>
        </p:spPr>
        <p:txBody>
          <a:bodyPr/>
          <a:lstStyle/>
          <a:p>
            <a:pPr algn="ctr"/>
            <a:r>
              <a:rPr lang="en-US" dirty="0"/>
              <a:t>Probing the nuclear configuration</a:t>
            </a:r>
            <a:endParaRPr lang="en-BE" baseline="-25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9979D0-0290-D982-1A9A-5A6CC8AE5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309" y="747862"/>
            <a:ext cx="7594622" cy="54341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D39261-0D88-37DE-AA26-E9C322B6A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309" y="747861"/>
            <a:ext cx="7603953" cy="54341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489B4A-62E0-B500-F7A1-2FAE3FCDB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309" y="747861"/>
            <a:ext cx="7603953" cy="54341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A12166-8027-0C4B-3AF0-1C766257D0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9978" y="735739"/>
            <a:ext cx="7613284" cy="544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2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BCB97B-CAC7-3177-0222-327D72549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 (IKS)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73C118-A5E9-A2C6-B115-279D852E2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23</a:t>
            </a:fld>
            <a:endParaRPr lang="en-GB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DF845-EA00-7B6F-C55E-752BE4620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0"/>
            <a:ext cx="11041200" cy="743091"/>
          </a:xfrm>
        </p:spPr>
        <p:txBody>
          <a:bodyPr/>
          <a:lstStyle/>
          <a:p>
            <a:pPr algn="ctr"/>
            <a:r>
              <a:rPr lang="en-US" dirty="0"/>
              <a:t>Bohr-Weisskopf contribution in Au isotopes</a:t>
            </a:r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EC0F19-8815-63F0-1491-BBBA299AA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51826"/>
            <a:ext cx="6552328" cy="4856247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C2818F0-71DB-DA4B-7330-ADA2651F8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59403"/>
              </p:ext>
            </p:extLst>
          </p:nvPr>
        </p:nvGraphicFramePr>
        <p:xfrm>
          <a:off x="7518966" y="809388"/>
          <a:ext cx="4476940" cy="18491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817880">
                  <a:extLst>
                    <a:ext uri="{9D8B030D-6E8A-4147-A177-3AD203B41FA5}">
                      <a16:colId xmlns:a16="http://schemas.microsoft.com/office/drawing/2014/main" val="723215879"/>
                    </a:ext>
                  </a:extLst>
                </a:gridCol>
                <a:gridCol w="673925">
                  <a:extLst>
                    <a:ext uri="{9D8B030D-6E8A-4147-A177-3AD203B41FA5}">
                      <a16:colId xmlns:a16="http://schemas.microsoft.com/office/drawing/2014/main" val="2353978977"/>
                    </a:ext>
                  </a:extLst>
                </a:gridCol>
                <a:gridCol w="1475105">
                  <a:extLst>
                    <a:ext uri="{9D8B030D-6E8A-4147-A177-3AD203B41FA5}">
                      <a16:colId xmlns:a16="http://schemas.microsoft.com/office/drawing/2014/main" val="1655215847"/>
                    </a:ext>
                  </a:extLst>
                </a:gridCol>
                <a:gridCol w="1510030">
                  <a:extLst>
                    <a:ext uri="{9D8B030D-6E8A-4147-A177-3AD203B41FA5}">
                      <a16:colId xmlns:a16="http://schemas.microsoft.com/office/drawing/2014/main" val="466943976"/>
                    </a:ext>
                  </a:extLst>
                </a:gridCol>
              </a:tblGrid>
              <a:tr h="3654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4FB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endParaRPr lang="en-BE" sz="1800" dirty="0">
                        <a:solidFill>
                          <a:srgbClr val="004FB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4FB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BE" sz="1800" dirty="0">
                        <a:solidFill>
                          <a:srgbClr val="004FB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baseline="0" dirty="0">
                          <a:solidFill>
                            <a:srgbClr val="FF8C1A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ε</a:t>
                      </a:r>
                      <a:r>
                        <a:rPr lang="en-US" sz="1800" b="1" baseline="0" dirty="0">
                          <a:solidFill>
                            <a:srgbClr val="FF8C1A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(6s </a:t>
                      </a:r>
                      <a:r>
                        <a:rPr lang="en-US" sz="1800" b="1" baseline="30000" dirty="0">
                          <a:solidFill>
                            <a:srgbClr val="FF8C1A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1800" b="1" baseline="0" dirty="0">
                          <a:solidFill>
                            <a:srgbClr val="FF8C1A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1800" b="1" baseline="-25000" dirty="0">
                          <a:solidFill>
                            <a:srgbClr val="FF8C1A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1/2</a:t>
                      </a:r>
                      <a:r>
                        <a:rPr lang="en-US" sz="1800" b="1" baseline="0" dirty="0">
                          <a:solidFill>
                            <a:srgbClr val="FF8C1A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baseline="0" dirty="0">
                          <a:solidFill>
                            <a:srgbClr val="0F7FD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ε</a:t>
                      </a:r>
                      <a:r>
                        <a:rPr lang="en-US" sz="1800" b="1" baseline="0" dirty="0">
                          <a:solidFill>
                            <a:srgbClr val="0F7FD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(6p </a:t>
                      </a:r>
                      <a:r>
                        <a:rPr lang="en-US" sz="1800" b="1" baseline="30000" dirty="0">
                          <a:solidFill>
                            <a:srgbClr val="0F7FD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1800" b="1" baseline="0" dirty="0">
                          <a:solidFill>
                            <a:srgbClr val="0F7FD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1800" b="1" baseline="-25000" dirty="0">
                          <a:solidFill>
                            <a:srgbClr val="0F7FD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1/2</a:t>
                      </a:r>
                      <a:r>
                        <a:rPr lang="en-US" sz="1800" b="1" baseline="0" dirty="0">
                          <a:solidFill>
                            <a:srgbClr val="0F7FD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)%</a:t>
                      </a:r>
                      <a:r>
                        <a:rPr lang="en-US" sz="1800" b="1" baseline="-25000" dirty="0">
                          <a:solidFill>
                            <a:srgbClr val="0F7FD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BE" sz="1800" b="1" baseline="-25000" dirty="0">
                        <a:solidFill>
                          <a:srgbClr val="0F7FD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6312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4FB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181</a:t>
                      </a:r>
                      <a:endParaRPr lang="en-BE" sz="1800" dirty="0">
                        <a:solidFill>
                          <a:srgbClr val="004FB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4FB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3/2</a:t>
                      </a:r>
                      <a:endParaRPr lang="en-BE" sz="1800" dirty="0">
                        <a:solidFill>
                          <a:srgbClr val="004FB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baseline="0" dirty="0">
                          <a:solidFill>
                            <a:srgbClr val="FF8C1A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-6.9(48)</a:t>
                      </a:r>
                      <a:endParaRPr lang="en-BE" sz="1800" b="1" baseline="0" dirty="0">
                        <a:solidFill>
                          <a:srgbClr val="FF8C1A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F7FD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-1.7(12)</a:t>
                      </a:r>
                      <a:endParaRPr lang="en-BE" sz="1800" b="1" dirty="0">
                        <a:solidFill>
                          <a:srgbClr val="0F7FD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6549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4FB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183</a:t>
                      </a:r>
                      <a:endParaRPr lang="en-BE" sz="1800" dirty="0">
                        <a:solidFill>
                          <a:srgbClr val="004FB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4FB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5/2</a:t>
                      </a:r>
                      <a:endParaRPr lang="en-BE" sz="1800" dirty="0">
                        <a:solidFill>
                          <a:srgbClr val="004FB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8C1A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-5.8(18)</a:t>
                      </a:r>
                      <a:endParaRPr lang="en-BE" sz="1800" b="1" dirty="0">
                        <a:solidFill>
                          <a:srgbClr val="FF8C1A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F7FD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-1.4 (4)</a:t>
                      </a:r>
                      <a:endParaRPr lang="en-BE" sz="1800" b="1" dirty="0">
                        <a:solidFill>
                          <a:srgbClr val="0F7FD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8292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4FB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187m</a:t>
                      </a:r>
                      <a:endParaRPr lang="en-BE" sz="1800" dirty="0">
                        <a:solidFill>
                          <a:srgbClr val="004FB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4FB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9/2</a:t>
                      </a:r>
                      <a:endParaRPr lang="en-BE" sz="1800" dirty="0">
                        <a:solidFill>
                          <a:srgbClr val="004FB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8C1A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-3.3(15)</a:t>
                      </a:r>
                      <a:endParaRPr lang="en-BE" sz="1800" b="1" dirty="0">
                        <a:solidFill>
                          <a:srgbClr val="FF8C1A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F7FD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-0.8(4)</a:t>
                      </a:r>
                      <a:endParaRPr lang="en-BE" sz="1800" b="1" dirty="0">
                        <a:solidFill>
                          <a:srgbClr val="0F7FD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7868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4FB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189m</a:t>
                      </a:r>
                      <a:endParaRPr lang="en-BE" sz="1800" dirty="0">
                        <a:solidFill>
                          <a:srgbClr val="004FB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4FB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11/2</a:t>
                      </a:r>
                      <a:endParaRPr lang="en-BE" sz="1800" dirty="0">
                        <a:solidFill>
                          <a:srgbClr val="004FB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8C1A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-3.1(14)</a:t>
                      </a:r>
                      <a:endParaRPr lang="en-BE" sz="1800" b="1" dirty="0">
                        <a:solidFill>
                          <a:srgbClr val="FF8C1A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F7FD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-0.8(4)</a:t>
                      </a:r>
                      <a:endParaRPr lang="en-BE" sz="1800" b="1" dirty="0">
                        <a:solidFill>
                          <a:srgbClr val="0F7FD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258938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0FE0201-06DF-4E1A-4069-937F26620CA1}"/>
              </a:ext>
            </a:extLst>
          </p:cNvPr>
          <p:cNvSpPr txBox="1"/>
          <p:nvPr/>
        </p:nvSpPr>
        <p:spPr>
          <a:xfrm>
            <a:off x="177636" y="5774370"/>
            <a:ext cx="697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1D41"/>
                </a:solidFill>
              </a:rPr>
              <a:t>Bohr-Weisskopf contribution from A(6s </a:t>
            </a:r>
            <a:r>
              <a:rPr lang="en-US" baseline="30000" dirty="0">
                <a:solidFill>
                  <a:srgbClr val="001D41"/>
                </a:solidFill>
              </a:rPr>
              <a:t>2</a:t>
            </a:r>
            <a:r>
              <a:rPr lang="en-US" dirty="0">
                <a:solidFill>
                  <a:srgbClr val="001D41"/>
                </a:solidFill>
              </a:rPr>
              <a:t>S</a:t>
            </a:r>
            <a:r>
              <a:rPr lang="en-US" baseline="-25000" dirty="0">
                <a:solidFill>
                  <a:srgbClr val="001D41"/>
                </a:solidFill>
              </a:rPr>
              <a:t>1/2</a:t>
            </a:r>
            <a:r>
              <a:rPr lang="en-US" dirty="0">
                <a:solidFill>
                  <a:srgbClr val="001D41"/>
                </a:solidFill>
              </a:rPr>
              <a:t>) and A(6p </a:t>
            </a:r>
            <a:r>
              <a:rPr lang="en-US" baseline="30000" dirty="0">
                <a:solidFill>
                  <a:srgbClr val="001D41"/>
                </a:solidFill>
              </a:rPr>
              <a:t>2</a:t>
            </a:r>
            <a:r>
              <a:rPr lang="en-US" dirty="0">
                <a:solidFill>
                  <a:srgbClr val="001D41"/>
                </a:solidFill>
              </a:rPr>
              <a:t>P</a:t>
            </a:r>
            <a:r>
              <a:rPr lang="en-US" baseline="-25000" dirty="0">
                <a:solidFill>
                  <a:srgbClr val="001D41"/>
                </a:solidFill>
              </a:rPr>
              <a:t>1/2</a:t>
            </a:r>
            <a:r>
              <a:rPr lang="en-US" dirty="0">
                <a:solidFill>
                  <a:srgbClr val="001D41"/>
                </a:solidFill>
              </a:rPr>
              <a:t> levels)</a:t>
            </a:r>
            <a:endParaRPr lang="en-BE" dirty="0" err="1">
              <a:solidFill>
                <a:srgbClr val="001D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7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20B69-6411-675C-67FB-56D56721C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79483B2A-DA96-563D-7731-76A9119AB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" y="29506"/>
            <a:ext cx="11747184" cy="656558"/>
          </a:xfrm>
        </p:spPr>
        <p:txBody>
          <a:bodyPr>
            <a:normAutofit/>
          </a:bodyPr>
          <a:lstStyle/>
          <a:p>
            <a:pPr algn="ctr"/>
            <a:r>
              <a:rPr lang="en-GB" noProof="0" dirty="0"/>
              <a:t>Hyperfine anomaly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56494C5B-879C-5810-86D9-0DB220FBF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EFA7CD5A-7471-9383-6F28-1DA596208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24</a:t>
            </a:fld>
            <a:endParaRPr lang="en-GB" sz="1400" noProof="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D195506F-94D8-0D31-3838-2B8531460B09}"/>
              </a:ext>
            </a:extLst>
          </p:cNvPr>
          <p:cNvSpPr txBox="1"/>
          <p:nvPr/>
        </p:nvSpPr>
        <p:spPr>
          <a:xfrm>
            <a:off x="1729790" y="1240255"/>
            <a:ext cx="5995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Mercury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2973007-4CD7-9B5C-CC7A-2C1ECB0062C4}"/>
              </a:ext>
            </a:extLst>
          </p:cNvPr>
          <p:cNvSpPr txBox="1"/>
          <p:nvPr/>
        </p:nvSpPr>
        <p:spPr>
          <a:xfrm>
            <a:off x="1607175" y="693394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80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CDE26998-D1B6-E96D-F36C-922A2478FDE4}"/>
              </a:ext>
            </a:extLst>
          </p:cNvPr>
          <p:cNvSpPr txBox="1"/>
          <p:nvPr/>
        </p:nvSpPr>
        <p:spPr>
          <a:xfrm>
            <a:off x="2631932" y="1245679"/>
            <a:ext cx="6332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Thallium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07E25D78-7358-57B4-9492-23AC92DD54BC}"/>
              </a:ext>
            </a:extLst>
          </p:cNvPr>
          <p:cNvSpPr txBox="1"/>
          <p:nvPr/>
        </p:nvSpPr>
        <p:spPr>
          <a:xfrm>
            <a:off x="3552332" y="1251225"/>
            <a:ext cx="489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Lead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9B56B9A1-4473-E0F6-1A4F-D882FF31FB12}"/>
              </a:ext>
            </a:extLst>
          </p:cNvPr>
          <p:cNvSpPr txBox="1"/>
          <p:nvPr/>
        </p:nvSpPr>
        <p:spPr>
          <a:xfrm>
            <a:off x="4319430" y="1245677"/>
            <a:ext cx="6221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Bismuth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83E379-0773-1188-A476-A9267CD36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" r="1051"/>
          <a:stretch>
            <a:fillRect/>
          </a:stretch>
        </p:blipFill>
        <p:spPr>
          <a:xfrm>
            <a:off x="2555841" y="970393"/>
            <a:ext cx="5807860" cy="451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1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4C9EE-D329-409F-05B0-4F8ACA46C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8B14CD4E-D859-08F0-3227-789678825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34"/>
            <a:ext cx="12192000" cy="736002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g-factors </a:t>
            </a:r>
            <a:r>
              <a:rPr lang="en-GB" noProof="0" dirty="0"/>
              <a:t>configuration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7FA1924-5EF1-429E-086F-8F414035D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B9E18CED-4C93-3405-8E45-CBCB9035E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475" y="6210000"/>
            <a:ext cx="648000" cy="648000"/>
          </a:xfrm>
        </p:spPr>
        <p:txBody>
          <a:bodyPr/>
          <a:lstStyle/>
          <a:p>
            <a:pPr algn="ctr"/>
            <a:fld id="{0A297500-7527-634B-90F4-69D0994C32B4}" type="slidenum">
              <a:rPr lang="en-GB" sz="1400" noProof="0" smtClean="0"/>
              <a:pPr algn="ctr"/>
              <a:t>25</a:t>
            </a:fld>
            <a:endParaRPr lang="en-GB" sz="1400" noProof="0" dirty="0"/>
          </a:p>
        </p:txBody>
      </p:sp>
      <p:pic>
        <p:nvPicPr>
          <p:cNvPr id="3" name="Picture 2" descr="A graph with different colored lines&#10;&#10;AI-generated content may be incorrect.">
            <a:extLst>
              <a:ext uri="{FF2B5EF4-FFF2-40B4-BE49-F238E27FC236}">
                <a16:creationId xmlns:a16="http://schemas.microsoft.com/office/drawing/2014/main" id="{564B7919-4E1C-C213-FC08-1C899F3DD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403" y="845217"/>
            <a:ext cx="6582597" cy="52666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8B969F-59D1-E232-5515-029288CAC42E}"/>
              </a:ext>
            </a:extLst>
          </p:cNvPr>
          <p:cNvSpPr txBox="1"/>
          <p:nvPr/>
        </p:nvSpPr>
        <p:spPr>
          <a:xfrm>
            <a:off x="126597" y="898604"/>
            <a:ext cx="467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Magnetic dipole moments (g-factors) provide key information on the underlying single-particle nature of a nuclear configuration.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F2C4AE-AD63-0C38-E42D-BEC93DF24BE6}"/>
              </a:ext>
            </a:extLst>
          </p:cNvPr>
          <p:cNvSpPr txBox="1"/>
          <p:nvPr/>
        </p:nvSpPr>
        <p:spPr>
          <a:xfrm>
            <a:off x="134483" y="2177847"/>
            <a:ext cx="43307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Effective-g factors are calculated with quenching factor of 0.7 for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en-US" baseline="-25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63B80A-8B35-A8EE-F558-75C6E2F9FF1D}"/>
              </a:ext>
            </a:extLst>
          </p:cNvPr>
          <p:cNvSpPr txBox="1"/>
          <p:nvPr/>
        </p:nvSpPr>
        <p:spPr>
          <a:xfrm>
            <a:off x="126597" y="3099346"/>
            <a:ext cx="45231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g-factors extracted from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A(6s 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b="1" baseline="-25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1/2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endParaRPr lang="en-BE" sz="2400" b="1" dirty="0"/>
          </a:p>
        </p:txBody>
      </p:sp>
      <p:pic>
        <p:nvPicPr>
          <p:cNvPr id="77" name="Picture 76" descr="A graph with numbers and symbols&#10;&#10;AI-generated content may be incorrect.">
            <a:extLst>
              <a:ext uri="{FF2B5EF4-FFF2-40B4-BE49-F238E27FC236}">
                <a16:creationId xmlns:a16="http://schemas.microsoft.com/office/drawing/2014/main" id="{FAC26953-29DC-8175-6B07-724244CA4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403" y="845218"/>
            <a:ext cx="6582596" cy="5261672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E5FD94AD-A3B0-5E7B-AF15-FF964B024ED0}"/>
              </a:ext>
            </a:extLst>
          </p:cNvPr>
          <p:cNvSpPr txBox="1"/>
          <p:nvPr/>
        </p:nvSpPr>
        <p:spPr>
          <a:xfrm>
            <a:off x="7922304" y="2642239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9/2</a:t>
            </a:r>
            <a:endParaRPr lang="en-BE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BE3BD56-7D01-FC08-36AE-E1E450D8028D}"/>
              </a:ext>
            </a:extLst>
          </p:cNvPr>
          <p:cNvSpPr txBox="1"/>
          <p:nvPr/>
        </p:nvSpPr>
        <p:spPr>
          <a:xfrm>
            <a:off x="8941413" y="1934717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11/2</a:t>
            </a:r>
            <a:endParaRPr lang="en-BE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2741E04-DA1D-8FBF-1CB7-24D8A2E1126B}"/>
              </a:ext>
            </a:extLst>
          </p:cNvPr>
          <p:cNvSpPr txBox="1"/>
          <p:nvPr/>
        </p:nvSpPr>
        <p:spPr>
          <a:xfrm>
            <a:off x="6035209" y="3208914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3/2</a:t>
            </a:r>
            <a:endParaRPr lang="en-BE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CA3D4D2-C2E9-B1E1-CB06-B427A0BD61E1}"/>
              </a:ext>
            </a:extLst>
          </p:cNvPr>
          <p:cNvSpPr txBox="1"/>
          <p:nvPr/>
        </p:nvSpPr>
        <p:spPr>
          <a:xfrm>
            <a:off x="6675352" y="3218933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5/2</a:t>
            </a:r>
            <a:endParaRPr lang="en-BE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90CE895-A10F-1A86-9E49-7658DE0986D9}"/>
              </a:ext>
            </a:extLst>
          </p:cNvPr>
          <p:cNvSpPr txBox="1"/>
          <p:nvPr/>
        </p:nvSpPr>
        <p:spPr>
          <a:xfrm>
            <a:off x="7412228" y="3215695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5/2</a:t>
            </a:r>
            <a:endParaRPr lang="en-BE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2716B8F-3563-98BC-A72D-64F8FF1A375C}"/>
              </a:ext>
            </a:extLst>
          </p:cNvPr>
          <p:cNvSpPr txBox="1"/>
          <p:nvPr/>
        </p:nvSpPr>
        <p:spPr>
          <a:xfrm>
            <a:off x="7922304" y="1808515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1/2</a:t>
            </a:r>
            <a:endParaRPr lang="en-BE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FE23647-CC78-9C5B-095E-F80AE456F898}"/>
              </a:ext>
            </a:extLst>
          </p:cNvPr>
          <p:cNvSpPr txBox="1"/>
          <p:nvPr/>
        </p:nvSpPr>
        <p:spPr>
          <a:xfrm>
            <a:off x="8954143" y="2316346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1/2</a:t>
            </a:r>
            <a:endParaRPr lang="en-BE" dirty="0"/>
          </a:p>
        </p:txBody>
      </p:sp>
      <p:pic>
        <p:nvPicPr>
          <p:cNvPr id="93" name="Picture 92" descr="A graph of different colored dots and numbers&#10;&#10;AI-generated content may be incorrect.">
            <a:extLst>
              <a:ext uri="{FF2B5EF4-FFF2-40B4-BE49-F238E27FC236}">
                <a16:creationId xmlns:a16="http://schemas.microsoft.com/office/drawing/2014/main" id="{9E623651-7142-DC9E-224A-65DC3FD80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31" y="845217"/>
            <a:ext cx="6553967" cy="5266601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B07E6AA1-8052-6541-9DB9-0AC094E18952}"/>
              </a:ext>
            </a:extLst>
          </p:cNvPr>
          <p:cNvSpPr txBox="1"/>
          <p:nvPr/>
        </p:nvSpPr>
        <p:spPr>
          <a:xfrm>
            <a:off x="8290281" y="2691330"/>
            <a:ext cx="651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9/2</a:t>
            </a:r>
            <a:endParaRPr lang="en-BE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20D5320-69CD-38BD-8EF8-BABC1DB2C6FB}"/>
              </a:ext>
            </a:extLst>
          </p:cNvPr>
          <p:cNvSpPr txBox="1"/>
          <p:nvPr/>
        </p:nvSpPr>
        <p:spPr>
          <a:xfrm>
            <a:off x="8915014" y="1960026"/>
            <a:ext cx="857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11/2</a:t>
            </a:r>
            <a:endParaRPr lang="en-BE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9761EBC-AAAC-885F-C0EE-8B31CDB96F76}"/>
              </a:ext>
            </a:extLst>
          </p:cNvPr>
          <p:cNvSpPr txBox="1"/>
          <p:nvPr/>
        </p:nvSpPr>
        <p:spPr>
          <a:xfrm>
            <a:off x="6124192" y="3262774"/>
            <a:ext cx="534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3/2</a:t>
            </a:r>
            <a:endParaRPr lang="en-BE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651F752-EE6D-D5F1-E37E-5FE953E65371}"/>
              </a:ext>
            </a:extLst>
          </p:cNvPr>
          <p:cNvSpPr txBox="1"/>
          <p:nvPr/>
        </p:nvSpPr>
        <p:spPr>
          <a:xfrm>
            <a:off x="6684215" y="3258094"/>
            <a:ext cx="516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5/2</a:t>
            </a:r>
            <a:endParaRPr lang="en-BE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51B9CFD-7588-722B-02E1-D4A50EB3CF42}"/>
              </a:ext>
            </a:extLst>
          </p:cNvPr>
          <p:cNvSpPr txBox="1"/>
          <p:nvPr/>
        </p:nvSpPr>
        <p:spPr>
          <a:xfrm>
            <a:off x="7283073" y="3262774"/>
            <a:ext cx="516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5/2</a:t>
            </a:r>
            <a:endParaRPr lang="en-BE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F21A1A2-015D-DD7C-718F-68FBD9043EEC}"/>
              </a:ext>
            </a:extLst>
          </p:cNvPr>
          <p:cNvSpPr txBox="1"/>
          <p:nvPr/>
        </p:nvSpPr>
        <p:spPr>
          <a:xfrm>
            <a:off x="7678976" y="2053996"/>
            <a:ext cx="653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1/2</a:t>
            </a:r>
            <a:endParaRPr lang="en-BE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4C5456D-500A-9225-C03A-E46E050795AB}"/>
              </a:ext>
            </a:extLst>
          </p:cNvPr>
          <p:cNvSpPr txBox="1"/>
          <p:nvPr/>
        </p:nvSpPr>
        <p:spPr>
          <a:xfrm>
            <a:off x="8895478" y="2341655"/>
            <a:ext cx="77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1/2</a:t>
            </a:r>
            <a:endParaRPr lang="en-BE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4B3D58E5-3FFA-7119-5FEA-00071123CE14}"/>
              </a:ext>
            </a:extLst>
          </p:cNvPr>
          <p:cNvSpPr txBox="1"/>
          <p:nvPr/>
        </p:nvSpPr>
        <p:spPr>
          <a:xfrm>
            <a:off x="134483" y="4101590"/>
            <a:ext cx="4673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g-factors extracted from </a:t>
            </a:r>
            <a:r>
              <a:rPr lang="en-US" sz="2400" b="1" dirty="0">
                <a:solidFill>
                  <a:srgbClr val="FF7F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A(6p </a:t>
            </a:r>
            <a:r>
              <a:rPr lang="en-US" sz="2400" b="1" baseline="30000" dirty="0">
                <a:solidFill>
                  <a:srgbClr val="FF7F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FF7F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b="1" baseline="-25000" dirty="0">
                <a:solidFill>
                  <a:srgbClr val="FF7F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3/2</a:t>
            </a:r>
            <a:r>
              <a:rPr lang="en-US" sz="2400" b="1" dirty="0">
                <a:solidFill>
                  <a:srgbClr val="FF7F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2400" b="1" baseline="-25000" dirty="0">
                <a:solidFill>
                  <a:srgbClr val="FF7F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BE" sz="2400" b="1" dirty="0">
              <a:solidFill>
                <a:srgbClr val="FF7F0E"/>
              </a:solidFill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24F79DD-C3E6-554A-9CDE-5A0A11A154FA}"/>
              </a:ext>
            </a:extLst>
          </p:cNvPr>
          <p:cNvSpPr txBox="1"/>
          <p:nvPr/>
        </p:nvSpPr>
        <p:spPr>
          <a:xfrm>
            <a:off x="194249" y="4734502"/>
            <a:ext cx="4387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</a:t>
            </a:r>
            <a:r>
              <a:rPr lang="en-US" dirty="0"/>
              <a:t> (g-factor) changes especially for lighter gold isotopes (bigger </a:t>
            </a:r>
            <a:r>
              <a:rPr lang="el-GR" dirty="0"/>
              <a:t>μ</a:t>
            </a:r>
            <a:r>
              <a:rPr lang="en-US" dirty="0"/>
              <a:t> values).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6CA99B-8283-ABF4-8573-3B05122DC562}"/>
              </a:ext>
            </a:extLst>
          </p:cNvPr>
          <p:cNvSpPr txBox="1"/>
          <p:nvPr/>
        </p:nvSpPr>
        <p:spPr>
          <a:xfrm>
            <a:off x="243449" y="5700553"/>
            <a:ext cx="479960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HFA calculations from theory needed!</a:t>
            </a:r>
            <a:endParaRPr lang="en-BE" b="1" baseline="-25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3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3" grpId="0"/>
      <p:bldP spid="79" grpId="0"/>
      <p:bldP spid="81" grpId="0"/>
      <p:bldP spid="83" grpId="0"/>
      <p:bldP spid="85" grpId="0"/>
      <p:bldP spid="87" grpId="0"/>
      <p:bldP spid="89" grpId="0"/>
      <p:bldP spid="91" grpId="0"/>
      <p:bldP spid="95" grpId="0"/>
      <p:bldP spid="97" grpId="0"/>
      <p:bldP spid="99" grpId="0"/>
      <p:bldP spid="101" grpId="0"/>
      <p:bldP spid="103" grpId="0"/>
      <p:bldP spid="105" grpId="0"/>
      <p:bldP spid="107" grpId="0"/>
      <p:bldP spid="109" grpId="0"/>
      <p:bldP spid="111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E14B5-F4C7-6D0D-CEAD-37B508434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9C1D1E21-7B18-A498-33E3-5F7F815F6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" y="11034"/>
            <a:ext cx="11747184" cy="656558"/>
          </a:xfrm>
        </p:spPr>
        <p:txBody>
          <a:bodyPr>
            <a:normAutofit/>
          </a:bodyPr>
          <a:lstStyle/>
          <a:p>
            <a:pPr algn="ctr"/>
            <a:r>
              <a:rPr lang="en-GB" noProof="0" dirty="0"/>
              <a:t>Spin assignment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F279BB30-66DE-638A-35B6-E6AEEF83D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94D9F59-7291-3257-95D5-26EBE4FA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3</a:t>
            </a:fld>
            <a:endParaRPr lang="en-GB" sz="1400" noProof="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11CCB57-5822-B083-BEE6-EB41C416E6AE}"/>
              </a:ext>
            </a:extLst>
          </p:cNvPr>
          <p:cNvSpPr txBox="1"/>
          <p:nvPr/>
        </p:nvSpPr>
        <p:spPr>
          <a:xfrm>
            <a:off x="1729790" y="1240255"/>
            <a:ext cx="5995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Mercury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0BAD5ED5-A4B3-987D-8BAE-28E66899ACED}"/>
              </a:ext>
            </a:extLst>
          </p:cNvPr>
          <p:cNvSpPr txBox="1"/>
          <p:nvPr/>
        </p:nvSpPr>
        <p:spPr>
          <a:xfrm>
            <a:off x="1607175" y="693394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80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FF748A38-F0D1-E3F2-28F2-7C67CD933564}"/>
              </a:ext>
            </a:extLst>
          </p:cNvPr>
          <p:cNvSpPr txBox="1"/>
          <p:nvPr/>
        </p:nvSpPr>
        <p:spPr>
          <a:xfrm>
            <a:off x="2631932" y="1245679"/>
            <a:ext cx="6332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Thallium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0AB56B46-AD7D-5FA4-874F-7AE34338F999}"/>
              </a:ext>
            </a:extLst>
          </p:cNvPr>
          <p:cNvSpPr txBox="1"/>
          <p:nvPr/>
        </p:nvSpPr>
        <p:spPr>
          <a:xfrm>
            <a:off x="3552332" y="1251225"/>
            <a:ext cx="489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Lead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8CCA8A9-0A3A-0EE8-2878-4A971DF1D329}"/>
              </a:ext>
            </a:extLst>
          </p:cNvPr>
          <p:cNvSpPr txBox="1"/>
          <p:nvPr/>
        </p:nvSpPr>
        <p:spPr>
          <a:xfrm>
            <a:off x="4319430" y="1245677"/>
            <a:ext cx="6221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Bismuth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5BA6ED-8E82-941F-78EA-0410D2E7398F}"/>
              </a:ext>
            </a:extLst>
          </p:cNvPr>
          <p:cNvSpPr txBox="1"/>
          <p:nvPr/>
        </p:nvSpPr>
        <p:spPr>
          <a:xfrm>
            <a:off x="9144" y="852471"/>
            <a:ext cx="5256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baseline="30000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181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Au, </a:t>
            </a:r>
            <a:r>
              <a:rPr lang="en-US" baseline="30000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182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 and </a:t>
            </a:r>
            <a:r>
              <a:rPr lang="en-US" baseline="30000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183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Au: Spin assignment is tentative in the literature.</a:t>
            </a:r>
            <a:endParaRPr lang="en-BE" dirty="0">
              <a:solidFill>
                <a:schemeClr val="tx2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E68BE78-4BD9-F063-690D-20EC4304D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293335"/>
              </p:ext>
            </p:extLst>
          </p:nvPr>
        </p:nvGraphicFramePr>
        <p:xfrm>
          <a:off x="120735" y="1575722"/>
          <a:ext cx="2813558" cy="146304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16762">
                  <a:extLst>
                    <a:ext uri="{9D8B030D-6E8A-4147-A177-3AD203B41FA5}">
                      <a16:colId xmlns:a16="http://schemas.microsoft.com/office/drawing/2014/main" val="111957452"/>
                    </a:ext>
                  </a:extLst>
                </a:gridCol>
                <a:gridCol w="1074166">
                  <a:extLst>
                    <a:ext uri="{9D8B030D-6E8A-4147-A177-3AD203B41FA5}">
                      <a16:colId xmlns:a16="http://schemas.microsoft.com/office/drawing/2014/main" val="3341931022"/>
                    </a:ext>
                  </a:extLst>
                </a:gridCol>
                <a:gridCol w="722630">
                  <a:extLst>
                    <a:ext uri="{9D8B030D-6E8A-4147-A177-3AD203B41FA5}">
                      <a16:colId xmlns:a16="http://schemas.microsoft.com/office/drawing/2014/main" val="3624208688"/>
                    </a:ext>
                  </a:extLst>
                </a:gridCol>
              </a:tblGrid>
              <a:tr h="327416"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Isotope</a:t>
                      </a:r>
                      <a:endParaRPr lang="en-BE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Half-life</a:t>
                      </a:r>
                      <a:endParaRPr lang="en-BE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l-GR" baseline="30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π</a:t>
                      </a:r>
                      <a:endParaRPr lang="en-BE" baseline="300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557442"/>
                  </a:ext>
                </a:extLst>
              </a:tr>
              <a:tr h="327416">
                <a:tc>
                  <a:txBody>
                    <a:bodyPr/>
                    <a:lstStyle/>
                    <a:p>
                      <a:r>
                        <a:rPr lang="en-US" baseline="3000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181</a:t>
                      </a:r>
                      <a:r>
                        <a:rPr lang="en-US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</a:t>
                      </a:r>
                      <a:r>
                        <a:rPr lang="en-US" baseline="-2500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  <a:endParaRPr lang="en-BE" baseline="-25000" dirty="0">
                        <a:solidFill>
                          <a:srgbClr val="3775C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13.7 s</a:t>
                      </a:r>
                      <a:endParaRPr lang="en-BE" dirty="0">
                        <a:solidFill>
                          <a:srgbClr val="3775C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(3/2</a:t>
                      </a:r>
                      <a:r>
                        <a:rPr lang="en-US" baseline="3000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baseline="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BE" baseline="30000" dirty="0">
                        <a:solidFill>
                          <a:srgbClr val="3775C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481810"/>
                  </a:ext>
                </a:extLst>
              </a:tr>
              <a:tr h="3274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3000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182</a:t>
                      </a:r>
                      <a:r>
                        <a:rPr lang="en-US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</a:t>
                      </a:r>
                      <a:r>
                        <a:rPr lang="en-US" baseline="-2500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103</a:t>
                      </a:r>
                      <a:endParaRPr lang="en-BE" baseline="-25000" dirty="0">
                        <a:solidFill>
                          <a:srgbClr val="3775C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15.5 s</a:t>
                      </a:r>
                      <a:endParaRPr lang="en-BE" dirty="0">
                        <a:solidFill>
                          <a:srgbClr val="3775C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</a:t>
                      </a:r>
                      <a:r>
                        <a:rPr lang="en-US" baseline="3000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lang="en-US" baseline="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BE" baseline="30000" dirty="0">
                        <a:solidFill>
                          <a:srgbClr val="3775C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47879"/>
                  </a:ext>
                </a:extLst>
              </a:tr>
              <a:tr h="3274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3000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183</a:t>
                      </a:r>
                      <a:r>
                        <a:rPr lang="en-US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</a:t>
                      </a:r>
                      <a:r>
                        <a:rPr lang="en-US" baseline="-2500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  <a:endParaRPr lang="en-BE" baseline="-25000" dirty="0">
                        <a:solidFill>
                          <a:srgbClr val="3775C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42.8 s</a:t>
                      </a:r>
                      <a:endParaRPr lang="en-BE" dirty="0">
                        <a:solidFill>
                          <a:srgbClr val="3775C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(5/2</a:t>
                      </a:r>
                      <a:r>
                        <a:rPr lang="en-US" baseline="3000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baseline="0" dirty="0">
                          <a:solidFill>
                            <a:srgbClr val="3775C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BE" baseline="30000" dirty="0">
                        <a:solidFill>
                          <a:srgbClr val="3775C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53651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0DD50D4-C546-25CA-469D-3AB1ECF637E7}"/>
              </a:ext>
            </a:extLst>
          </p:cNvPr>
          <p:cNvSpPr txBox="1"/>
          <p:nvPr/>
        </p:nvSpPr>
        <p:spPr>
          <a:xfrm>
            <a:off x="60550" y="3264224"/>
            <a:ext cx="4881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Possible spins for </a:t>
            </a:r>
            <a:r>
              <a:rPr lang="en-US" b="1" baseline="30000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181</a:t>
            </a:r>
            <a:r>
              <a:rPr lang="en-US" b="1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 &amp; </a:t>
            </a:r>
            <a:r>
              <a:rPr lang="en-US" b="1" baseline="30000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183</a:t>
            </a:r>
            <a:r>
              <a:rPr lang="en-US" b="1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</a:t>
            </a:r>
            <a:r>
              <a:rPr lang="en-US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: 3/2, 5/2, 7/2</a:t>
            </a:r>
          </a:p>
          <a:p>
            <a:r>
              <a:rPr lang="en-US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b="1" baseline="30000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182</a:t>
            </a:r>
            <a:r>
              <a:rPr lang="en-US" b="1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</a:t>
            </a:r>
            <a:r>
              <a:rPr lang="en-US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: 2,3,4,5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71C7A9-7889-5802-4082-BFFDC3B28ABA}"/>
              </a:ext>
            </a:extLst>
          </p:cNvPr>
          <p:cNvSpPr txBox="1"/>
          <p:nvPr/>
        </p:nvSpPr>
        <p:spPr>
          <a:xfrm>
            <a:off x="151361" y="4804184"/>
            <a:ext cx="18787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Fit quality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2666175-DD7F-FE7C-5470-069275B58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291" y="550334"/>
            <a:ext cx="7233985" cy="56488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6226E16-F1B2-4E3F-5503-E009BCF3BAD4}"/>
              </a:ext>
            </a:extLst>
          </p:cNvPr>
          <p:cNvSpPr txBox="1"/>
          <p:nvPr/>
        </p:nvSpPr>
        <p:spPr>
          <a:xfrm>
            <a:off x="7844725" y="1019831"/>
            <a:ext cx="1451675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baseline="30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181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</a:t>
            </a:r>
          </a:p>
          <a:p>
            <a:pPr algn="ctr"/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= 5/2</a:t>
            </a:r>
            <a:endParaRPr lang="en-BE" sz="2800" b="1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Graphic 15" descr="Close with solid fill">
            <a:extLst>
              <a:ext uri="{FF2B5EF4-FFF2-40B4-BE49-F238E27FC236}">
                <a16:creationId xmlns:a16="http://schemas.microsoft.com/office/drawing/2014/main" id="{1961038B-BE31-81B6-F6AD-3A173C7B51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76615" y="2784882"/>
            <a:ext cx="541020" cy="476618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48A236B1-706B-6D9B-CB00-9F6DEBC66FB1}"/>
              </a:ext>
            </a:extLst>
          </p:cNvPr>
          <p:cNvSpPr/>
          <p:nvPr/>
        </p:nvSpPr>
        <p:spPr>
          <a:xfrm>
            <a:off x="6386055" y="3221947"/>
            <a:ext cx="374360" cy="22644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9373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5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BC977-591F-F131-813E-94456E41F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31AE2A31-7777-18AD-9E0D-6176B4280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" y="11034"/>
            <a:ext cx="11747184" cy="656558"/>
          </a:xfrm>
        </p:spPr>
        <p:txBody>
          <a:bodyPr>
            <a:normAutofit/>
          </a:bodyPr>
          <a:lstStyle/>
          <a:p>
            <a:pPr algn="ctr"/>
            <a:r>
              <a:rPr lang="en-GB" noProof="0" dirty="0"/>
              <a:t>Spin assignment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7BA96C52-3DFF-5BAD-C0BA-91506BAF1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50D410F-D8FD-4010-04D4-70432E66C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4</a:t>
            </a:fld>
            <a:endParaRPr lang="en-GB" sz="1400" noProof="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4ECCD525-9E60-EB05-1524-1458386EEB01}"/>
              </a:ext>
            </a:extLst>
          </p:cNvPr>
          <p:cNvSpPr txBox="1"/>
          <p:nvPr/>
        </p:nvSpPr>
        <p:spPr>
          <a:xfrm>
            <a:off x="1729790" y="1240255"/>
            <a:ext cx="5995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Mercury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8B613C87-A09D-9C23-7A37-BE0B5A2E65CF}"/>
              </a:ext>
            </a:extLst>
          </p:cNvPr>
          <p:cNvSpPr txBox="1"/>
          <p:nvPr/>
        </p:nvSpPr>
        <p:spPr>
          <a:xfrm>
            <a:off x="1607175" y="693394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80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6F114A48-3EC4-EFFD-61A8-A59A7680FDB2}"/>
              </a:ext>
            </a:extLst>
          </p:cNvPr>
          <p:cNvSpPr txBox="1"/>
          <p:nvPr/>
        </p:nvSpPr>
        <p:spPr>
          <a:xfrm>
            <a:off x="2631932" y="1245679"/>
            <a:ext cx="6332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Thallium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ADDF81A9-ADDB-B8F0-10F1-5CDE730880E4}"/>
              </a:ext>
            </a:extLst>
          </p:cNvPr>
          <p:cNvSpPr txBox="1"/>
          <p:nvPr/>
        </p:nvSpPr>
        <p:spPr>
          <a:xfrm>
            <a:off x="3552332" y="1251225"/>
            <a:ext cx="489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Lead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F05A299C-BC15-783C-836B-7CD6770A1D3C}"/>
              </a:ext>
            </a:extLst>
          </p:cNvPr>
          <p:cNvSpPr txBox="1"/>
          <p:nvPr/>
        </p:nvSpPr>
        <p:spPr>
          <a:xfrm>
            <a:off x="4319430" y="1245677"/>
            <a:ext cx="6221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Bismuth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65149C7-6CA5-5B3E-C9C8-4F4D12AF4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5" y="621946"/>
            <a:ext cx="5369473" cy="4216313"/>
          </a:xfrm>
          <a:prstGeom prst="rect">
            <a:avLst/>
          </a:prstGeom>
        </p:spPr>
      </p:pic>
      <p:pic>
        <p:nvPicPr>
          <p:cNvPr id="18" name="Graphic 17" descr="Close with solid fill">
            <a:extLst>
              <a:ext uri="{FF2B5EF4-FFF2-40B4-BE49-F238E27FC236}">
                <a16:creationId xmlns:a16="http://schemas.microsoft.com/office/drawing/2014/main" id="{781E34D6-7488-331D-9DC4-453608BFA4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437" y="2363199"/>
            <a:ext cx="416480" cy="366903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3979E654-F5A0-8D88-805E-3681D73A0DB9}"/>
              </a:ext>
            </a:extLst>
          </p:cNvPr>
          <p:cNvSpPr/>
          <p:nvPr/>
        </p:nvSpPr>
        <p:spPr>
          <a:xfrm>
            <a:off x="1114489" y="2767082"/>
            <a:ext cx="440377" cy="17772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501057-91B5-2131-36E9-BC2657CAD9D9}"/>
              </a:ext>
            </a:extLst>
          </p:cNvPr>
          <p:cNvSpPr txBox="1"/>
          <p:nvPr/>
        </p:nvSpPr>
        <p:spPr>
          <a:xfrm>
            <a:off x="2397305" y="1320474"/>
            <a:ext cx="1192955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b="1" i="1" baseline="300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181</a:t>
            </a:r>
            <a:r>
              <a:rPr lang="en-US" sz="2800" b="1" i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</a:t>
            </a:r>
          </a:p>
          <a:p>
            <a:pPr algn="ctr"/>
            <a:r>
              <a:rPr lang="en-US" sz="2800" b="1" i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 = 7/2</a:t>
            </a:r>
            <a:endParaRPr lang="en-BE" sz="2800" b="1" i="1" dirty="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1" descr="A screenshot of a graph&#10;&#10;AI-generated content may be incorrect.">
            <a:extLst>
              <a:ext uri="{FF2B5EF4-FFF2-40B4-BE49-F238E27FC236}">
                <a16:creationId xmlns:a16="http://schemas.microsoft.com/office/drawing/2014/main" id="{E6F38FC8-0205-967C-F2C4-3DEEC296A6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783" y="604191"/>
            <a:ext cx="5550441" cy="432578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9293153-7573-6832-8EE3-2ABB8E39F557}"/>
              </a:ext>
            </a:extLst>
          </p:cNvPr>
          <p:cNvSpPr txBox="1"/>
          <p:nvPr/>
        </p:nvSpPr>
        <p:spPr>
          <a:xfrm>
            <a:off x="8752678" y="1366641"/>
            <a:ext cx="1192955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b="1" i="1" baseline="30000" dirty="0">
                <a:solidFill>
                  <a:srgbClr val="00B05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181</a:t>
            </a:r>
            <a:r>
              <a:rPr lang="en-US" sz="2800" b="1" i="1" dirty="0">
                <a:solidFill>
                  <a:srgbClr val="00B05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</a:t>
            </a:r>
          </a:p>
          <a:p>
            <a:r>
              <a:rPr lang="en-US" sz="2800" b="1" i="1" dirty="0">
                <a:solidFill>
                  <a:srgbClr val="00B05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 = 3/2</a:t>
            </a:r>
            <a:endParaRPr lang="en-BE" sz="2800" b="1" i="1" dirty="0">
              <a:solidFill>
                <a:srgbClr val="00B05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Graphic 23" descr="Checkmark with solid fill">
            <a:extLst>
              <a:ext uri="{FF2B5EF4-FFF2-40B4-BE49-F238E27FC236}">
                <a16:creationId xmlns:a16="http://schemas.microsoft.com/office/drawing/2014/main" id="{7279DB9B-56C3-8B5B-CFF9-645B526009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0494" y="1538907"/>
            <a:ext cx="535527" cy="535527"/>
          </a:xfrm>
          <a:prstGeom prst="rect">
            <a:avLst/>
          </a:prstGeom>
        </p:spPr>
      </p:pic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F4D33B25-39A1-A8EF-8D39-BDEDDE3579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051923"/>
              </p:ext>
            </p:extLst>
          </p:nvPr>
        </p:nvGraphicFramePr>
        <p:xfrm>
          <a:off x="2631932" y="4879128"/>
          <a:ext cx="8120887" cy="13411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962343">
                  <a:extLst>
                    <a:ext uri="{9D8B030D-6E8A-4147-A177-3AD203B41FA5}">
                      <a16:colId xmlns:a16="http://schemas.microsoft.com/office/drawing/2014/main" val="3519051286"/>
                    </a:ext>
                  </a:extLst>
                </a:gridCol>
                <a:gridCol w="679767">
                  <a:extLst>
                    <a:ext uri="{9D8B030D-6E8A-4147-A177-3AD203B41FA5}">
                      <a16:colId xmlns:a16="http://schemas.microsoft.com/office/drawing/2014/main" val="1982843666"/>
                    </a:ext>
                  </a:extLst>
                </a:gridCol>
                <a:gridCol w="1335405">
                  <a:extLst>
                    <a:ext uri="{9D8B030D-6E8A-4147-A177-3AD203B41FA5}">
                      <a16:colId xmlns:a16="http://schemas.microsoft.com/office/drawing/2014/main" val="54594252"/>
                    </a:ext>
                  </a:extLst>
                </a:gridCol>
                <a:gridCol w="1222693">
                  <a:extLst>
                    <a:ext uri="{9D8B030D-6E8A-4147-A177-3AD203B41FA5}">
                      <a16:colId xmlns:a16="http://schemas.microsoft.com/office/drawing/2014/main" val="2349683680"/>
                    </a:ext>
                  </a:extLst>
                </a:gridCol>
                <a:gridCol w="1213167">
                  <a:extLst>
                    <a:ext uri="{9D8B030D-6E8A-4147-A177-3AD203B41FA5}">
                      <a16:colId xmlns:a16="http://schemas.microsoft.com/office/drawing/2014/main" val="2299877101"/>
                    </a:ext>
                  </a:extLst>
                </a:gridCol>
                <a:gridCol w="1324165">
                  <a:extLst>
                    <a:ext uri="{9D8B030D-6E8A-4147-A177-3AD203B41FA5}">
                      <a16:colId xmlns:a16="http://schemas.microsoft.com/office/drawing/2014/main" val="3859297225"/>
                    </a:ext>
                  </a:extLst>
                </a:gridCol>
                <a:gridCol w="748030">
                  <a:extLst>
                    <a:ext uri="{9D8B030D-6E8A-4147-A177-3AD203B41FA5}">
                      <a16:colId xmlns:a16="http://schemas.microsoft.com/office/drawing/2014/main" val="1492028298"/>
                    </a:ext>
                  </a:extLst>
                </a:gridCol>
                <a:gridCol w="635317">
                  <a:extLst>
                    <a:ext uri="{9D8B030D-6E8A-4147-A177-3AD203B41FA5}">
                      <a16:colId xmlns:a16="http://schemas.microsoft.com/office/drawing/2014/main" val="263783083"/>
                    </a:ext>
                  </a:extLst>
                </a:gridCol>
              </a:tblGrid>
              <a:tr h="24198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Isotope</a:t>
                      </a:r>
                      <a:endParaRPr lang="en-BE"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Spin</a:t>
                      </a:r>
                      <a:endParaRPr lang="en-BE"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A(</a:t>
                      </a:r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6s </a:t>
                      </a:r>
                      <a:r>
                        <a:rPr lang="en-US" sz="1600" baseline="30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1600" baseline="-25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1/2</a:t>
                      </a:r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BE" sz="1600" baseline="-250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A(</a:t>
                      </a:r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6p </a:t>
                      </a:r>
                      <a:r>
                        <a:rPr lang="en-US" sz="1600" baseline="30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1600" baseline="-25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3/2</a:t>
                      </a:r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BE" sz="1600" baseline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B(6p </a:t>
                      </a:r>
                      <a:r>
                        <a:rPr lang="en-US" sz="1600" baseline="30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1600" baseline="-25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3/2</a:t>
                      </a:r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BE" sz="1600" baseline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Centroid</a:t>
                      </a:r>
                      <a:endParaRPr lang="en-BE" sz="1600" baseline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1600" baseline="-25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</a:t>
                      </a:r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/A</a:t>
                      </a:r>
                      <a:r>
                        <a:rPr lang="en-US" sz="1600" baseline="-25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</a:t>
                      </a:r>
                      <a:endParaRPr lang="en-BE" sz="1600" baseline="-250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χ</a:t>
                      </a:r>
                      <a:r>
                        <a:rPr lang="en-US" sz="1600" baseline="30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1600" baseline="-250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red</a:t>
                      </a:r>
                      <a:endParaRPr lang="en-BE" sz="1600" baseline="-250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247372"/>
                  </a:ext>
                </a:extLst>
              </a:tr>
              <a:tr h="31943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181</a:t>
                      </a:r>
                      <a:endParaRPr lang="en-BE" sz="1600" b="1" dirty="0">
                        <a:solidFill>
                          <a:srgbClr val="00B05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3/2</a:t>
                      </a:r>
                      <a:endParaRPr lang="en-BE" sz="1600" b="1" dirty="0">
                        <a:solidFill>
                          <a:srgbClr val="00B05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22809.6(18)</a:t>
                      </a:r>
                      <a:endParaRPr lang="en-BE" sz="1600" b="1" dirty="0">
                        <a:solidFill>
                          <a:srgbClr val="00B05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124.6(7)</a:t>
                      </a:r>
                      <a:endParaRPr lang="en-BE" sz="1600" b="1" dirty="0">
                        <a:solidFill>
                          <a:srgbClr val="00B05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765.8(21)</a:t>
                      </a:r>
                      <a:endParaRPr lang="en-BE" sz="1600" b="1" dirty="0">
                        <a:solidFill>
                          <a:srgbClr val="00B05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3046.09(11)</a:t>
                      </a:r>
                      <a:endParaRPr lang="en-BE" sz="1600" b="1" dirty="0">
                        <a:solidFill>
                          <a:srgbClr val="00B05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0.005</a:t>
                      </a:r>
                      <a:endParaRPr lang="en-BE" sz="1600" b="1" dirty="0">
                        <a:solidFill>
                          <a:srgbClr val="00B05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6.01</a:t>
                      </a:r>
                      <a:endParaRPr lang="en-BE" sz="1600" b="1" dirty="0">
                        <a:solidFill>
                          <a:srgbClr val="00B050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466336"/>
                  </a:ext>
                </a:extLst>
              </a:tr>
              <a:tr h="256565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181</a:t>
                      </a:r>
                      <a:endParaRPr lang="en-BE" sz="1600" b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5/2</a:t>
                      </a:r>
                      <a:endParaRPr lang="en-BE" sz="1600" b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15382.6(14)</a:t>
                      </a:r>
                      <a:endParaRPr lang="en-BE" sz="1600" b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174.3(5)</a:t>
                      </a:r>
                      <a:endParaRPr lang="en-BE" sz="1600" b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-217.7(48)</a:t>
                      </a:r>
                      <a:endParaRPr lang="en-BE" sz="1600" b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5039.9(17)</a:t>
                      </a:r>
                      <a:endParaRPr lang="en-BE" sz="1600" b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0.011</a:t>
                      </a:r>
                      <a:endParaRPr lang="en-BE" sz="1600" b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8.81</a:t>
                      </a:r>
                      <a:endParaRPr lang="en-BE" sz="1600" b="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577219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181</a:t>
                      </a:r>
                      <a:endParaRPr lang="en-BE"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7/2</a:t>
                      </a:r>
                      <a:endParaRPr lang="en-BE"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11539.8(13)</a:t>
                      </a:r>
                      <a:endParaRPr lang="en-BE"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135.63(43)</a:t>
                      </a:r>
                      <a:endParaRPr lang="en-BE"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-177(6)</a:t>
                      </a:r>
                      <a:endParaRPr lang="en-BE"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5937.7(19)</a:t>
                      </a:r>
                      <a:endParaRPr lang="en-BE"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0.012</a:t>
                      </a:r>
                      <a:endParaRPr lang="en-BE"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9.64</a:t>
                      </a:r>
                      <a:endParaRPr lang="en-BE" sz="1600" dirty="0"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1227764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ACCD7483-29DC-B5A9-E602-DD619E327ABD}"/>
              </a:ext>
            </a:extLst>
          </p:cNvPr>
          <p:cNvSpPr txBox="1"/>
          <p:nvPr/>
        </p:nvSpPr>
        <p:spPr>
          <a:xfrm>
            <a:off x="2631932" y="852417"/>
            <a:ext cx="809888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Spins of </a:t>
            </a:r>
            <a:r>
              <a:rPr lang="en-US" sz="2000" b="1" baseline="300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182</a:t>
            </a:r>
            <a:r>
              <a:rPr lang="en-US" sz="20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 (</a:t>
            </a:r>
            <a:r>
              <a:rPr lang="en-US" sz="2000" b="1" i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20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= 2) and </a:t>
            </a:r>
            <a:r>
              <a:rPr lang="en-US" sz="2000" b="1" baseline="300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183</a:t>
            </a:r>
            <a:r>
              <a:rPr lang="en-US" sz="20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 (</a:t>
            </a:r>
            <a:r>
              <a:rPr lang="en-US" sz="2000" b="1" i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20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= 5/2) established in similar way.</a:t>
            </a:r>
            <a:endParaRPr lang="en-BE" sz="2000" b="1" dirty="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00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98E4B-3780-EE9B-3A0E-E0AB9ABDC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996FD517-6D45-A72D-CA74-2A87674C2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" y="11034"/>
            <a:ext cx="11747184" cy="656558"/>
          </a:xfrm>
        </p:spPr>
        <p:txBody>
          <a:bodyPr>
            <a:normAutofit/>
          </a:bodyPr>
          <a:lstStyle/>
          <a:p>
            <a:pPr algn="ctr"/>
            <a:r>
              <a:rPr lang="en-GB" noProof="0" dirty="0"/>
              <a:t>Alternative method: based on A(P</a:t>
            </a:r>
            <a:r>
              <a:rPr lang="en-GB" baseline="-25000" noProof="0" dirty="0"/>
              <a:t>3/2</a:t>
            </a:r>
            <a:r>
              <a:rPr lang="en-GB" noProof="0" dirty="0"/>
              <a:t>)/A(S</a:t>
            </a:r>
            <a:r>
              <a:rPr lang="en-GB" baseline="-25000" noProof="0" dirty="0"/>
              <a:t>1/2</a:t>
            </a:r>
            <a:r>
              <a:rPr lang="en-GB" noProof="0" dirty="0"/>
              <a:t>)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572BF19C-4D92-D2A8-3FA1-646068356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2C6816C-8EFA-5E41-BBC1-5CFB115B0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5</a:t>
            </a:fld>
            <a:endParaRPr lang="en-GB" sz="1400" noProof="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8EE63CD-74BF-2527-479C-6B01241F96E7}"/>
              </a:ext>
            </a:extLst>
          </p:cNvPr>
          <p:cNvSpPr txBox="1"/>
          <p:nvPr/>
        </p:nvSpPr>
        <p:spPr>
          <a:xfrm>
            <a:off x="1729790" y="1240255"/>
            <a:ext cx="5995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Mercury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6E2E3971-EA10-7728-C9AB-F260D0FA2985}"/>
              </a:ext>
            </a:extLst>
          </p:cNvPr>
          <p:cNvSpPr txBox="1"/>
          <p:nvPr/>
        </p:nvSpPr>
        <p:spPr>
          <a:xfrm>
            <a:off x="1607175" y="693394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80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2E11D36-D1CC-D31D-88B2-917F2B067CE9}"/>
              </a:ext>
            </a:extLst>
          </p:cNvPr>
          <p:cNvSpPr txBox="1"/>
          <p:nvPr/>
        </p:nvSpPr>
        <p:spPr>
          <a:xfrm>
            <a:off x="2631932" y="1245679"/>
            <a:ext cx="6332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Thallium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7F6BE02F-0267-9E88-4512-D57B5A904C17}"/>
              </a:ext>
            </a:extLst>
          </p:cNvPr>
          <p:cNvSpPr txBox="1"/>
          <p:nvPr/>
        </p:nvSpPr>
        <p:spPr>
          <a:xfrm>
            <a:off x="3552332" y="1251225"/>
            <a:ext cx="489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Lead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D24F510-E364-6774-43B6-A032DEC6628E}"/>
              </a:ext>
            </a:extLst>
          </p:cNvPr>
          <p:cNvSpPr txBox="1"/>
          <p:nvPr/>
        </p:nvSpPr>
        <p:spPr>
          <a:xfrm>
            <a:off x="4319430" y="1245677"/>
            <a:ext cx="6221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Bismuth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51EB7C-8416-6AC8-1EE4-6EFA335D7EF9}"/>
              </a:ext>
            </a:extLst>
          </p:cNvPr>
          <p:cNvSpPr txBox="1"/>
          <p:nvPr/>
        </p:nvSpPr>
        <p:spPr>
          <a:xfrm>
            <a:off x="30820" y="739632"/>
            <a:ext cx="54086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4FB0"/>
                </a:solidFill>
              </a:rPr>
              <a:t>A</a:t>
            </a:r>
            <a:r>
              <a:rPr lang="en-US" sz="2000" b="1" baseline="-25000" dirty="0">
                <a:solidFill>
                  <a:srgbClr val="004FB0"/>
                </a:solidFill>
              </a:rPr>
              <a:t>u</a:t>
            </a:r>
            <a:r>
              <a:rPr lang="en-US" sz="2000" b="1" dirty="0">
                <a:solidFill>
                  <a:srgbClr val="004FB0"/>
                </a:solidFill>
              </a:rPr>
              <a:t>/A</a:t>
            </a:r>
            <a:r>
              <a:rPr lang="en-US" sz="2000" b="1" baseline="-25000" dirty="0">
                <a:solidFill>
                  <a:srgbClr val="004FB0"/>
                </a:solidFill>
              </a:rPr>
              <a:t>l</a:t>
            </a:r>
            <a:r>
              <a:rPr lang="en-US" sz="2000" b="1" dirty="0">
                <a:solidFill>
                  <a:srgbClr val="004FB0"/>
                </a:solidFill>
              </a:rPr>
              <a:t> ratio:</a:t>
            </a:r>
            <a:r>
              <a:rPr lang="en-US" dirty="0">
                <a:solidFill>
                  <a:srgbClr val="004FB0"/>
                </a:solidFill>
              </a:rPr>
              <a:t> The ratio of magnetic dipole HFS parameters of two atomic states </a:t>
            </a:r>
            <a:r>
              <a:rPr lang="en-US" i="1" dirty="0">
                <a:solidFill>
                  <a:srgbClr val="004FB0"/>
                </a:solidFill>
              </a:rPr>
              <a:t>R = A</a:t>
            </a:r>
            <a:r>
              <a:rPr lang="en-US" i="1" baseline="-25000" dirty="0">
                <a:solidFill>
                  <a:srgbClr val="004FB0"/>
                </a:solidFill>
              </a:rPr>
              <a:t>u </a:t>
            </a:r>
            <a:r>
              <a:rPr lang="en-US" i="1" dirty="0">
                <a:solidFill>
                  <a:srgbClr val="004FB0"/>
                </a:solidFill>
              </a:rPr>
              <a:t>/ A</a:t>
            </a:r>
            <a:r>
              <a:rPr lang="en-US" i="1" baseline="-25000" dirty="0">
                <a:solidFill>
                  <a:srgbClr val="004FB0"/>
                </a:solidFill>
              </a:rPr>
              <a:t>l</a:t>
            </a:r>
            <a:r>
              <a:rPr lang="en-US" dirty="0">
                <a:solidFill>
                  <a:srgbClr val="004FB0"/>
                </a:solidFill>
              </a:rPr>
              <a:t> remains constant across the isotopic chain.</a:t>
            </a:r>
            <a:endParaRPr lang="en-BE" dirty="0">
              <a:solidFill>
                <a:srgbClr val="004FB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300868-9921-EE89-4066-760FE63AE65C}"/>
                  </a:ext>
                </a:extLst>
              </p:cNvPr>
              <p:cNvSpPr txBox="1"/>
              <p:nvPr/>
            </p:nvSpPr>
            <p:spPr>
              <a:xfrm>
                <a:off x="121200" y="3514959"/>
                <a:ext cx="4387567" cy="2153538"/>
              </a:xfrm>
              <a:prstGeom prst="rect">
                <a:avLst/>
              </a:prstGeom>
              <a:noFill/>
              <a:ln>
                <a:solidFill>
                  <a:srgbClr val="0F7FD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solidFill>
                              <a:srgbClr val="004FB0"/>
                            </a:solidFill>
                          </a:rPr>
                        </m:ctrlPr>
                      </m:fPr>
                      <m:num>
                        <m:r>
                          <a:rPr lang="nl-NL" sz="2400" i="1">
                            <a:solidFill>
                              <a:srgbClr val="004FB0"/>
                            </a:solidFill>
                          </a:rPr>
                          <m:t>𝐴</m:t>
                        </m:r>
                        <m:r>
                          <a:rPr lang="en-US" sz="2400" i="1">
                            <a:solidFill>
                              <a:srgbClr val="004FB0"/>
                            </a:solidFill>
                          </a:rPr>
                          <m:t>(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4FB0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4FB0"/>
                                </a:solidFill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4FB0"/>
                                </a:solidFill>
                              </a:rPr>
                              <m:t>3</m:t>
                            </m:r>
                            <m:r>
                              <a:rPr lang="en-US" sz="2400" i="1">
                                <a:solidFill>
                                  <a:srgbClr val="004FB0"/>
                                </a:solidFill>
                              </a:rPr>
                              <m:t>/2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004FB0"/>
                            </a:solidFill>
                          </a:rPr>
                          <m:t>)</m:t>
                        </m:r>
                      </m:num>
                      <m:den>
                        <m:r>
                          <a:rPr lang="nl-NL" sz="2400" i="1">
                            <a:solidFill>
                              <a:srgbClr val="004FB0"/>
                            </a:solidFill>
                          </a:rPr>
                          <m:t>𝐴</m:t>
                        </m:r>
                        <m:r>
                          <a:rPr lang="en-US" sz="2400" i="1">
                            <a:solidFill>
                              <a:srgbClr val="004FB0"/>
                            </a:solidFill>
                          </a:rPr>
                          <m:t>(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004FB0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4FB0"/>
                                </a:solidFill>
                              </a:rPr>
                              <m:t>𝑆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4FB0"/>
                                </a:solidFill>
                              </a:rPr>
                              <m:t>1/2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004FB0"/>
                            </a:solidFill>
                          </a:rPr>
                          <m:t>)</m:t>
                        </m:r>
                      </m:den>
                    </m:f>
                    <m:r>
                      <a:rPr lang="nl-NL" sz="2400" b="0" i="1" smtClean="0">
                        <a:solidFill>
                          <a:srgbClr val="004FB0"/>
                        </a:solidFill>
                      </a:rPr>
                      <m:t>=</m:t>
                    </m:r>
                    <m:f>
                      <m:fPr>
                        <m:ctrlPr>
                          <a:rPr lang="nl-NL" sz="2400" b="0" i="1" smtClean="0">
                            <a:solidFill>
                              <a:srgbClr val="004FB0"/>
                            </a:solidFill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b="0" i="1" smtClean="0">
                            <a:solidFill>
                              <a:srgbClr val="004FB0"/>
                            </a:solidFill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4FB0"/>
                                </a:solidFill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4FB0"/>
                                </a:solidFill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4FB0"/>
                                </a:solidFill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nl-NL" sz="2400" b="0" i="1" smtClean="0">
                            <a:solidFill>
                              <a:srgbClr val="004FB0"/>
                            </a:solidFill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4FB0"/>
                                </a:solidFill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4FB0"/>
                                </a:solidFill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4FB0"/>
                                </a:solidFill>
                                <a:ea typeface="Cambria Math" panose="02040503050406030204" pitchFamily="18" charset="0"/>
                              </a:rPr>
                              <m:t>3/2</m:t>
                            </m:r>
                          </m:sub>
                        </m:sSub>
                        <m:r>
                          <a:rPr lang="nl-NL" sz="2400" b="0" i="1" smtClean="0">
                            <a:solidFill>
                              <a:srgbClr val="004FB0"/>
                            </a:solidFill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4FB0"/>
                            </a:solidFill>
                            <a:ea typeface="Cambria Math" panose="02040503050406030204" pitchFamily="18" charset="0"/>
                          </a:rPr>
                          <m:t>3/2</m:t>
                        </m:r>
                      </m:den>
                    </m:f>
                    <m:f>
                      <m:fPr>
                        <m:ctrlPr>
                          <a:rPr lang="en-US" sz="2400" b="0" i="1" smtClean="0">
                            <a:solidFill>
                              <a:srgbClr val="004FB0"/>
                            </a:solidFill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4FB0"/>
                            </a:solidFill>
                          </a:rPr>
                          <m:t>1/2</m:t>
                        </m:r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4FB0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4FB0"/>
                                </a:solidFill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4FB0"/>
                                </a:solidFill>
                              </a:rPr>
                              <m:t>𝑒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rgbClr val="004FB0"/>
                            </a:solidFill>
                          </a:rPr>
                          <m:t>(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4FB0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4FB0"/>
                                </a:solidFill>
                              </a:rPr>
                              <m:t>𝑆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4FB0"/>
                                </a:solidFill>
                              </a:rPr>
                              <m:t>1/2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rgbClr val="004FB0"/>
                            </a:solidFill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4FB0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</a:p>
              <a:p>
                <a:pPr algn="ctr"/>
                <a:endParaRPr lang="en-US" sz="2000" dirty="0">
                  <a:solidFill>
                    <a:srgbClr val="004FB0"/>
                  </a:solidFill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US" dirty="0">
                    <a:solidFill>
                      <a:srgbClr val="004FB0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independent of the nuclear properties </a:t>
                </a:r>
              </a:p>
              <a:p>
                <a:pPr algn="ctr"/>
                <a:endParaRPr lang="en-US" dirty="0">
                  <a:solidFill>
                    <a:srgbClr val="004FB0"/>
                  </a:solidFill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US" dirty="0">
                    <a:solidFill>
                      <a:srgbClr val="004FB0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*</a:t>
                </a:r>
                <a:r>
                  <a:rPr lang="en-US" b="1" dirty="0">
                    <a:solidFill>
                      <a:srgbClr val="004FB0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if the HFS spectrum is fitted with the correct nuclear spin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300868-9921-EE89-4066-760FE63AE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00" y="3514959"/>
                <a:ext cx="4387567" cy="2153538"/>
              </a:xfrm>
              <a:prstGeom prst="rect">
                <a:avLst/>
              </a:prstGeom>
              <a:blipFill>
                <a:blip r:embed="rId2"/>
                <a:stretch>
                  <a:fillRect r="-554" b="-3380"/>
                </a:stretch>
              </a:blipFill>
              <a:ln>
                <a:solidFill>
                  <a:srgbClr val="0F7FD1"/>
                </a:solidFill>
              </a:ln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20FBD3B-89DE-F7A2-7253-5D35E0D43775}"/>
              </a:ext>
            </a:extLst>
          </p:cNvPr>
          <p:cNvSpPr txBox="1"/>
          <p:nvPr/>
        </p:nvSpPr>
        <p:spPr>
          <a:xfrm>
            <a:off x="5750579" y="5030068"/>
            <a:ext cx="2264636" cy="10772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New spin assignments</a:t>
            </a:r>
          </a:p>
          <a:p>
            <a:pPr algn="ctr"/>
            <a:r>
              <a:rPr lang="en-US" sz="1600" baseline="30000" dirty="0">
                <a:solidFill>
                  <a:srgbClr val="004FB0"/>
                </a:solidFill>
              </a:rPr>
              <a:t>181</a:t>
            </a:r>
            <a:r>
              <a:rPr lang="en-US" sz="1600" dirty="0">
                <a:solidFill>
                  <a:srgbClr val="004FB0"/>
                </a:solidFill>
              </a:rPr>
              <a:t>Au: </a:t>
            </a:r>
            <a:r>
              <a:rPr lang="en-US" sz="1600" i="1" dirty="0">
                <a:solidFill>
                  <a:srgbClr val="004FB0"/>
                </a:solidFill>
              </a:rPr>
              <a:t>I = </a:t>
            </a:r>
            <a:r>
              <a:rPr lang="en-US" sz="1600" dirty="0">
                <a:solidFill>
                  <a:srgbClr val="004FB0"/>
                </a:solidFill>
              </a:rPr>
              <a:t>3/2</a:t>
            </a:r>
          </a:p>
          <a:p>
            <a:pPr algn="ctr"/>
            <a:r>
              <a:rPr lang="en-US" sz="1600" baseline="30000" dirty="0">
                <a:solidFill>
                  <a:srgbClr val="004FB0"/>
                </a:solidFill>
              </a:rPr>
              <a:t>182</a:t>
            </a:r>
            <a:r>
              <a:rPr lang="en-US" sz="1600" dirty="0">
                <a:solidFill>
                  <a:srgbClr val="004FB0"/>
                </a:solidFill>
              </a:rPr>
              <a:t>Au: </a:t>
            </a:r>
            <a:r>
              <a:rPr lang="en-US" sz="1600" i="1" dirty="0">
                <a:solidFill>
                  <a:srgbClr val="004FB0"/>
                </a:solidFill>
              </a:rPr>
              <a:t>I</a:t>
            </a:r>
            <a:r>
              <a:rPr lang="en-US" sz="1600" dirty="0">
                <a:solidFill>
                  <a:srgbClr val="004FB0"/>
                </a:solidFill>
              </a:rPr>
              <a:t> = 2</a:t>
            </a:r>
          </a:p>
          <a:p>
            <a:pPr algn="ctr"/>
            <a:r>
              <a:rPr lang="en-US" sz="1600" baseline="30000" dirty="0">
                <a:solidFill>
                  <a:srgbClr val="004FB0"/>
                </a:solidFill>
              </a:rPr>
              <a:t>183</a:t>
            </a:r>
            <a:r>
              <a:rPr lang="en-US" sz="1600" dirty="0">
                <a:solidFill>
                  <a:srgbClr val="004FB0"/>
                </a:solidFill>
              </a:rPr>
              <a:t>Au: </a:t>
            </a:r>
            <a:r>
              <a:rPr lang="en-US" sz="1600" i="1" dirty="0">
                <a:solidFill>
                  <a:srgbClr val="004FB0"/>
                </a:solidFill>
              </a:rPr>
              <a:t>I</a:t>
            </a:r>
            <a:r>
              <a:rPr lang="en-US" sz="1600" dirty="0">
                <a:solidFill>
                  <a:srgbClr val="004FB0"/>
                </a:solidFill>
              </a:rPr>
              <a:t> = 5/2</a:t>
            </a:r>
            <a:endParaRPr lang="en-BE" sz="1600" dirty="0">
              <a:solidFill>
                <a:srgbClr val="004FB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EED8A6C-4678-E1E1-19D4-2DC81A95E3A4}"/>
              </a:ext>
            </a:extLst>
          </p:cNvPr>
          <p:cNvCxnSpPr>
            <a:cxnSpLocks/>
          </p:cNvCxnSpPr>
          <p:nvPr/>
        </p:nvCxnSpPr>
        <p:spPr>
          <a:xfrm>
            <a:off x="9224" y="1927312"/>
            <a:ext cx="1159170" cy="0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5F835F-92A7-7537-F178-0D1A027FBCD9}"/>
              </a:ext>
            </a:extLst>
          </p:cNvPr>
          <p:cNvCxnSpPr>
            <a:cxnSpLocks/>
          </p:cNvCxnSpPr>
          <p:nvPr/>
        </p:nvCxnSpPr>
        <p:spPr>
          <a:xfrm>
            <a:off x="9224" y="3131126"/>
            <a:ext cx="1159170" cy="0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6F53C6C-D0BB-39F5-D327-29BA48540219}"/>
              </a:ext>
            </a:extLst>
          </p:cNvPr>
          <p:cNvCxnSpPr>
            <a:cxnSpLocks/>
          </p:cNvCxnSpPr>
          <p:nvPr/>
        </p:nvCxnSpPr>
        <p:spPr>
          <a:xfrm flipV="1">
            <a:off x="597733" y="1927312"/>
            <a:ext cx="0" cy="1203814"/>
          </a:xfrm>
          <a:prstGeom prst="straightConnector1">
            <a:avLst/>
          </a:prstGeom>
          <a:ln w="76200">
            <a:solidFill>
              <a:srgbClr val="0066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53261A1-2279-08FA-CF96-31DAEA2D1874}"/>
              </a:ext>
            </a:extLst>
          </p:cNvPr>
          <p:cNvSpPr txBox="1"/>
          <p:nvPr/>
        </p:nvSpPr>
        <p:spPr>
          <a:xfrm>
            <a:off x="1151914" y="1733410"/>
            <a:ext cx="114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1D41"/>
                </a:solidFill>
              </a:rPr>
              <a:t>6p </a:t>
            </a:r>
            <a:r>
              <a:rPr lang="en-US" baseline="30000" dirty="0">
                <a:solidFill>
                  <a:srgbClr val="001D41"/>
                </a:solidFill>
              </a:rPr>
              <a:t>2</a:t>
            </a:r>
            <a:r>
              <a:rPr lang="en-US" dirty="0">
                <a:solidFill>
                  <a:srgbClr val="001D41"/>
                </a:solidFill>
              </a:rPr>
              <a:t>P</a:t>
            </a:r>
            <a:r>
              <a:rPr lang="en-US" baseline="-25000" dirty="0">
                <a:solidFill>
                  <a:srgbClr val="001D41"/>
                </a:solidFill>
              </a:rPr>
              <a:t>3/2</a:t>
            </a:r>
            <a:endParaRPr lang="en-BE" baseline="-25000" dirty="0" err="1">
              <a:solidFill>
                <a:srgbClr val="001D4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89C19D-5D48-C862-6933-95B0F6B8CB2D}"/>
              </a:ext>
            </a:extLst>
          </p:cNvPr>
          <p:cNvSpPr txBox="1"/>
          <p:nvPr/>
        </p:nvSpPr>
        <p:spPr>
          <a:xfrm>
            <a:off x="1168394" y="2934260"/>
            <a:ext cx="114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1D41"/>
                </a:solidFill>
              </a:rPr>
              <a:t>6s </a:t>
            </a:r>
            <a:r>
              <a:rPr lang="en-US" baseline="30000" dirty="0">
                <a:solidFill>
                  <a:srgbClr val="001D41"/>
                </a:solidFill>
              </a:rPr>
              <a:t>2</a:t>
            </a:r>
            <a:r>
              <a:rPr lang="en-US" dirty="0">
                <a:solidFill>
                  <a:srgbClr val="001D41"/>
                </a:solidFill>
              </a:rPr>
              <a:t>S</a:t>
            </a:r>
            <a:r>
              <a:rPr lang="en-US" baseline="-25000" dirty="0">
                <a:solidFill>
                  <a:srgbClr val="001D41"/>
                </a:solidFill>
              </a:rPr>
              <a:t>1/2</a:t>
            </a:r>
            <a:endParaRPr lang="en-BE" baseline="-25000" dirty="0" err="1">
              <a:solidFill>
                <a:srgbClr val="001D4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063CEF7-14B0-4DCB-77FB-C1F7BC4257B4}"/>
              </a:ext>
            </a:extLst>
          </p:cNvPr>
          <p:cNvCxnSpPr/>
          <p:nvPr/>
        </p:nvCxnSpPr>
        <p:spPr>
          <a:xfrm>
            <a:off x="2191961" y="1918076"/>
            <a:ext cx="969818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538B83A-3942-FC59-A75C-E83A4AA5B9FA}"/>
              </a:ext>
            </a:extLst>
          </p:cNvPr>
          <p:cNvCxnSpPr/>
          <p:nvPr/>
        </p:nvCxnSpPr>
        <p:spPr>
          <a:xfrm>
            <a:off x="2214358" y="3128102"/>
            <a:ext cx="969818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07">
                <a:extLst>
                  <a:ext uri="{FF2B5EF4-FFF2-40B4-BE49-F238E27FC236}">
                    <a16:creationId xmlns:a16="http://schemas.microsoft.com/office/drawing/2014/main" id="{F3444136-CE30-DA7A-D91E-358698BB2BEB}"/>
                  </a:ext>
                </a:extLst>
              </p:cNvPr>
              <p:cNvSpPr txBox="1"/>
              <p:nvPr/>
            </p:nvSpPr>
            <p:spPr bwMode="auto">
              <a:xfrm>
                <a:off x="3176303" y="1715026"/>
                <a:ext cx="44300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4FB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4FB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4FB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004FB0"/>
                  </a:solidFill>
                </a:endParaRPr>
              </a:p>
            </p:txBody>
          </p:sp>
        </mc:Choice>
        <mc:Fallback xmlns="">
          <p:sp>
            <p:nvSpPr>
              <p:cNvPr id="14" name="Textfeld 107">
                <a:extLst>
                  <a:ext uri="{FF2B5EF4-FFF2-40B4-BE49-F238E27FC236}">
                    <a16:creationId xmlns:a16="http://schemas.microsoft.com/office/drawing/2014/main" id="{F3444136-CE30-DA7A-D91E-358698BB2B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76303" y="1715026"/>
                <a:ext cx="443006" cy="369332"/>
              </a:xfrm>
              <a:prstGeom prst="rect">
                <a:avLst/>
              </a:prstGeom>
              <a:blipFill>
                <a:blip r:embed="rId3"/>
                <a:stretch>
                  <a:fillRect l="-13699" b="-13115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5EF167B8-BC07-189E-E5B3-93DF476D81A2}"/>
              </a:ext>
            </a:extLst>
          </p:cNvPr>
          <p:cNvSpPr txBox="1"/>
          <p:nvPr/>
        </p:nvSpPr>
        <p:spPr>
          <a:xfrm>
            <a:off x="3546697" y="1733410"/>
            <a:ext cx="1911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FB0"/>
                </a:solidFill>
              </a:rPr>
              <a:t>from upper state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feld 107">
                <a:extLst>
                  <a:ext uri="{FF2B5EF4-FFF2-40B4-BE49-F238E27FC236}">
                    <a16:creationId xmlns:a16="http://schemas.microsoft.com/office/drawing/2014/main" id="{D7ED3625-E93A-141A-0839-884D0ADE959D}"/>
                  </a:ext>
                </a:extLst>
              </p:cNvPr>
              <p:cNvSpPr txBox="1"/>
              <p:nvPr/>
            </p:nvSpPr>
            <p:spPr bwMode="auto">
              <a:xfrm>
                <a:off x="3219544" y="2940844"/>
                <a:ext cx="3795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4FB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4FB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4FB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004FB0"/>
                  </a:solidFill>
                </a:endParaRPr>
              </a:p>
            </p:txBody>
          </p:sp>
        </mc:Choice>
        <mc:Fallback xmlns="">
          <p:sp>
            <p:nvSpPr>
              <p:cNvPr id="22" name="Textfeld 107">
                <a:extLst>
                  <a:ext uri="{FF2B5EF4-FFF2-40B4-BE49-F238E27FC236}">
                    <a16:creationId xmlns:a16="http://schemas.microsoft.com/office/drawing/2014/main" id="{D7ED3625-E93A-141A-0839-884D0ADE9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19544" y="2940844"/>
                <a:ext cx="379526" cy="369332"/>
              </a:xfrm>
              <a:prstGeom prst="rect">
                <a:avLst/>
              </a:prstGeom>
              <a:blipFill>
                <a:blip r:embed="rId4"/>
                <a:stretch>
                  <a:fillRect l="-16129" r="-4839" b="-18033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53841DD8-A903-FA86-A0B8-E04B91B0A1FE}"/>
              </a:ext>
            </a:extLst>
          </p:cNvPr>
          <p:cNvSpPr txBox="1"/>
          <p:nvPr/>
        </p:nvSpPr>
        <p:spPr>
          <a:xfrm>
            <a:off x="3525929" y="2955296"/>
            <a:ext cx="1911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4FB0"/>
                </a:solidFill>
              </a:rPr>
              <a:t>from lower state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5425EDE-D0CD-8910-0613-6AEAD9F3F9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2465" y="742312"/>
            <a:ext cx="6733908" cy="4241030"/>
          </a:xfrm>
          <a:prstGeom prst="rect">
            <a:avLst/>
          </a:prstGeom>
        </p:spPr>
      </p:pic>
      <p:sp>
        <p:nvSpPr>
          <p:cNvPr id="25" name="Ovaal 3">
            <a:extLst>
              <a:ext uri="{FF2B5EF4-FFF2-40B4-BE49-F238E27FC236}">
                <a16:creationId xmlns:a16="http://schemas.microsoft.com/office/drawing/2014/main" id="{F6BE37D4-2B07-53B0-83A7-786156CA6153}"/>
              </a:ext>
            </a:extLst>
          </p:cNvPr>
          <p:cNvSpPr/>
          <p:nvPr/>
        </p:nvSpPr>
        <p:spPr>
          <a:xfrm>
            <a:off x="6195528" y="3486006"/>
            <a:ext cx="1396620" cy="45778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B0BD713-B642-4870-C90A-ABFDC2C9813B}"/>
              </a:ext>
            </a:extLst>
          </p:cNvPr>
          <p:cNvCxnSpPr>
            <a:cxnSpLocks/>
            <a:stCxn id="25" idx="4"/>
          </p:cNvCxnSpPr>
          <p:nvPr/>
        </p:nvCxnSpPr>
        <p:spPr>
          <a:xfrm flipH="1">
            <a:off x="6875325" y="3943787"/>
            <a:ext cx="18513" cy="10772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5A3C7B5-D644-D850-7EB5-B8907B3C6D91}"/>
              </a:ext>
            </a:extLst>
          </p:cNvPr>
          <p:cNvSpPr txBox="1"/>
          <p:nvPr/>
        </p:nvSpPr>
        <p:spPr>
          <a:xfrm>
            <a:off x="6501118" y="1981374"/>
            <a:ext cx="5317555" cy="369332"/>
          </a:xfrm>
          <a:prstGeom prst="rect">
            <a:avLst/>
          </a:prstGeom>
          <a:noFill/>
          <a:ln w="9525">
            <a:solidFill>
              <a:srgbClr val="E02B2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4FB0"/>
                </a:solidFill>
              </a:rPr>
              <a:t>First direct spin measurement of </a:t>
            </a:r>
            <a:r>
              <a:rPr lang="en-US" baseline="30000" dirty="0">
                <a:solidFill>
                  <a:srgbClr val="004FB0"/>
                </a:solidFill>
              </a:rPr>
              <a:t>181-183</a:t>
            </a:r>
            <a:r>
              <a:rPr lang="en-US" dirty="0">
                <a:solidFill>
                  <a:srgbClr val="004FB0"/>
                </a:solidFill>
              </a:rPr>
              <a:t>Au isotopes</a:t>
            </a:r>
            <a:endParaRPr lang="en-BE" dirty="0" err="1">
              <a:solidFill>
                <a:srgbClr val="004F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9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5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75544-57A2-DBA4-3E06-65276785C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47">
            <a:extLst>
              <a:ext uri="{FF2B5EF4-FFF2-40B4-BE49-F238E27FC236}">
                <a16:creationId xmlns:a16="http://schemas.microsoft.com/office/drawing/2014/main" id="{372B58C5-45EE-123F-E684-33322CCD8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9673"/>
          </a:xfrm>
        </p:spPr>
        <p:txBody>
          <a:bodyPr/>
          <a:lstStyle/>
          <a:p>
            <a:pPr algn="ctr"/>
            <a:r>
              <a:rPr lang="en-US" dirty="0"/>
              <a:t>Magnetic dipole moment and Hyperfine Anomaly</a:t>
            </a:r>
            <a:endParaRPr lang="en-BE" dirty="0"/>
          </a:p>
        </p:txBody>
      </p:sp>
      <p:sp>
        <p:nvSpPr>
          <p:cNvPr id="51" name="Tijdelijke aanduiding voor voettekst 1">
            <a:extLst>
              <a:ext uri="{FF2B5EF4-FFF2-40B4-BE49-F238E27FC236}">
                <a16:creationId xmlns:a16="http://schemas.microsoft.com/office/drawing/2014/main" id="{3BCED359-9C3B-8E36-0466-CC03246C0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3600" y="6210000"/>
            <a:ext cx="4993200" cy="648000"/>
          </a:xfrm>
        </p:spPr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54" name="Tijdelijke aanduiding voor voettekst 1">
            <a:extLst>
              <a:ext uri="{FF2B5EF4-FFF2-40B4-BE49-F238E27FC236}">
                <a16:creationId xmlns:a16="http://schemas.microsoft.com/office/drawing/2014/main" id="{3B18565E-55EC-F212-5E16-F6E6AA9DD3F5}"/>
              </a:ext>
            </a:extLst>
          </p:cNvPr>
          <p:cNvSpPr txBox="1">
            <a:spLocks/>
          </p:cNvSpPr>
          <p:nvPr/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defPPr>
              <a:defRPr lang="nl-NL"/>
            </a:defPPr>
            <a:lvl1pPr marL="0" algn="r" defTabSz="914400" rtl="0" eaLnBrk="1" latinLnBrk="0" hangingPunct="1">
              <a:defRPr sz="1000" kern="1200" baseline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Institute for Nuclear and Radiation Physics (IKS)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2E95049-C543-9EAD-FA23-438C2403E3E5}"/>
              </a:ext>
            </a:extLst>
          </p:cNvPr>
          <p:cNvCxnSpPr>
            <a:cxnSpLocks/>
          </p:cNvCxnSpPr>
          <p:nvPr/>
        </p:nvCxnSpPr>
        <p:spPr>
          <a:xfrm>
            <a:off x="6456221" y="3189702"/>
            <a:ext cx="1159170" cy="0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2206F14-E10F-7CA3-D554-4E4EFBA3CA65}"/>
              </a:ext>
            </a:extLst>
          </p:cNvPr>
          <p:cNvCxnSpPr>
            <a:cxnSpLocks/>
          </p:cNvCxnSpPr>
          <p:nvPr/>
        </p:nvCxnSpPr>
        <p:spPr>
          <a:xfrm>
            <a:off x="6456221" y="5243908"/>
            <a:ext cx="1159170" cy="0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F51D3CB-470D-8350-114D-1918BEF166A9}"/>
              </a:ext>
            </a:extLst>
          </p:cNvPr>
          <p:cNvCxnSpPr>
            <a:cxnSpLocks/>
          </p:cNvCxnSpPr>
          <p:nvPr/>
        </p:nvCxnSpPr>
        <p:spPr>
          <a:xfrm flipV="1">
            <a:off x="7044730" y="3189702"/>
            <a:ext cx="0" cy="2054206"/>
          </a:xfrm>
          <a:prstGeom prst="straightConnector1">
            <a:avLst/>
          </a:prstGeom>
          <a:ln w="76200">
            <a:solidFill>
              <a:srgbClr val="0066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B3889E8-BE49-1FC3-0244-7CF35D3761A4}"/>
              </a:ext>
            </a:extLst>
          </p:cNvPr>
          <p:cNvSpPr txBox="1"/>
          <p:nvPr/>
        </p:nvSpPr>
        <p:spPr>
          <a:xfrm>
            <a:off x="7660916" y="2966280"/>
            <a:ext cx="114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1D41"/>
                </a:solidFill>
              </a:rPr>
              <a:t>6p </a:t>
            </a:r>
            <a:r>
              <a:rPr lang="en-US" baseline="30000" dirty="0">
                <a:solidFill>
                  <a:srgbClr val="001D41"/>
                </a:solidFill>
              </a:rPr>
              <a:t>2</a:t>
            </a:r>
            <a:r>
              <a:rPr lang="en-US" dirty="0">
                <a:solidFill>
                  <a:srgbClr val="001D41"/>
                </a:solidFill>
              </a:rPr>
              <a:t>P</a:t>
            </a:r>
            <a:r>
              <a:rPr lang="en-US" baseline="-25000" dirty="0">
                <a:solidFill>
                  <a:srgbClr val="001D41"/>
                </a:solidFill>
              </a:rPr>
              <a:t>3/2</a:t>
            </a:r>
            <a:endParaRPr lang="en-BE" baseline="-25000" dirty="0" err="1">
              <a:solidFill>
                <a:srgbClr val="001D4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63E2BC-9BDB-B245-4581-B8B49D8A9CD6}"/>
              </a:ext>
            </a:extLst>
          </p:cNvPr>
          <p:cNvSpPr txBox="1"/>
          <p:nvPr/>
        </p:nvSpPr>
        <p:spPr>
          <a:xfrm>
            <a:off x="7677104" y="5056218"/>
            <a:ext cx="114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1D41"/>
                </a:solidFill>
              </a:rPr>
              <a:t>6s </a:t>
            </a:r>
            <a:r>
              <a:rPr lang="en-US" baseline="30000" dirty="0">
                <a:solidFill>
                  <a:srgbClr val="001D41"/>
                </a:solidFill>
              </a:rPr>
              <a:t>2</a:t>
            </a:r>
            <a:r>
              <a:rPr lang="en-US" dirty="0">
                <a:solidFill>
                  <a:srgbClr val="001D41"/>
                </a:solidFill>
              </a:rPr>
              <a:t>S</a:t>
            </a:r>
            <a:r>
              <a:rPr lang="en-US" baseline="-25000" dirty="0">
                <a:solidFill>
                  <a:srgbClr val="001D41"/>
                </a:solidFill>
              </a:rPr>
              <a:t>1/2</a:t>
            </a:r>
            <a:endParaRPr lang="en-BE" baseline="-25000" dirty="0" err="1">
              <a:solidFill>
                <a:srgbClr val="001D4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949D46C-720B-2B4C-48A1-42EB62580B5C}"/>
              </a:ext>
            </a:extLst>
          </p:cNvPr>
          <p:cNvCxnSpPr/>
          <p:nvPr/>
        </p:nvCxnSpPr>
        <p:spPr>
          <a:xfrm>
            <a:off x="8638958" y="3153034"/>
            <a:ext cx="969818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B3E9CF8-CCF6-85D2-4E91-8EA85FF2A6AA}"/>
              </a:ext>
            </a:extLst>
          </p:cNvPr>
          <p:cNvCxnSpPr/>
          <p:nvPr/>
        </p:nvCxnSpPr>
        <p:spPr>
          <a:xfrm>
            <a:off x="8661355" y="5240884"/>
            <a:ext cx="969818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feld 107">
                <a:extLst>
                  <a:ext uri="{FF2B5EF4-FFF2-40B4-BE49-F238E27FC236}">
                    <a16:creationId xmlns:a16="http://schemas.microsoft.com/office/drawing/2014/main" id="{832E7C89-5436-F192-6A58-E717F07706DF}"/>
                  </a:ext>
                </a:extLst>
              </p:cNvPr>
              <p:cNvSpPr txBox="1"/>
              <p:nvPr/>
            </p:nvSpPr>
            <p:spPr bwMode="auto">
              <a:xfrm>
                <a:off x="9687952" y="2949984"/>
                <a:ext cx="28353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4FB0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>
                  <a:solidFill>
                    <a:srgbClr val="004FB0"/>
                  </a:solidFill>
                </a:endParaRPr>
              </a:p>
            </p:txBody>
          </p:sp>
        </mc:Choice>
        <mc:Fallback xmlns="">
          <p:sp>
            <p:nvSpPr>
              <p:cNvPr id="26" name="Textfeld 107">
                <a:extLst>
                  <a:ext uri="{FF2B5EF4-FFF2-40B4-BE49-F238E27FC236}">
                    <a16:creationId xmlns:a16="http://schemas.microsoft.com/office/drawing/2014/main" id="{832E7C89-5436-F192-6A58-E717F0770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87952" y="2949984"/>
                <a:ext cx="283539" cy="369332"/>
              </a:xfrm>
              <a:prstGeom prst="rect">
                <a:avLst/>
              </a:prstGeom>
              <a:blipFill>
                <a:blip r:embed="rId3"/>
                <a:stretch>
                  <a:fillRect l="-21277" r="-21277" b="-819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03E4036E-7BAF-AF1B-D9A1-958735957333}"/>
              </a:ext>
            </a:extLst>
          </p:cNvPr>
          <p:cNvSpPr txBox="1"/>
          <p:nvPr/>
        </p:nvSpPr>
        <p:spPr>
          <a:xfrm>
            <a:off x="9955346" y="2968368"/>
            <a:ext cx="1911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FB0"/>
                </a:solidFill>
              </a:rPr>
              <a:t>from upper state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feld 107">
                <a:extLst>
                  <a:ext uri="{FF2B5EF4-FFF2-40B4-BE49-F238E27FC236}">
                    <a16:creationId xmlns:a16="http://schemas.microsoft.com/office/drawing/2014/main" id="{FE0D30FF-B349-262D-A6DA-A428C90C4D93}"/>
                  </a:ext>
                </a:extLst>
              </p:cNvPr>
              <p:cNvSpPr txBox="1"/>
              <p:nvPr/>
            </p:nvSpPr>
            <p:spPr bwMode="auto">
              <a:xfrm>
                <a:off x="9694249" y="5053626"/>
                <a:ext cx="28353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4FB0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>
                  <a:solidFill>
                    <a:srgbClr val="004FB0"/>
                  </a:solidFill>
                </a:endParaRPr>
              </a:p>
            </p:txBody>
          </p:sp>
        </mc:Choice>
        <mc:Fallback xmlns="">
          <p:sp>
            <p:nvSpPr>
              <p:cNvPr id="28" name="Textfeld 107">
                <a:extLst>
                  <a:ext uri="{FF2B5EF4-FFF2-40B4-BE49-F238E27FC236}">
                    <a16:creationId xmlns:a16="http://schemas.microsoft.com/office/drawing/2014/main" id="{FE0D30FF-B349-262D-A6DA-A428C90C4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94249" y="5053626"/>
                <a:ext cx="283539" cy="369332"/>
              </a:xfrm>
              <a:prstGeom prst="rect">
                <a:avLst/>
              </a:prstGeom>
              <a:blipFill>
                <a:blip r:embed="rId4"/>
                <a:stretch>
                  <a:fillRect l="-21277" r="-21277" b="-983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7791E925-3C31-C10E-8CA1-78F0F6FC6B83}"/>
              </a:ext>
            </a:extLst>
          </p:cNvPr>
          <p:cNvSpPr txBox="1"/>
          <p:nvPr/>
        </p:nvSpPr>
        <p:spPr>
          <a:xfrm>
            <a:off x="9933952" y="5059242"/>
            <a:ext cx="1911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4FB0"/>
                </a:solidFill>
              </a:rPr>
              <a:t>from lower state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feld 107">
                <a:extLst>
                  <a:ext uri="{FF2B5EF4-FFF2-40B4-BE49-F238E27FC236}">
                    <a16:creationId xmlns:a16="http://schemas.microsoft.com/office/drawing/2014/main" id="{187BABBD-48C8-5980-1C68-AC6D96B23317}"/>
                  </a:ext>
                </a:extLst>
              </p:cNvPr>
              <p:cNvSpPr txBox="1"/>
              <p:nvPr/>
            </p:nvSpPr>
            <p:spPr bwMode="auto">
              <a:xfrm>
                <a:off x="6678057" y="764942"/>
                <a:ext cx="1258165" cy="5694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>
                      <m:r>
                        <a:rPr lang="de-DE" b="0" i="1" smtClean="0">
                          <a:solidFill>
                            <a:srgbClr val="004FB0"/>
                          </a:solidFill>
                        </a:rPr>
                        <m:t>𝐴</m:t>
                      </m:r>
                      <m:r>
                        <a:rPr lang="de-DE" b="0" i="1" smtClean="0">
                          <a:solidFill>
                            <a:srgbClr val="0E1820"/>
                          </a:solidFill>
                        </a:rPr>
                        <m:t>=</m:t>
                      </m:r>
                      <m:r>
                        <a:rPr lang="de-DE" b="1" i="1" smtClean="0">
                          <a:solidFill>
                            <a:srgbClr val="00B0F0"/>
                          </a:solidFill>
                          <a:ea typeface="Cambria Math"/>
                        </a:rPr>
                        <m:t>𝝁</m:t>
                      </m:r>
                      <m:f>
                        <m:fPr>
                          <m:ctrlPr>
                            <a:rPr lang="de-DE" b="0" i="1">
                              <a:solidFill>
                                <a:srgbClr val="004FB0"/>
                              </a:solidFill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b="0" i="1">
                                  <a:solidFill>
                                    <a:srgbClr val="004FB0"/>
                                  </a:solidFill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>
                                  <a:solidFill>
                                    <a:srgbClr val="004FB0"/>
                                  </a:solidFill>
                                  <a:ea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de-DE" b="0" i="1">
                                  <a:solidFill>
                                    <a:srgbClr val="004FB0"/>
                                  </a:solidFill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  <m:r>
                            <a:rPr lang="de-DE" b="0" i="1">
                              <a:solidFill>
                                <a:srgbClr val="004FB0"/>
                              </a:solidFill>
                              <a:ea typeface="Cambria Math"/>
                            </a:rPr>
                            <m:t>(0)</m:t>
                          </m:r>
                        </m:num>
                        <m:den>
                          <m:r>
                            <a:rPr lang="de-DE" b="0" i="1" smtClean="0">
                              <a:solidFill>
                                <a:srgbClr val="004FB0"/>
                              </a:solidFill>
                              <a:ea typeface="Cambria Math"/>
                            </a:rPr>
                            <m:t>𝐼𝐽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0E1820"/>
                  </a:solidFill>
                </a:endParaRPr>
              </a:p>
            </p:txBody>
          </p:sp>
        </mc:Choice>
        <mc:Fallback>
          <p:sp>
            <p:nvSpPr>
              <p:cNvPr id="30" name="Textfeld 107">
                <a:extLst>
                  <a:ext uri="{FF2B5EF4-FFF2-40B4-BE49-F238E27FC236}">
                    <a16:creationId xmlns:a16="http://schemas.microsoft.com/office/drawing/2014/main" id="{187BABBD-48C8-5980-1C68-AC6D96B233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78057" y="764942"/>
                <a:ext cx="1258165" cy="5694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3CE581-CDBE-E29E-1ABD-883712F56B82}"/>
                  </a:ext>
                </a:extLst>
              </p:cNvPr>
              <p:cNvSpPr txBox="1"/>
              <p:nvPr/>
            </p:nvSpPr>
            <p:spPr>
              <a:xfrm>
                <a:off x="8185735" y="826414"/>
                <a:ext cx="19114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004FB0"/>
                    </a:solidFill>
                  </a:rPr>
                  <a:t>from </a:t>
                </a:r>
                <a14:m>
                  <m:oMath xmlns:m="http://schemas.openxmlformats.org/officeDocument/2006/math">
                    <m:r>
                      <a:rPr lang="de-DE" sz="2000" i="1">
                        <a:solidFill>
                          <a:srgbClr val="004FB0"/>
                        </a:solidFill>
                        <a:latin typeface="Cambria Math"/>
                      </a:rPr>
                      <m:t>𝐴</m:t>
                    </m:r>
                  </m:oMath>
                </a14:m>
                <a:r>
                  <a:rPr lang="en-US" sz="2000" i="1" dirty="0">
                    <a:solidFill>
                      <a:srgbClr val="004FB0"/>
                    </a:solidFill>
                  </a:rPr>
                  <a:t>  </a:t>
                </a:r>
                <a:r>
                  <a:rPr lang="en-US" sz="2000" dirty="0">
                    <a:solidFill>
                      <a:srgbClr val="004FB0"/>
                    </a:solidFill>
                  </a:rPr>
                  <a:t>to </a:t>
                </a:r>
                <a:r>
                  <a:rPr lang="en-US" sz="2000" i="1" dirty="0">
                    <a:solidFill>
                      <a:srgbClr val="004FB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sz="2000" i="1">
                        <a:solidFill>
                          <a:srgbClr val="004FB0"/>
                        </a:solidFill>
                        <a:latin typeface="Cambria Math"/>
                        <a:ea typeface="Cambria Math"/>
                      </a:rPr>
                      <m:t>𝜇</m:t>
                    </m:r>
                  </m:oMath>
                </a14:m>
                <a:r>
                  <a:rPr lang="en-US" sz="2000" i="1" dirty="0">
                    <a:solidFill>
                      <a:srgbClr val="004FB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3CE581-CDBE-E29E-1ABD-883712F56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5735" y="826414"/>
                <a:ext cx="1911443" cy="400110"/>
              </a:xfrm>
              <a:prstGeom prst="rect">
                <a:avLst/>
              </a:prstGeom>
              <a:blipFill>
                <a:blip r:embed="rId6"/>
                <a:stretch>
                  <a:fillRect l="-3514" t="-7692" b="-29231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对象 2">
                <a:extLst>
                  <a:ext uri="{FF2B5EF4-FFF2-40B4-BE49-F238E27FC236}">
                    <a16:creationId xmlns:a16="http://schemas.microsoft.com/office/drawing/2014/main" id="{ED0E9444-8BD6-C32C-4CF8-E3FB023CA970}"/>
                  </a:ext>
                </a:extLst>
              </p:cNvPr>
              <p:cNvSpPr txBox="1"/>
              <p:nvPr/>
            </p:nvSpPr>
            <p:spPr>
              <a:xfrm>
                <a:off x="6531920" y="1315496"/>
                <a:ext cx="4275108" cy="671512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BE" i="1">
                              <a:solidFill>
                                <a:srgbClr val="004FB0"/>
                              </a:solidFill>
                            </a:rPr>
                          </m:ctrlPr>
                        </m:sSubPr>
                        <m:e>
                          <m:r>
                            <a:rPr lang="en-BE" i="1">
                              <a:solidFill>
                                <a:srgbClr val="004FB0"/>
                              </a:solidFill>
                            </a:rPr>
                            <m:t>𝜇</m:t>
                          </m:r>
                        </m:e>
                        <m:sub>
                          <m:r>
                            <a:rPr lang="en-BE" i="1">
                              <a:solidFill>
                                <a:srgbClr val="004FB0"/>
                              </a:solidFill>
                            </a:rPr>
                            <m:t>𝐴</m:t>
                          </m:r>
                        </m:sub>
                      </m:sSub>
                      <m:r>
                        <a:rPr lang="en-BE" i="1">
                          <a:solidFill>
                            <a:srgbClr val="004FB0"/>
                          </a:solidFill>
                        </a:rPr>
                        <m:t>=</m:t>
                      </m:r>
                      <m:sSub>
                        <m:sSubPr>
                          <m:ctrlPr>
                            <a:rPr lang="en-BE" i="1">
                              <a:solidFill>
                                <a:srgbClr val="004FB0"/>
                              </a:solidFill>
                            </a:rPr>
                          </m:ctrlPr>
                        </m:sSubPr>
                        <m:e>
                          <m:r>
                            <a:rPr lang="en-BE" i="1">
                              <a:solidFill>
                                <a:srgbClr val="004FB0"/>
                              </a:solidFill>
                            </a:rPr>
                            <m:t>𝜇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4FB0"/>
                              </a:solidFill>
                            </a:rPr>
                            <m:t>197</m:t>
                          </m:r>
                          <m:r>
                            <a:rPr lang="en-US" b="0" i="1" smtClean="0">
                              <a:solidFill>
                                <a:srgbClr val="004FB0"/>
                              </a:solidFill>
                            </a:rPr>
                            <m:t>𝐴𝑢</m:t>
                          </m:r>
                        </m:sub>
                      </m:sSub>
                      <m:f>
                        <m:fPr>
                          <m:ctrlPr>
                            <a:rPr lang="en-BE" i="1">
                              <a:solidFill>
                                <a:srgbClr val="004FB0"/>
                              </a:solidFill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BE" i="1">
                                  <a:solidFill>
                                    <a:srgbClr val="004FB0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rgbClr val="004FB0"/>
                                  </a:solidFill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BE" i="1">
                                  <a:solidFill>
                                    <a:srgbClr val="004FB0"/>
                                  </a:solidFill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BE" i="1">
                                  <a:solidFill>
                                    <a:srgbClr val="004FB0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rgbClr val="004FB0"/>
                                  </a:solidFill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4FB0"/>
                                  </a:solidFill>
                                </a:rPr>
                                <m:t>197</m:t>
                              </m:r>
                              <m:r>
                                <a:rPr lang="en-US" b="0" i="1" smtClean="0">
                                  <a:solidFill>
                                    <a:srgbClr val="004FB0"/>
                                  </a:solidFill>
                                </a:rPr>
                                <m:t>𝐴𝑢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BE" i="1">
                              <a:solidFill>
                                <a:srgbClr val="004FB0"/>
                              </a:solidFill>
                            </a:rPr>
                          </m:ctrlPr>
                        </m:fPr>
                        <m:num>
                          <m:r>
                            <a:rPr lang="en-BE" i="1">
                              <a:solidFill>
                                <a:srgbClr val="004FB0"/>
                              </a:solidFill>
                            </a:rPr>
                            <m:t>𝐴</m:t>
                          </m:r>
                          <m:r>
                            <a:rPr lang="en-US" b="0" i="1" baseline="-25000" smtClean="0">
                              <a:solidFill>
                                <a:srgbClr val="004FB0"/>
                              </a:solidFill>
                            </a:rPr>
                            <m:t>𝐴</m:t>
                          </m:r>
                        </m:num>
                        <m:den>
                          <m:r>
                            <a:rPr lang="en-BE" i="1">
                              <a:solidFill>
                                <a:srgbClr val="004FB0"/>
                              </a:solidFill>
                            </a:rPr>
                            <m:t>𝐴</m:t>
                          </m:r>
                          <m:r>
                            <a:rPr lang="en-US" b="0" i="1" baseline="-25000" smtClean="0">
                              <a:solidFill>
                                <a:srgbClr val="004FB0"/>
                              </a:solidFill>
                            </a:rPr>
                            <m:t>197</m:t>
                          </m:r>
                          <m:r>
                            <a:rPr lang="en-US" b="0" i="1" baseline="-25000" smtClean="0">
                              <a:solidFill>
                                <a:srgbClr val="004FB0"/>
                              </a:solidFill>
                            </a:rPr>
                            <m:t>𝐴𝑢</m:t>
                          </m:r>
                        </m:den>
                      </m:f>
                    </m:oMath>
                  </m:oMathPara>
                </a14:m>
                <a:endParaRPr lang="en-BE" baseline="30000" dirty="0"/>
              </a:p>
            </p:txBody>
          </p:sp>
        </mc:Choice>
        <mc:Fallback>
          <p:sp>
            <p:nvSpPr>
              <p:cNvPr id="32" name="对象 2">
                <a:extLst>
                  <a:ext uri="{FF2B5EF4-FFF2-40B4-BE49-F238E27FC236}">
                    <a16:creationId xmlns:a16="http://schemas.microsoft.com/office/drawing/2014/main" id="{ED0E9444-8BD6-C32C-4CF8-E3FB023CA9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920" y="1315496"/>
                <a:ext cx="4275108" cy="6715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364A5B2-C3F9-92C5-0833-2433C5BBBF57}"/>
                  </a:ext>
                </a:extLst>
              </p:cNvPr>
              <p:cNvSpPr txBox="1"/>
              <p:nvPr/>
            </p:nvSpPr>
            <p:spPr>
              <a:xfrm>
                <a:off x="9030558" y="1387607"/>
                <a:ext cx="1508133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BE" sz="1800" i="1" smtClean="0">
                          <a:solidFill>
                            <a:srgbClr val="FF0000"/>
                          </a:solidFill>
                        </a:rPr>
                        <m:t>(1+</m:t>
                      </m:r>
                      <m:sSup>
                        <m:sSupPr>
                          <m:ctrlPr>
                            <a:rPr lang="en-US" sz="1800" i="1" baseline="30000">
                              <a:solidFill>
                                <a:srgbClr val="FF0000"/>
                              </a:solidFill>
                            </a:rPr>
                          </m:ctrlPr>
                        </m:sSupPr>
                        <m:e>
                          <m:r>
                            <a:rPr lang="en-US" sz="1800" i="1" baseline="30000">
                              <a:solidFill>
                                <a:srgbClr val="FF0000"/>
                              </a:solidFill>
                            </a:rPr>
                            <m:t>197</m:t>
                          </m:r>
                          <m:r>
                            <a:rPr lang="en-US" sz="1800" i="1" baseline="30000">
                              <a:solidFill>
                                <a:srgbClr val="FF0000"/>
                              </a:solidFill>
                            </a:rPr>
                            <m:t>𝐴𝑢</m:t>
                          </m:r>
                          <m:r>
                            <m:rPr>
                              <m:sty m:val="p"/>
                            </m:rPr>
                            <a:rPr lang="el-GR" sz="1800" i="1">
                              <a:solidFill>
                                <a:srgbClr val="FF0000"/>
                              </a:solidFill>
                            </a:rPr>
                            <m:t>Δ</m:t>
                          </m:r>
                        </m:e>
                        <m:sup>
                          <m:r>
                            <a:rPr lang="en-BE" sz="1800" i="1">
                              <a:solidFill>
                                <a:srgbClr val="FF0000"/>
                              </a:solidFill>
                            </a:rPr>
                            <m:t>𝐴</m:t>
                          </m:r>
                        </m:sup>
                      </m:sSup>
                      <m:r>
                        <a:rPr lang="en-BE" sz="1800" i="1">
                          <a:solidFill>
                            <a:srgbClr val="FF0000"/>
                          </a:solidFill>
                        </a:rPr>
                        <m:t>)</m:t>
                      </m:r>
                    </m:oMath>
                  </m:oMathPara>
                </a14:m>
                <a:endParaRPr lang="en-BE" sz="1800" baseline="30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364A5B2-C3F9-92C5-0833-2433C5BBB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0558" y="1387607"/>
                <a:ext cx="1508133" cy="375552"/>
              </a:xfrm>
              <a:prstGeom prst="rect">
                <a:avLst/>
              </a:prstGeom>
              <a:blipFill>
                <a:blip r:embed="rId8"/>
                <a:stretch>
                  <a:fillRect l="-1210" t="-4918" b="-16393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E9DBAD0-AA78-C603-5F38-628736FC4D29}"/>
              </a:ext>
            </a:extLst>
          </p:cNvPr>
          <p:cNvSpPr txBox="1"/>
          <p:nvPr/>
        </p:nvSpPr>
        <p:spPr>
          <a:xfrm>
            <a:off x="7256622" y="2194235"/>
            <a:ext cx="354787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004FB0"/>
                </a:solidFill>
              </a:rPr>
              <a:t>μ</a:t>
            </a:r>
            <a:r>
              <a:rPr lang="en-US" dirty="0">
                <a:solidFill>
                  <a:srgbClr val="004FB0"/>
                </a:solidFill>
              </a:rPr>
              <a:t> from A(</a:t>
            </a:r>
            <a:r>
              <a:rPr lang="en-US" baseline="30000" dirty="0">
                <a:solidFill>
                  <a:srgbClr val="004FB0"/>
                </a:solidFill>
              </a:rPr>
              <a:t>2</a:t>
            </a:r>
            <a:r>
              <a:rPr lang="en-US" dirty="0">
                <a:solidFill>
                  <a:srgbClr val="004FB0"/>
                </a:solidFill>
              </a:rPr>
              <a:t>S</a:t>
            </a:r>
            <a:r>
              <a:rPr lang="en-US" baseline="-25000" dirty="0">
                <a:solidFill>
                  <a:srgbClr val="004FB0"/>
                </a:solidFill>
              </a:rPr>
              <a:t>1/2</a:t>
            </a:r>
            <a:r>
              <a:rPr lang="en-US" dirty="0">
                <a:solidFill>
                  <a:srgbClr val="004FB0"/>
                </a:solidFill>
              </a:rPr>
              <a:t>) = </a:t>
            </a:r>
            <a:r>
              <a:rPr lang="el-GR" dirty="0">
                <a:solidFill>
                  <a:srgbClr val="004FB0"/>
                </a:solidFill>
              </a:rPr>
              <a:t>μ</a:t>
            </a:r>
            <a:r>
              <a:rPr lang="en-US" dirty="0">
                <a:solidFill>
                  <a:srgbClr val="004FB0"/>
                </a:solidFill>
              </a:rPr>
              <a:t> from A(</a:t>
            </a:r>
            <a:r>
              <a:rPr lang="en-US" baseline="30000" dirty="0">
                <a:solidFill>
                  <a:srgbClr val="004FB0"/>
                </a:solidFill>
              </a:rPr>
              <a:t>2</a:t>
            </a:r>
            <a:r>
              <a:rPr lang="en-US" dirty="0">
                <a:solidFill>
                  <a:srgbClr val="004FB0"/>
                </a:solidFill>
              </a:rPr>
              <a:t>P</a:t>
            </a:r>
            <a:r>
              <a:rPr lang="en-US" baseline="-25000" dirty="0">
                <a:solidFill>
                  <a:srgbClr val="004FB0"/>
                </a:solidFill>
              </a:rPr>
              <a:t>3/2</a:t>
            </a:r>
            <a:r>
              <a:rPr lang="en-US" dirty="0">
                <a:solidFill>
                  <a:srgbClr val="004FB0"/>
                </a:solidFill>
              </a:rPr>
              <a:t>) </a:t>
            </a:r>
            <a:endParaRPr lang="en-BE" dirty="0">
              <a:solidFill>
                <a:srgbClr val="004FB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96BD5F-279A-6BDD-98A3-DD0F7C8AADC4}"/>
              </a:ext>
            </a:extLst>
          </p:cNvPr>
          <p:cNvSpPr txBox="1"/>
          <p:nvPr/>
        </p:nvSpPr>
        <p:spPr>
          <a:xfrm>
            <a:off x="7598911" y="3803397"/>
            <a:ext cx="114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1D41"/>
                </a:solidFill>
              </a:rPr>
              <a:t>6p </a:t>
            </a:r>
            <a:r>
              <a:rPr lang="en-US" baseline="30000" dirty="0">
                <a:solidFill>
                  <a:srgbClr val="001D41"/>
                </a:solidFill>
              </a:rPr>
              <a:t>2</a:t>
            </a:r>
            <a:r>
              <a:rPr lang="en-US" dirty="0">
                <a:solidFill>
                  <a:srgbClr val="001D41"/>
                </a:solidFill>
              </a:rPr>
              <a:t>P</a:t>
            </a:r>
            <a:r>
              <a:rPr lang="en-US" baseline="-25000" dirty="0">
                <a:solidFill>
                  <a:srgbClr val="001D41"/>
                </a:solidFill>
              </a:rPr>
              <a:t>1/2</a:t>
            </a:r>
            <a:endParaRPr lang="en-BE" baseline="-25000" dirty="0" err="1">
              <a:solidFill>
                <a:srgbClr val="001D4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E8BFA93-2EEA-2666-0DB1-B593EDD43AD0}"/>
              </a:ext>
            </a:extLst>
          </p:cNvPr>
          <p:cNvCxnSpPr>
            <a:cxnSpLocks/>
          </p:cNvCxnSpPr>
          <p:nvPr/>
        </p:nvCxnSpPr>
        <p:spPr>
          <a:xfrm>
            <a:off x="8638958" y="3998745"/>
            <a:ext cx="969818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01EF1A5-A32B-97CE-5E9B-FCC7E23514E9}"/>
              </a:ext>
            </a:extLst>
          </p:cNvPr>
          <p:cNvSpPr txBox="1"/>
          <p:nvPr/>
        </p:nvSpPr>
        <p:spPr>
          <a:xfrm>
            <a:off x="9836893" y="3791173"/>
            <a:ext cx="2121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from another state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107">
                <a:extLst>
                  <a:ext uri="{FF2B5EF4-FFF2-40B4-BE49-F238E27FC236}">
                    <a16:creationId xmlns:a16="http://schemas.microsoft.com/office/drawing/2014/main" id="{5C3478E9-CD2E-0FF0-7F63-34EF09FAF3CF}"/>
                  </a:ext>
                </a:extLst>
              </p:cNvPr>
              <p:cNvSpPr txBox="1"/>
              <p:nvPr/>
            </p:nvSpPr>
            <p:spPr bwMode="auto">
              <a:xfrm>
                <a:off x="9595999" y="3782522"/>
                <a:ext cx="3672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Textfeld 107">
                <a:extLst>
                  <a:ext uri="{FF2B5EF4-FFF2-40B4-BE49-F238E27FC236}">
                    <a16:creationId xmlns:a16="http://schemas.microsoft.com/office/drawing/2014/main" id="{5C3478E9-CD2E-0FF0-7F63-34EF09FAF3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95999" y="3782522"/>
                <a:ext cx="367299" cy="369332"/>
              </a:xfrm>
              <a:prstGeom prst="rect">
                <a:avLst/>
              </a:prstGeom>
              <a:blipFill>
                <a:blip r:embed="rId9"/>
                <a:stretch>
                  <a:fillRect l="-5000" r="-6667" b="-983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D20C50F-B17C-0523-A388-679C8627174D}"/>
              </a:ext>
            </a:extLst>
          </p:cNvPr>
          <p:cNvCxnSpPr>
            <a:cxnSpLocks/>
          </p:cNvCxnSpPr>
          <p:nvPr/>
        </p:nvCxnSpPr>
        <p:spPr>
          <a:xfrm flipV="1">
            <a:off x="7413843" y="3955766"/>
            <a:ext cx="0" cy="1285118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8B57DC2-8A8E-191E-0F8F-55BFD4A18FA1}"/>
              </a:ext>
            </a:extLst>
          </p:cNvPr>
          <p:cNvCxnSpPr>
            <a:cxnSpLocks/>
          </p:cNvCxnSpPr>
          <p:nvPr/>
        </p:nvCxnSpPr>
        <p:spPr>
          <a:xfrm>
            <a:off x="6471756" y="3955766"/>
            <a:ext cx="1159170" cy="0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4299FCF-F497-8730-2A22-0BC75C36826F}"/>
              </a:ext>
            </a:extLst>
          </p:cNvPr>
          <p:cNvSpPr txBox="1"/>
          <p:nvPr/>
        </p:nvSpPr>
        <p:spPr>
          <a:xfrm>
            <a:off x="7630926" y="4395172"/>
            <a:ext cx="3105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7030A0"/>
                </a:solidFill>
              </a:rPr>
              <a:t>Transition probed by RILIS</a:t>
            </a:r>
            <a:endParaRPr lang="en-BE" dirty="0" err="1">
              <a:solidFill>
                <a:srgbClr val="7030A0"/>
              </a:solidFill>
            </a:endParaRPr>
          </a:p>
        </p:txBody>
      </p:sp>
      <p:sp>
        <p:nvSpPr>
          <p:cNvPr id="37" name="Slide Number Placeholder 4">
            <a:extLst>
              <a:ext uri="{FF2B5EF4-FFF2-40B4-BE49-F238E27FC236}">
                <a16:creationId xmlns:a16="http://schemas.microsoft.com/office/drawing/2014/main" id="{E8DF51F3-CA80-97B6-0C0B-76D9AA34C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6</a:t>
            </a:fld>
            <a:endParaRPr lang="en-GB" sz="1400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DC07F1-B65B-0265-5A13-9923D50EBE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599" y="916331"/>
            <a:ext cx="6431144" cy="52874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3DC128-E6CD-2545-A39E-19F30BC4860E}"/>
              </a:ext>
            </a:extLst>
          </p:cNvPr>
          <p:cNvSpPr txBox="1"/>
          <p:nvPr/>
        </p:nvSpPr>
        <p:spPr>
          <a:xfrm>
            <a:off x="575999" y="2469808"/>
            <a:ext cx="5801045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4FB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Hyperfine Anomaly (HFA): non-uniform distribution of magnetization over the nucleus (BW effect)</a:t>
            </a:r>
            <a:endParaRPr lang="en-BE" dirty="0">
              <a:solidFill>
                <a:srgbClr val="004FB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9ABCBD-12F3-6734-2F9E-50AA5748CF81}"/>
              </a:ext>
            </a:extLst>
          </p:cNvPr>
          <p:cNvSpPr txBox="1"/>
          <p:nvPr/>
        </p:nvSpPr>
        <p:spPr>
          <a:xfrm>
            <a:off x="1735682" y="1636995"/>
            <a:ext cx="354787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μ</a:t>
            </a:r>
            <a:r>
              <a:rPr lang="en-US" dirty="0">
                <a:solidFill>
                  <a:srgbClr val="FF0000"/>
                </a:solidFill>
              </a:rPr>
              <a:t> from A(</a:t>
            </a:r>
            <a:r>
              <a:rPr lang="en-US" baseline="30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en-US" baseline="-25000" dirty="0">
                <a:solidFill>
                  <a:srgbClr val="FF0000"/>
                </a:solidFill>
              </a:rPr>
              <a:t>1/2</a:t>
            </a:r>
            <a:r>
              <a:rPr lang="en-US" dirty="0">
                <a:solidFill>
                  <a:srgbClr val="FF0000"/>
                </a:solidFill>
              </a:rPr>
              <a:t>) ≠ </a:t>
            </a:r>
            <a:r>
              <a:rPr lang="el-GR" dirty="0">
                <a:solidFill>
                  <a:srgbClr val="FF0000"/>
                </a:solidFill>
              </a:rPr>
              <a:t>μ</a:t>
            </a:r>
            <a:r>
              <a:rPr lang="en-US" dirty="0">
                <a:solidFill>
                  <a:srgbClr val="FF0000"/>
                </a:solidFill>
              </a:rPr>
              <a:t> from A(</a:t>
            </a:r>
            <a:r>
              <a:rPr lang="en-US" baseline="30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baseline="-25000" dirty="0">
                <a:solidFill>
                  <a:srgbClr val="FF0000"/>
                </a:solidFill>
              </a:rPr>
              <a:t>3/2</a:t>
            </a:r>
            <a:r>
              <a:rPr lang="en-US" dirty="0">
                <a:solidFill>
                  <a:srgbClr val="FF0000"/>
                </a:solidFill>
              </a:rPr>
              <a:t>) </a:t>
            </a:r>
            <a:endParaRPr lang="en-B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94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42" grpId="0"/>
      <p:bldP spid="2" grpId="0" animBg="1"/>
      <p:bldP spid="4" grpId="0"/>
      <p:bldP spid="6" grpId="0"/>
      <p:bldP spid="7" grpId="0"/>
      <p:bldP spid="34" grpId="0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7ECF7-87B6-5788-4679-1E29D6DAA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7F113CD9-7A55-4811-3823-9F822A453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" y="29506"/>
            <a:ext cx="11747184" cy="656558"/>
          </a:xfrm>
        </p:spPr>
        <p:txBody>
          <a:bodyPr>
            <a:normAutofit/>
          </a:bodyPr>
          <a:lstStyle/>
          <a:p>
            <a:pPr algn="ctr"/>
            <a:r>
              <a:rPr lang="en-GB" noProof="0" dirty="0"/>
              <a:t>Magnetic dipole moment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E28B80A8-F381-D848-CAA9-77816D322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F59771E-7B9E-F60D-AD8F-89B86070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7</a:t>
            </a:fld>
            <a:endParaRPr lang="en-GB" sz="1400" noProof="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FAE2085-505A-8F57-1553-C947F77BFBEB}"/>
              </a:ext>
            </a:extLst>
          </p:cNvPr>
          <p:cNvSpPr txBox="1"/>
          <p:nvPr/>
        </p:nvSpPr>
        <p:spPr>
          <a:xfrm>
            <a:off x="1729790" y="1240255"/>
            <a:ext cx="5995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Mercury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2050DD9F-37E1-5051-2C15-EE4B623657E3}"/>
              </a:ext>
            </a:extLst>
          </p:cNvPr>
          <p:cNvSpPr txBox="1"/>
          <p:nvPr/>
        </p:nvSpPr>
        <p:spPr>
          <a:xfrm>
            <a:off x="1607175" y="693394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80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1280CF4-7C31-6347-163C-A66B4C8E76A3}"/>
              </a:ext>
            </a:extLst>
          </p:cNvPr>
          <p:cNvSpPr txBox="1"/>
          <p:nvPr/>
        </p:nvSpPr>
        <p:spPr>
          <a:xfrm>
            <a:off x="2631932" y="1245679"/>
            <a:ext cx="6332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Thallium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E3A64A67-3222-F2E1-37EE-F2A7BE540C0F}"/>
              </a:ext>
            </a:extLst>
          </p:cNvPr>
          <p:cNvSpPr txBox="1"/>
          <p:nvPr/>
        </p:nvSpPr>
        <p:spPr>
          <a:xfrm>
            <a:off x="3552332" y="1251225"/>
            <a:ext cx="489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Lead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04CF312-11E3-4DF0-3ED9-486B130D3749}"/>
              </a:ext>
            </a:extLst>
          </p:cNvPr>
          <p:cNvSpPr txBox="1"/>
          <p:nvPr/>
        </p:nvSpPr>
        <p:spPr>
          <a:xfrm>
            <a:off x="4319430" y="1245677"/>
            <a:ext cx="6221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Bismuth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D9D07E-6577-F4E6-3F5B-2B5CFD2ABEB6}"/>
              </a:ext>
            </a:extLst>
          </p:cNvPr>
          <p:cNvSpPr txBox="1"/>
          <p:nvPr/>
        </p:nvSpPr>
        <p:spPr>
          <a:xfrm>
            <a:off x="360218" y="4433455"/>
            <a:ext cx="11009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1D41"/>
                </a:solidFill>
              </a:rPr>
              <a:t>High-resolution </a:t>
            </a:r>
            <a:r>
              <a:rPr lang="en-US" b="1" dirty="0">
                <a:solidFill>
                  <a:srgbClr val="FF8C1A"/>
                </a:solidFill>
              </a:rPr>
              <a:t>CRIS </a:t>
            </a:r>
            <a:r>
              <a:rPr lang="en-US" dirty="0">
                <a:solidFill>
                  <a:srgbClr val="FF8C1A"/>
                </a:solidFill>
              </a:rPr>
              <a:t>measurement of magnetic moments from </a:t>
            </a:r>
            <a:r>
              <a:rPr lang="en-US" b="1" dirty="0">
                <a:solidFill>
                  <a:srgbClr val="FF8C1A"/>
                </a:solidFill>
              </a:rPr>
              <a:t>6s </a:t>
            </a:r>
            <a:r>
              <a:rPr lang="en-US" b="1" baseline="30000" dirty="0">
                <a:solidFill>
                  <a:srgbClr val="FF8C1A"/>
                </a:solidFill>
              </a:rPr>
              <a:t>2</a:t>
            </a:r>
            <a:r>
              <a:rPr lang="en-US" b="1" dirty="0">
                <a:solidFill>
                  <a:srgbClr val="FF8C1A"/>
                </a:solidFill>
              </a:rPr>
              <a:t>S</a:t>
            </a:r>
            <a:r>
              <a:rPr lang="en-US" b="1" baseline="-25000" dirty="0">
                <a:solidFill>
                  <a:srgbClr val="FF8C1A"/>
                </a:solidFill>
              </a:rPr>
              <a:t>1/2 </a:t>
            </a:r>
            <a:r>
              <a:rPr lang="en-US" dirty="0">
                <a:solidFill>
                  <a:srgbClr val="001D41"/>
                </a:solidFill>
              </a:rPr>
              <a:t>compared to </a:t>
            </a:r>
            <a:r>
              <a:rPr lang="en-US" b="1" dirty="0">
                <a:solidFill>
                  <a:srgbClr val="1F9E4A"/>
                </a:solidFill>
              </a:rPr>
              <a:t>RILIS (6s </a:t>
            </a:r>
            <a:r>
              <a:rPr lang="en-US" b="1" baseline="30000" dirty="0">
                <a:solidFill>
                  <a:srgbClr val="1F9E4A"/>
                </a:solidFill>
              </a:rPr>
              <a:t>2</a:t>
            </a:r>
            <a:r>
              <a:rPr lang="en-US" b="1" dirty="0">
                <a:solidFill>
                  <a:srgbClr val="1F9E4A"/>
                </a:solidFill>
              </a:rPr>
              <a:t>S</a:t>
            </a:r>
            <a:r>
              <a:rPr lang="en-US" b="1" baseline="-25000" dirty="0">
                <a:solidFill>
                  <a:srgbClr val="1F9E4A"/>
                </a:solidFill>
              </a:rPr>
              <a:t>1/2</a:t>
            </a:r>
            <a:r>
              <a:rPr lang="en-US" b="1" dirty="0">
                <a:solidFill>
                  <a:srgbClr val="1F9E4A"/>
                </a:solidFill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448E7C-A541-209B-1EDA-A55708DE3E76}"/>
              </a:ext>
            </a:extLst>
          </p:cNvPr>
          <p:cNvSpPr txBox="1"/>
          <p:nvPr/>
        </p:nvSpPr>
        <p:spPr>
          <a:xfrm>
            <a:off x="360218" y="499455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1D41"/>
                </a:solidFill>
              </a:rPr>
              <a:t>A(6s</a:t>
            </a:r>
            <a:r>
              <a:rPr lang="en-US" sz="1800" baseline="30000" dirty="0">
                <a:solidFill>
                  <a:srgbClr val="001D41"/>
                </a:solidFill>
              </a:rPr>
              <a:t> 2</a:t>
            </a:r>
            <a:r>
              <a:rPr lang="en-US" sz="1800" dirty="0">
                <a:solidFill>
                  <a:srgbClr val="001D41"/>
                </a:solidFill>
              </a:rPr>
              <a:t>S</a:t>
            </a:r>
            <a:r>
              <a:rPr lang="en-US" sz="1800" baseline="-25000" dirty="0">
                <a:solidFill>
                  <a:srgbClr val="001D41"/>
                </a:solidFill>
              </a:rPr>
              <a:t>1/2</a:t>
            </a:r>
            <a:r>
              <a:rPr lang="en-US" sz="1800" dirty="0">
                <a:solidFill>
                  <a:srgbClr val="001D41"/>
                </a:solidFill>
              </a:rPr>
              <a:t>) value for </a:t>
            </a:r>
            <a:r>
              <a:rPr lang="en-US" sz="1800" baseline="30000" dirty="0">
                <a:solidFill>
                  <a:srgbClr val="001D41"/>
                </a:solidFill>
              </a:rPr>
              <a:t>189m</a:t>
            </a:r>
            <a:r>
              <a:rPr lang="en-US" sz="1800" dirty="0">
                <a:solidFill>
                  <a:srgbClr val="001D41"/>
                </a:solidFill>
              </a:rPr>
              <a:t>Au is debated in literature [1-2]. </a:t>
            </a:r>
            <a:endParaRPr lang="en-BE" sz="1800" dirty="0" err="1">
              <a:solidFill>
                <a:srgbClr val="001D4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0DF7CE-E26E-1B8B-47C9-1D34FDB87832}"/>
              </a:ext>
            </a:extLst>
          </p:cNvPr>
          <p:cNvSpPr txBox="1"/>
          <p:nvPr/>
        </p:nvSpPr>
        <p:spPr>
          <a:xfrm>
            <a:off x="1224000" y="6272390"/>
            <a:ext cx="70382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[1] Wallmeroth et. al,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Nucl</a:t>
            </a:r>
            <a:r>
              <a:rPr lang="en-US" sz="1400" dirty="0">
                <a:solidFill>
                  <a:schemeClr val="bg1"/>
                </a:solidFill>
              </a:rPr>
              <a:t>. Phys. A </a:t>
            </a:r>
            <a:r>
              <a:rPr lang="en-US" sz="1400" b="1" dirty="0">
                <a:solidFill>
                  <a:schemeClr val="bg1"/>
                </a:solidFill>
              </a:rPr>
              <a:t>493</a:t>
            </a:r>
            <a:r>
              <a:rPr lang="en-US" sz="1400" dirty="0">
                <a:solidFill>
                  <a:schemeClr val="bg1"/>
                </a:solidFill>
              </a:rPr>
              <a:t>, 224 (1989).</a:t>
            </a:r>
            <a:endParaRPr lang="en-US" sz="1400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[2] Barzakh et. al, PRC 101, 034308 (2020)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368840-7CE9-F69C-964A-C4E102D35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" y="691930"/>
            <a:ext cx="3074900" cy="3580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4BF208-F19C-8961-0A74-AEA730798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4107" y="693394"/>
            <a:ext cx="3074899" cy="35789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F06FFB-D241-24B4-8B0B-DA7258141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877" y="686064"/>
            <a:ext cx="3096060" cy="36060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442EB3-B7EB-1407-92C4-9D4573921E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6422" y="676734"/>
            <a:ext cx="3115643" cy="361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38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96BBE-2CE1-A6F3-109C-2C2175302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0CF58D2-7695-1671-D6A1-04316392B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" y="29506"/>
            <a:ext cx="11747184" cy="656558"/>
          </a:xfrm>
        </p:spPr>
        <p:txBody>
          <a:bodyPr>
            <a:normAutofit/>
          </a:bodyPr>
          <a:lstStyle/>
          <a:p>
            <a:pPr algn="ctr"/>
            <a:r>
              <a:rPr lang="el-GR" dirty="0"/>
              <a:t>μ</a:t>
            </a:r>
            <a:r>
              <a:rPr lang="en-US" dirty="0"/>
              <a:t> from different electronic levels</a:t>
            </a:r>
            <a:endParaRPr lang="en-GB" noProof="0" dirty="0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CB1AACE5-1B48-BC90-5B8F-904491DB1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97D905B-CBE0-0EEF-B72A-731A6F28A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8</a:t>
            </a:fld>
            <a:endParaRPr lang="en-GB" sz="1400" noProof="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FB834F5-6A81-A392-DF89-7A93D80CA049}"/>
              </a:ext>
            </a:extLst>
          </p:cNvPr>
          <p:cNvSpPr txBox="1"/>
          <p:nvPr/>
        </p:nvSpPr>
        <p:spPr>
          <a:xfrm>
            <a:off x="1729790" y="1240255"/>
            <a:ext cx="5995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Mercury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6ED74BFA-DDC2-A266-82F3-2120312E9D92}"/>
              </a:ext>
            </a:extLst>
          </p:cNvPr>
          <p:cNvSpPr txBox="1"/>
          <p:nvPr/>
        </p:nvSpPr>
        <p:spPr>
          <a:xfrm>
            <a:off x="1607175" y="693394"/>
            <a:ext cx="422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80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D19E2C9-8A4F-A863-62AD-48DD6AF09D0E}"/>
              </a:ext>
            </a:extLst>
          </p:cNvPr>
          <p:cNvSpPr txBox="1"/>
          <p:nvPr/>
        </p:nvSpPr>
        <p:spPr>
          <a:xfrm>
            <a:off x="2631932" y="1245679"/>
            <a:ext cx="6332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Thallium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3D6289DE-7F03-49CC-7A48-061F65E3D028}"/>
              </a:ext>
            </a:extLst>
          </p:cNvPr>
          <p:cNvSpPr txBox="1"/>
          <p:nvPr/>
        </p:nvSpPr>
        <p:spPr>
          <a:xfrm>
            <a:off x="3552332" y="1251225"/>
            <a:ext cx="489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Lead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D02E3D44-0FA7-B5DF-1561-5C9B19BC5BD0}"/>
              </a:ext>
            </a:extLst>
          </p:cNvPr>
          <p:cNvSpPr txBox="1"/>
          <p:nvPr/>
        </p:nvSpPr>
        <p:spPr>
          <a:xfrm>
            <a:off x="4319430" y="1245677"/>
            <a:ext cx="6221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Bismuth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1DE2972-0A8A-37D9-0252-812FEFFC0932}"/>
              </a:ext>
            </a:extLst>
          </p:cNvPr>
          <p:cNvSpPr txBox="1"/>
          <p:nvPr/>
        </p:nvSpPr>
        <p:spPr>
          <a:xfrm>
            <a:off x="876648" y="6272390"/>
            <a:ext cx="7507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[1] Cubiss et. al,. PRL 131, 202501 (2023); [2] Barzakh et. al, PRC 101, 064321 (2020)</a:t>
            </a:r>
          </a:p>
          <a:p>
            <a:r>
              <a:rPr lang="en-US" sz="1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[3] Barzakh et. al, PRC 101, 034308 (2020)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6FB5D0-E637-CD06-9B33-6A2780CDD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3395"/>
            <a:ext cx="3074901" cy="35882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F8D70D-A64E-AD09-F113-6B11C1741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592" y="692798"/>
            <a:ext cx="3074901" cy="35986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5BA90B-DEB7-59C2-1DD0-C1DCFA0EF0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4226" y="693393"/>
            <a:ext cx="3078714" cy="35986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3C22D4-831E-1AE6-004E-198411848F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3539" y="667406"/>
            <a:ext cx="3150797" cy="37159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A49A9A3-5530-6AA2-F90F-6F29D6F76F97}"/>
              </a:ext>
            </a:extLst>
          </p:cNvPr>
          <p:cNvSpPr txBox="1"/>
          <p:nvPr/>
        </p:nvSpPr>
        <p:spPr>
          <a:xfrm>
            <a:off x="139612" y="4272595"/>
            <a:ext cx="960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F7FD1"/>
                </a:solidFill>
              </a:rPr>
              <a:t>A(6p </a:t>
            </a:r>
            <a:r>
              <a:rPr lang="en-US" b="1" baseline="30000" dirty="0">
                <a:solidFill>
                  <a:srgbClr val="0F7FD1"/>
                </a:solidFill>
              </a:rPr>
              <a:t>2</a:t>
            </a:r>
            <a:r>
              <a:rPr lang="en-US" b="1" dirty="0">
                <a:solidFill>
                  <a:srgbClr val="0F7FD1"/>
                </a:solidFill>
              </a:rPr>
              <a:t>P</a:t>
            </a:r>
            <a:r>
              <a:rPr lang="en-US" b="1" baseline="-25000" dirty="0">
                <a:solidFill>
                  <a:srgbClr val="0F7FD1"/>
                </a:solidFill>
              </a:rPr>
              <a:t>1/2</a:t>
            </a:r>
            <a:r>
              <a:rPr lang="en-US" b="1" dirty="0">
                <a:solidFill>
                  <a:srgbClr val="0F7FD1"/>
                </a:solidFill>
              </a:rPr>
              <a:t>)</a:t>
            </a:r>
            <a:r>
              <a:rPr lang="en-US" dirty="0">
                <a:solidFill>
                  <a:srgbClr val="001D41"/>
                </a:solidFill>
              </a:rPr>
              <a:t> values from </a:t>
            </a:r>
            <a:r>
              <a:rPr lang="en-US" b="1" dirty="0">
                <a:solidFill>
                  <a:srgbClr val="0F7FD1"/>
                </a:solidFill>
              </a:rPr>
              <a:t>RILIS</a:t>
            </a:r>
            <a:r>
              <a:rPr lang="en-US" dirty="0">
                <a:solidFill>
                  <a:srgbClr val="001D41"/>
                </a:solidFill>
              </a:rPr>
              <a:t> have precision of 1-4% [1-3]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001D4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rgbClr val="1F9E4A"/>
                </a:solidFill>
              </a:rPr>
              <a:t>μ</a:t>
            </a:r>
            <a:r>
              <a:rPr lang="en-US" b="1" dirty="0">
                <a:solidFill>
                  <a:srgbClr val="1F9E4A"/>
                </a:solidFill>
              </a:rPr>
              <a:t>(6s </a:t>
            </a:r>
            <a:r>
              <a:rPr lang="en-US" b="1" baseline="30000" dirty="0">
                <a:solidFill>
                  <a:srgbClr val="1F9E4A"/>
                </a:solidFill>
              </a:rPr>
              <a:t>2</a:t>
            </a:r>
            <a:r>
              <a:rPr lang="en-US" b="1" dirty="0">
                <a:solidFill>
                  <a:srgbClr val="1F9E4A"/>
                </a:solidFill>
              </a:rPr>
              <a:t>S</a:t>
            </a:r>
            <a:r>
              <a:rPr lang="en-US" b="1" baseline="-25000" dirty="0">
                <a:solidFill>
                  <a:srgbClr val="1F9E4A"/>
                </a:solidFill>
              </a:rPr>
              <a:t>1/2</a:t>
            </a:r>
            <a:r>
              <a:rPr lang="en-US" b="1" dirty="0">
                <a:solidFill>
                  <a:srgbClr val="1F9E4A"/>
                </a:solidFill>
              </a:rPr>
              <a:t>) RILIS</a:t>
            </a:r>
            <a:r>
              <a:rPr lang="en-US" dirty="0">
                <a:solidFill>
                  <a:srgbClr val="001D41"/>
                </a:solidFill>
              </a:rPr>
              <a:t> don’t agree with </a:t>
            </a:r>
            <a:r>
              <a:rPr lang="el-GR" b="1" dirty="0">
                <a:solidFill>
                  <a:srgbClr val="0F83D8"/>
                </a:solidFill>
              </a:rPr>
              <a:t>μ</a:t>
            </a:r>
            <a:r>
              <a:rPr lang="en-US" b="1" dirty="0">
                <a:solidFill>
                  <a:srgbClr val="0F83D8"/>
                </a:solidFill>
              </a:rPr>
              <a:t>(6p </a:t>
            </a:r>
            <a:r>
              <a:rPr lang="en-US" b="1" baseline="30000" dirty="0">
                <a:solidFill>
                  <a:srgbClr val="0F83D8"/>
                </a:solidFill>
              </a:rPr>
              <a:t>2</a:t>
            </a:r>
            <a:r>
              <a:rPr lang="en-US" b="1" dirty="0">
                <a:solidFill>
                  <a:srgbClr val="0F83D8"/>
                </a:solidFill>
              </a:rPr>
              <a:t>P</a:t>
            </a:r>
            <a:r>
              <a:rPr lang="en-US" b="1" baseline="-25000" dirty="0">
                <a:solidFill>
                  <a:srgbClr val="0F83D8"/>
                </a:solidFill>
              </a:rPr>
              <a:t>1/2</a:t>
            </a:r>
            <a:r>
              <a:rPr lang="en-US" b="1" dirty="0">
                <a:solidFill>
                  <a:srgbClr val="0F83D8"/>
                </a:solidFill>
              </a:rPr>
              <a:t>) RILIS</a:t>
            </a:r>
            <a:endParaRPr lang="en-US" dirty="0">
              <a:solidFill>
                <a:srgbClr val="0F83D8"/>
              </a:solidFill>
            </a:endParaRPr>
          </a:p>
          <a:p>
            <a:pPr algn="l"/>
            <a:endParaRPr lang="en-US" dirty="0">
              <a:solidFill>
                <a:srgbClr val="001D4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1D41"/>
                </a:solidFill>
              </a:rPr>
              <a:t>μ from 6s </a:t>
            </a:r>
            <a:r>
              <a:rPr lang="en-US" baseline="30000" dirty="0">
                <a:solidFill>
                  <a:srgbClr val="001D41"/>
                </a:solidFill>
              </a:rPr>
              <a:t>2</a:t>
            </a:r>
            <a:r>
              <a:rPr lang="en-US" dirty="0">
                <a:solidFill>
                  <a:srgbClr val="001D41"/>
                </a:solidFill>
              </a:rPr>
              <a:t>S</a:t>
            </a:r>
            <a:r>
              <a:rPr lang="en-US" baseline="-25000" dirty="0">
                <a:solidFill>
                  <a:srgbClr val="001D41"/>
                </a:solidFill>
              </a:rPr>
              <a:t>1/2</a:t>
            </a:r>
            <a:r>
              <a:rPr lang="en-US" baseline="30000" dirty="0">
                <a:solidFill>
                  <a:srgbClr val="001D41"/>
                </a:solidFill>
              </a:rPr>
              <a:t> </a:t>
            </a:r>
            <a:r>
              <a:rPr lang="en-US" dirty="0">
                <a:solidFill>
                  <a:srgbClr val="001D41"/>
                </a:solidFill>
              </a:rPr>
              <a:t>is different </a:t>
            </a:r>
            <a:r>
              <a:rPr lang="en-US" b="1" dirty="0">
                <a:solidFill>
                  <a:srgbClr val="001D41"/>
                </a:solidFill>
              </a:rPr>
              <a:t>(2</a:t>
            </a:r>
            <a:r>
              <a:rPr lang="el-GR" b="1" dirty="0">
                <a:solidFill>
                  <a:srgbClr val="001D41"/>
                </a:solidFill>
              </a:rPr>
              <a:t>σ</a:t>
            </a:r>
            <a:r>
              <a:rPr lang="en-US" b="1" dirty="0">
                <a:solidFill>
                  <a:srgbClr val="001D41"/>
                </a:solidFill>
              </a:rPr>
              <a:t> - 6</a:t>
            </a:r>
            <a:r>
              <a:rPr lang="el-GR" b="1" dirty="0">
                <a:solidFill>
                  <a:srgbClr val="001D41"/>
                </a:solidFill>
              </a:rPr>
              <a:t>σ</a:t>
            </a:r>
            <a:r>
              <a:rPr lang="en-US" b="1" dirty="0">
                <a:solidFill>
                  <a:srgbClr val="001D41"/>
                </a:solidFill>
              </a:rPr>
              <a:t>) </a:t>
            </a:r>
            <a:r>
              <a:rPr lang="en-US" dirty="0">
                <a:solidFill>
                  <a:srgbClr val="001D41"/>
                </a:solidFill>
              </a:rPr>
              <a:t>from μ from 6p </a:t>
            </a:r>
            <a:r>
              <a:rPr lang="en-US" baseline="30000" dirty="0">
                <a:solidFill>
                  <a:srgbClr val="001D41"/>
                </a:solidFill>
              </a:rPr>
              <a:t>2</a:t>
            </a:r>
            <a:r>
              <a:rPr lang="en-US" dirty="0">
                <a:solidFill>
                  <a:srgbClr val="001D41"/>
                </a:solidFill>
              </a:rPr>
              <a:t>P</a:t>
            </a:r>
            <a:r>
              <a:rPr lang="en-US" baseline="-25000" dirty="0">
                <a:solidFill>
                  <a:srgbClr val="001D41"/>
                </a:solidFill>
              </a:rPr>
              <a:t>1/2</a:t>
            </a:r>
            <a:endParaRPr lang="en-BE" dirty="0" err="1">
              <a:solidFill>
                <a:srgbClr val="001D4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9E49AC-A9CF-1693-5824-A6FFA501C20D}"/>
              </a:ext>
            </a:extLst>
          </p:cNvPr>
          <p:cNvSpPr txBox="1"/>
          <p:nvPr/>
        </p:nvSpPr>
        <p:spPr>
          <a:xfrm>
            <a:off x="6633736" y="4860631"/>
            <a:ext cx="4799606" cy="369332"/>
          </a:xfrm>
          <a:prstGeom prst="rect">
            <a:avLst/>
          </a:prstGeom>
          <a:ln>
            <a:solidFill>
              <a:srgbClr val="0F7FD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HFA calculations from theory needed!</a:t>
            </a:r>
            <a:endParaRPr lang="en-BE" b="1" baseline="-25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46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E72F2-BF5B-59F8-3E8D-16C21AD28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7FFF8AAC-813B-B381-F574-BC59D031E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400" y="0"/>
            <a:ext cx="11041200" cy="648000"/>
          </a:xfrm>
        </p:spPr>
        <p:txBody>
          <a:bodyPr/>
          <a:lstStyle/>
          <a:p>
            <a:pPr algn="ctr"/>
            <a:r>
              <a:rPr lang="en-US" dirty="0"/>
              <a:t>HFA Formalism</a:t>
            </a:r>
            <a:endParaRPr lang="en-BE" dirty="0"/>
          </a:p>
        </p:txBody>
      </p:sp>
      <p:sp>
        <p:nvSpPr>
          <p:cNvPr id="57" name="Tijdelijke aanduiding voor voettekst 1">
            <a:extLst>
              <a:ext uri="{FF2B5EF4-FFF2-40B4-BE49-F238E27FC236}">
                <a16:creationId xmlns:a16="http://schemas.microsoft.com/office/drawing/2014/main" id="{4DB74850-72F6-D5CA-3FB5-74EE2F7AE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3600" y="6210000"/>
            <a:ext cx="4993200" cy="648000"/>
          </a:xfrm>
        </p:spPr>
        <p:txBody>
          <a:bodyPr/>
          <a:lstStyle/>
          <a:p>
            <a:r>
              <a:rPr lang="en-US" noProof="0" dirty="0"/>
              <a:t>Institute for Nuclear and Radiation Physics (IKS)</a:t>
            </a:r>
            <a:endParaRPr lang="en-GB" noProof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4CC948-5D3A-287C-B77D-3D48E309AB11}"/>
              </a:ext>
            </a:extLst>
          </p:cNvPr>
          <p:cNvSpPr txBox="1"/>
          <p:nvPr/>
        </p:nvSpPr>
        <p:spPr>
          <a:xfrm>
            <a:off x="286327" y="743692"/>
            <a:ext cx="113302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The measured magnetic dipole coupling constant, </a:t>
            </a:r>
            <a:r>
              <a:rPr lang="en-US" sz="2000" b="1" i="1" dirty="0" err="1"/>
              <a:t>A</a:t>
            </a:r>
            <a:r>
              <a:rPr lang="en-US" sz="2000" b="1" i="1" baseline="-25000" dirty="0" err="1"/>
              <a:t>exp</a:t>
            </a:r>
            <a:r>
              <a:rPr lang="en-US" sz="2000" baseline="-25000" dirty="0"/>
              <a:t> </a:t>
            </a:r>
            <a:r>
              <a:rPr lang="en-US" sz="2000" dirty="0"/>
              <a:t>can be expressed as,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D737B6-63D5-730C-ADE7-2D2F7D13AFB4}"/>
              </a:ext>
            </a:extLst>
          </p:cNvPr>
          <p:cNvSpPr txBox="1"/>
          <p:nvPr/>
        </p:nvSpPr>
        <p:spPr>
          <a:xfrm>
            <a:off x="1488255" y="6351922"/>
            <a:ext cx="5606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[1] B. M. Roberts, J.S.M Ginges et. al, PRA, 105:052802, 2022</a:t>
            </a:r>
            <a:endParaRPr lang="en-BE" sz="1400" dirty="0" err="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968B7D-5284-29BE-7FD8-F8D0A2C9FC00}"/>
                  </a:ext>
                </a:extLst>
              </p:cNvPr>
              <p:cNvSpPr txBox="1"/>
              <p:nvPr/>
            </p:nvSpPr>
            <p:spPr>
              <a:xfrm>
                <a:off x="914072" y="1648474"/>
                <a:ext cx="2180149" cy="364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𝑒𝑥𝑝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𝐵𝑊</m:t>
                          </m:r>
                        </m:sub>
                      </m:sSub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968B7D-5284-29BE-7FD8-F8D0A2C9F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072" y="1648474"/>
                <a:ext cx="2180149" cy="364652"/>
              </a:xfrm>
              <a:prstGeom prst="rect">
                <a:avLst/>
              </a:prstGeom>
              <a:blipFill>
                <a:blip r:embed="rId2"/>
                <a:stretch>
                  <a:fillRect l="-2235" b="-18333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0EFA9FD9-602A-7D9D-E1B5-186C8ABA80DB}"/>
              </a:ext>
            </a:extLst>
          </p:cNvPr>
          <p:cNvGrpSpPr/>
          <p:nvPr/>
        </p:nvGrpSpPr>
        <p:grpSpPr>
          <a:xfrm>
            <a:off x="3094221" y="1318903"/>
            <a:ext cx="934665" cy="1072287"/>
            <a:chOff x="2851446" y="2216345"/>
            <a:chExt cx="934665" cy="1072287"/>
          </a:xfrm>
        </p:grpSpPr>
        <p:cxnSp>
          <p:nvCxnSpPr>
            <p:cNvPr id="5" name="Conector recto de flecha 13">
              <a:extLst>
                <a:ext uri="{FF2B5EF4-FFF2-40B4-BE49-F238E27FC236}">
                  <a16:creationId xmlns:a16="http://schemas.microsoft.com/office/drawing/2014/main" id="{DF541323-D713-4074-7207-51A257FF3457}"/>
                </a:ext>
              </a:extLst>
            </p:cNvPr>
            <p:cNvCxnSpPr>
              <a:cxnSpLocks/>
            </p:cNvCxnSpPr>
            <p:nvPr/>
          </p:nvCxnSpPr>
          <p:spPr>
            <a:xfrm>
              <a:off x="3224811" y="3251032"/>
              <a:ext cx="561299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cto de flecha 13">
              <a:extLst>
                <a:ext uri="{FF2B5EF4-FFF2-40B4-BE49-F238E27FC236}">
                  <a16:creationId xmlns:a16="http://schemas.microsoft.com/office/drawing/2014/main" id="{B25C1567-CD79-E4FE-29E5-F7AD59558B91}"/>
                </a:ext>
              </a:extLst>
            </p:cNvPr>
            <p:cNvCxnSpPr>
              <a:cxnSpLocks/>
            </p:cNvCxnSpPr>
            <p:nvPr/>
          </p:nvCxnSpPr>
          <p:spPr>
            <a:xfrm>
              <a:off x="3224812" y="2256422"/>
              <a:ext cx="561299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D8D746B-E691-8B1B-1035-724C95752CF7}"/>
                </a:ext>
              </a:extLst>
            </p:cNvPr>
            <p:cNvCxnSpPr>
              <a:cxnSpLocks/>
            </p:cNvCxnSpPr>
            <p:nvPr/>
          </p:nvCxnSpPr>
          <p:spPr>
            <a:xfrm>
              <a:off x="2851446" y="2760643"/>
              <a:ext cx="373366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F6ED4D-052F-727F-45F7-F8E75B4AC45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224811" y="2216345"/>
              <a:ext cx="1" cy="1072287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17DE7E1-DB17-2B86-BAEF-3448A5BADBD9}"/>
                  </a:ext>
                </a:extLst>
              </p:cNvPr>
              <p:cNvSpPr txBox="1"/>
              <p:nvPr/>
            </p:nvSpPr>
            <p:spPr>
              <a:xfrm>
                <a:off x="3934295" y="2122426"/>
                <a:ext cx="1764779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407A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407A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407A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𝒈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𝑰</m:t>
                          </m:r>
                        </m:sub>
                      </m:sSub>
                      <m:sSub>
                        <m:sSubPr>
                          <m:ctrlPr>
                            <a:rPr lang="en-US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00</m:t>
                          </m:r>
                        </m:sub>
                      </m:sSub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17DE7E1-DB17-2B86-BAEF-3448A5BAD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295" y="2122426"/>
                <a:ext cx="1764779" cy="430887"/>
              </a:xfrm>
              <a:prstGeom prst="rect">
                <a:avLst/>
              </a:prstGeom>
              <a:blipFill>
                <a:blip r:embed="rId3"/>
                <a:stretch>
                  <a:fillRect b="-1267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EC1828D-56B0-E494-0132-26787C3614D8}"/>
                  </a:ext>
                </a:extLst>
              </p:cNvPr>
              <p:cNvSpPr txBox="1"/>
              <p:nvPr/>
            </p:nvSpPr>
            <p:spPr>
              <a:xfrm>
                <a:off x="3963212" y="1143802"/>
                <a:ext cx="2619692" cy="3604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𝐵𝑊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sub>
                      </m:sSub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00</m:t>
                          </m:r>
                        </m:sub>
                      </m:sSub>
                      <m:sSub>
                        <m:sSubPr>
                          <m:ctrlPr>
                            <a:rPr lang="en-US" sz="2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2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𝑠𝑐𝑟</m:t>
                          </m:r>
                        </m:sub>
                      </m:sSub>
                      <m:sSubSup>
                        <m:sSubSupPr>
                          <m:ctrlP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𝑰</m:t>
                          </m:r>
                        </m:sub>
                        <m:sup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𝟏</m:t>
                          </m:r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𝒔</m:t>
                          </m:r>
                        </m:sup>
                      </m:sSubSup>
                    </m:oMath>
                  </m:oMathPara>
                </a14:m>
                <a:endParaRPr lang="en-BE" sz="22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EC1828D-56B0-E494-0132-26787C361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212" y="1143802"/>
                <a:ext cx="2619692" cy="360483"/>
              </a:xfrm>
              <a:prstGeom prst="rect">
                <a:avLst/>
              </a:prstGeom>
              <a:blipFill>
                <a:blip r:embed="rId4"/>
                <a:stretch>
                  <a:fillRect l="-1860" r="-465" b="-2711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E42BC9A5-BC33-677C-2CEA-5FE6CACFDBCD}"/>
              </a:ext>
            </a:extLst>
          </p:cNvPr>
          <p:cNvGrpSpPr/>
          <p:nvPr/>
        </p:nvGrpSpPr>
        <p:grpSpPr>
          <a:xfrm>
            <a:off x="6895745" y="1248256"/>
            <a:ext cx="822099" cy="1252800"/>
            <a:chOff x="6552815" y="2216345"/>
            <a:chExt cx="822099" cy="1072287"/>
          </a:xfrm>
        </p:grpSpPr>
        <p:cxnSp>
          <p:nvCxnSpPr>
            <p:cNvPr id="16" name="Conector recto de flecha 13">
              <a:extLst>
                <a:ext uri="{FF2B5EF4-FFF2-40B4-BE49-F238E27FC236}">
                  <a16:creationId xmlns:a16="http://schemas.microsoft.com/office/drawing/2014/main" id="{57E4C503-8EAC-AA5D-39AF-C262E8EAA2FD}"/>
                </a:ext>
              </a:extLst>
            </p:cNvPr>
            <p:cNvCxnSpPr>
              <a:cxnSpLocks/>
            </p:cNvCxnSpPr>
            <p:nvPr/>
          </p:nvCxnSpPr>
          <p:spPr>
            <a:xfrm>
              <a:off x="6559209" y="3257426"/>
              <a:ext cx="385834" cy="0"/>
            </a:xfrm>
            <a:prstGeom prst="straightConnector1">
              <a:avLst/>
            </a:prstGeom>
            <a:ln w="76200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de flecha 13">
              <a:extLst>
                <a:ext uri="{FF2B5EF4-FFF2-40B4-BE49-F238E27FC236}">
                  <a16:creationId xmlns:a16="http://schemas.microsoft.com/office/drawing/2014/main" id="{0D718288-A10F-4C49-0B76-6ED2FCF12926}"/>
                </a:ext>
              </a:extLst>
            </p:cNvPr>
            <p:cNvCxnSpPr>
              <a:cxnSpLocks/>
            </p:cNvCxnSpPr>
            <p:nvPr/>
          </p:nvCxnSpPr>
          <p:spPr>
            <a:xfrm>
              <a:off x="6552815" y="2256422"/>
              <a:ext cx="401877" cy="0"/>
            </a:xfrm>
            <a:prstGeom prst="straightConnector1">
              <a:avLst/>
            </a:prstGeom>
            <a:ln w="76200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D0FBAC2-E3E3-B1B3-D3F0-62F3488E6778}"/>
                </a:ext>
              </a:extLst>
            </p:cNvPr>
            <p:cNvCxnSpPr>
              <a:cxnSpLocks/>
            </p:cNvCxnSpPr>
            <p:nvPr/>
          </p:nvCxnSpPr>
          <p:spPr>
            <a:xfrm>
              <a:off x="6887926" y="2760643"/>
              <a:ext cx="486988" cy="0"/>
            </a:xfrm>
            <a:prstGeom prst="line">
              <a:avLst/>
            </a:prstGeom>
            <a:ln w="762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269030E-6056-C05D-50DB-F60E8229113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21151" y="2216345"/>
              <a:ext cx="1" cy="1072287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6C47CEC-FB3F-E0BC-0C82-BCA882F09B9E}"/>
                  </a:ext>
                </a:extLst>
              </p:cNvPr>
              <p:cNvSpPr txBox="1"/>
              <p:nvPr/>
            </p:nvSpPr>
            <p:spPr>
              <a:xfrm>
                <a:off x="7740098" y="1642026"/>
                <a:ext cx="4277730" cy="4821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2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𝑒𝑥𝑝</m:t>
                        </m:r>
                      </m:sub>
                    </m:sSub>
                    <m:r>
                      <a:rPr lang="en-US" sz="2200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2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𝒈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𝑰</m:t>
                        </m:r>
                      </m:sub>
                    </m:sSub>
                    <m:sSub>
                      <m:sSubPr>
                        <m:ctrlP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00</m:t>
                        </m:r>
                      </m:sub>
                    </m:sSub>
                    <m:r>
                      <a:rPr lang="en-US" sz="2200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d>
                      <m:dPr>
                        <m:ctrlPr>
                          <a:rPr lang="en-US" sz="22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2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1+ </m:t>
                        </m:r>
                        <m:sSub>
                          <m:sSubPr>
                            <m:ctrlP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𝒔𝒄𝒓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2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sSubSupPr>
                          <m:e>
                            <m:r>
                              <a:rPr lang="en-US" sz="22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2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𝑰</m:t>
                            </m:r>
                          </m:sub>
                          <m:sup>
                            <m:r>
                              <a:rPr lang="en-US" sz="22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𝟏</m:t>
                            </m:r>
                            <m:r>
                              <a:rPr lang="en-US" sz="22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𝒔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2200" dirty="0"/>
                  <a:t> </a:t>
                </a:r>
                <a:r>
                  <a:rPr lang="en-US" sz="2200" b="1" dirty="0">
                    <a:solidFill>
                      <a:srgbClr val="1985D3"/>
                    </a:solidFill>
                  </a:rPr>
                  <a:t>[1]</a:t>
                </a:r>
                <a:endParaRPr lang="en-BE" sz="2200" b="1" dirty="0">
                  <a:solidFill>
                    <a:srgbClr val="1985D3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6C47CEC-FB3F-E0BC-0C82-BCA882F09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098" y="1642026"/>
                <a:ext cx="4277730" cy="482183"/>
              </a:xfrm>
              <a:prstGeom prst="rect">
                <a:avLst/>
              </a:prstGeom>
              <a:blipFill>
                <a:blip r:embed="rId5"/>
                <a:stretch>
                  <a:fillRect l="-143" t="-2532" b="-20253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D9ABB548-0039-D6E0-3B5E-9CC24150A3F7}"/>
              </a:ext>
            </a:extLst>
          </p:cNvPr>
          <p:cNvSpPr txBox="1"/>
          <p:nvPr/>
        </p:nvSpPr>
        <p:spPr>
          <a:xfrm>
            <a:off x="47475" y="3037492"/>
            <a:ext cx="110928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sz="1800" dirty="0"/>
              <a:t>The parameters highlighted in </a:t>
            </a:r>
            <a:r>
              <a:rPr lang="en-US" sz="1800" dirty="0">
                <a:solidFill>
                  <a:srgbClr val="FF0000"/>
                </a:solidFill>
              </a:rPr>
              <a:t>red</a:t>
            </a:r>
            <a:r>
              <a:rPr lang="en-US" sz="1800" dirty="0"/>
              <a:t> are defined only by the </a:t>
            </a:r>
            <a:r>
              <a:rPr lang="en-US" sz="1800" dirty="0">
                <a:solidFill>
                  <a:srgbClr val="FF0000"/>
                </a:solidFill>
              </a:rPr>
              <a:t>electronic wavefunction – calculated.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1800" dirty="0"/>
              <a:t>Those in </a:t>
            </a:r>
            <a:r>
              <a:rPr lang="en-US" sz="1800" dirty="0">
                <a:solidFill>
                  <a:srgbClr val="00B050"/>
                </a:solidFill>
              </a:rPr>
              <a:t>green</a:t>
            </a:r>
            <a:r>
              <a:rPr lang="en-US" sz="1800" dirty="0"/>
              <a:t> only depend on the </a:t>
            </a:r>
            <a:r>
              <a:rPr lang="en-US" sz="1800" dirty="0">
                <a:solidFill>
                  <a:srgbClr val="00B050"/>
                </a:solidFill>
              </a:rPr>
              <a:t>nuclear wave function – our unknowns.</a:t>
            </a:r>
          </a:p>
        </p:txBody>
      </p:sp>
      <p:cxnSp>
        <p:nvCxnSpPr>
          <p:cNvPr id="28" name="Conector recto de flecha 9">
            <a:extLst>
              <a:ext uri="{FF2B5EF4-FFF2-40B4-BE49-F238E27FC236}">
                <a16:creationId xmlns:a16="http://schemas.microsoft.com/office/drawing/2014/main" id="{FBEA1A3F-49E1-2237-79AE-641DCDE24F2F}"/>
              </a:ext>
            </a:extLst>
          </p:cNvPr>
          <p:cNvCxnSpPr>
            <a:cxnSpLocks/>
          </p:cNvCxnSpPr>
          <p:nvPr/>
        </p:nvCxnSpPr>
        <p:spPr>
          <a:xfrm>
            <a:off x="4094049" y="4437966"/>
            <a:ext cx="702452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1">
                <a:extLst>
                  <a:ext uri="{FF2B5EF4-FFF2-40B4-BE49-F238E27FC236}">
                    <a16:creationId xmlns:a16="http://schemas.microsoft.com/office/drawing/2014/main" id="{1A91993E-2D6F-A444-D0D7-7472343448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55689" y="4215457"/>
                <a:ext cx="5386135" cy="4057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0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Aft>
                    <a:spcPts val="600"/>
                  </a:spcAft>
                  <a:buNone/>
                </a:pPr>
                <a:r>
                  <a:rPr lang="en-US" sz="2000" dirty="0">
                    <a:solidFill>
                      <a:srgbClr val="00B050"/>
                    </a:solidFill>
                  </a:rPr>
                  <a:t>Extraction of the g-factor 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) and BW effect (</a:t>
                </a:r>
                <a:r>
                  <a:rPr lang="en-US" sz="2000" dirty="0">
                    <a:solidFill>
                      <a:srgbClr val="00B05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ε</a:t>
                </a:r>
                <a:r>
                  <a:rPr lang="en-US" sz="2000" dirty="0">
                    <a:solidFill>
                      <a:srgbClr val="00B05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9" name="Content Placeholder 1">
                <a:extLst>
                  <a:ext uri="{FF2B5EF4-FFF2-40B4-BE49-F238E27FC236}">
                    <a16:creationId xmlns:a16="http://schemas.microsoft.com/office/drawing/2014/main" id="{1A91993E-2D6F-A444-D0D7-747234344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689" y="4215457"/>
                <a:ext cx="5386135" cy="405794"/>
              </a:xfrm>
              <a:prstGeom prst="rect">
                <a:avLst/>
              </a:prstGeom>
              <a:blipFill>
                <a:blip r:embed="rId6"/>
                <a:stretch>
                  <a:fillRect l="-793" t="-10606" r="-906" b="-2575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id="{273AF186-BA4D-08AD-9E54-C5F568E016C1}"/>
              </a:ext>
            </a:extLst>
          </p:cNvPr>
          <p:cNvSpPr/>
          <p:nvPr/>
        </p:nvSpPr>
        <p:spPr>
          <a:xfrm>
            <a:off x="4955689" y="3991436"/>
            <a:ext cx="5342021" cy="88524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85E5961-BA9A-7462-806C-2A45E83D5DEB}"/>
                  </a:ext>
                </a:extLst>
              </p:cNvPr>
              <p:cNvSpPr txBox="1"/>
              <p:nvPr/>
            </p:nvSpPr>
            <p:spPr>
              <a:xfrm>
                <a:off x="120073" y="3902217"/>
                <a:ext cx="4325202" cy="10276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2000" b="0" i="1" smtClean="0">
                              <a:solidFill>
                                <a:srgbClr val="001D41"/>
                              </a:solidFill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solidFill>
                                <a:srgbClr val="001D41"/>
                              </a:solidFill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1D41"/>
                              </a:solidFill>
                            </a:rPr>
                            <m:t>𝑒𝑥𝑝</m:t>
                          </m:r>
                        </m:sub>
                        <m:sup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001D41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001D41"/>
                                  </a:solidFill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001D41"/>
                                  </a:solidFill>
                                </a:rPr>
                                <m:t>1/2</m:t>
                              </m:r>
                            </m:sub>
                          </m:sSub>
                        </m:sup>
                      </m:sSubSup>
                      <m:r>
                        <a:rPr lang="en-US" sz="2000" b="0" i="1" smtClean="0">
                          <a:solidFill>
                            <a:srgbClr val="001D41"/>
                          </a:solidFill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</a:rPr>
                            <m:t>𝑔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</a:rPr>
                            <m:t>𝐼</m:t>
                          </m:r>
                        </m:sub>
                      </m:sSub>
                      <m:sSubSup>
                        <m:sSubSup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</a:rPr>
                            <m:t>00</m:t>
                          </m:r>
                        </m:sub>
                        <m:sup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</a:rPr>
                                <m:t>1/2</m:t>
                              </m:r>
                            </m:sub>
                          </m:sSub>
                        </m:sup>
                      </m:sSubSup>
                      <m:d>
                        <m:dPr>
                          <m:ctrlPr>
                            <a:rPr lang="en-US" sz="2000" b="0" i="1" smtClean="0">
                              <a:solidFill>
                                <a:srgbClr val="001D41"/>
                              </a:solidFill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001D41"/>
                              </a:solidFill>
                            </a:rPr>
                            <m:t>1+</m:t>
                          </m:r>
                          <m:sSubSup>
                            <m:sSubSupPr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</a:rPr>
                                <m:t>𝑠𝑐𝑟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sz="2000" b="0" i="1" smtClean="0">
                                      <a:solidFill>
                                        <a:srgbClr val="FF0000"/>
                                      </a:solidFill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solidFill>
                                        <a:srgbClr val="FF0000"/>
                                      </a:solidFill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solidFill>
                                        <a:srgbClr val="FF0000"/>
                                      </a:solidFill>
                                    </a:rPr>
                                    <m:t>1/2</m:t>
                                  </m:r>
                                </m:sub>
                              </m:sSub>
                            </m:sup>
                          </m:sSubSup>
                          <m:sSubSup>
                            <m:sSubSupPr>
                              <m:ctrlP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</a:rPr>
                                <m:t>𝐼</m:t>
                              </m:r>
                            </m:sub>
                            <m:sup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</a:rPr>
                                <m:t>1</m:t>
                              </m:r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</a:rPr>
                                <m:t>𝑠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2000" b="0" dirty="0">
                  <a:solidFill>
                    <a:srgbClr val="001D4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2000" i="1">
                              <a:solidFill>
                                <a:srgbClr val="001D41"/>
                              </a:solidFill>
                            </a:rPr>
                          </m:ctrlPr>
                        </m:sSubSupPr>
                        <m:e>
                          <m:r>
                            <a:rPr lang="en-US" sz="2000" i="1">
                              <a:solidFill>
                                <a:srgbClr val="001D41"/>
                              </a:solidFill>
                            </a:rPr>
                            <m:t>𝐴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1D41"/>
                              </a:solidFill>
                            </a:rPr>
                            <m:t>𝑒𝑥𝑝</m:t>
                          </m:r>
                        </m:sub>
                        <m:sup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001D41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001D41"/>
                                  </a:solidFill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001D41"/>
                                  </a:solidFill>
                                </a:rPr>
                                <m:t>1/2</m:t>
                              </m:r>
                            </m:sub>
                          </m:sSub>
                        </m:sup>
                      </m:sSubSup>
                      <m:r>
                        <a:rPr lang="en-US" sz="2000" i="1">
                          <a:solidFill>
                            <a:srgbClr val="001D41"/>
                          </a:solidFill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008000"/>
                              </a:solidFill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8000"/>
                              </a:solidFill>
                            </a:rPr>
                            <m:t>𝑔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8000"/>
                              </a:solidFill>
                            </a:rPr>
                            <m:t>𝐼</m:t>
                          </m:r>
                        </m:sub>
                      </m:sSub>
                      <m:sSubSup>
                        <m:sSubSupPr>
                          <m:ctrlPr>
                            <a:rPr lang="en-US" sz="2000" i="1">
                              <a:solidFill>
                                <a:srgbClr val="FF0000"/>
                              </a:solidFill>
                            </a:rPr>
                          </m:ctrlPr>
                        </m:sSub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𝐴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00</m:t>
                          </m:r>
                        </m:sub>
                        <m:sup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</a:rPr>
                                <m:t>1</m:t>
                              </m:r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</a:rPr>
                                <m:t>/2</m:t>
                              </m:r>
                            </m:sub>
                          </m:sSub>
                        </m:sup>
                      </m:sSubSup>
                      <m:d>
                        <m:dPr>
                          <m:ctrlPr>
                            <a:rPr lang="en-US" sz="2000" i="1">
                              <a:solidFill>
                                <a:srgbClr val="001D41"/>
                              </a:solidFill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001D41"/>
                              </a:solidFill>
                            </a:rPr>
                            <m:t>1+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</a:rPr>
                                <m:t>𝑠𝑐𝑟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sz="2000" b="0" i="1" smtClean="0">
                                      <a:solidFill>
                                        <a:srgbClr val="FF0000"/>
                                      </a:solidFill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solidFill>
                                        <a:srgbClr val="FF0000"/>
                                      </a:solidFill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solidFill>
                                        <a:srgbClr val="FF0000"/>
                                      </a:solidFill>
                                    </a:rPr>
                                    <m:t>1/2</m:t>
                                  </m:r>
                                </m:sub>
                              </m:sSub>
                            </m:sup>
                          </m:sSubSup>
                          <m:sSubSup>
                            <m:sSubSupPr>
                              <m:ctrlP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</a:rPr>
                                <m:t>𝐼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</a:rPr>
                                <m:t>1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</a:rPr>
                                <m:t>𝑠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BE" sz="2000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85E5961-BA9A-7462-806C-2A45E83D5D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73" y="3902217"/>
                <a:ext cx="4325202" cy="10276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EE277309-C1BE-4FF4-53AF-37C3DE21E21E}"/>
              </a:ext>
            </a:extLst>
          </p:cNvPr>
          <p:cNvSpPr txBox="1"/>
          <p:nvPr/>
        </p:nvSpPr>
        <p:spPr>
          <a:xfrm>
            <a:off x="47475" y="5020233"/>
            <a:ext cx="109469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1985D3"/>
                </a:solidFill>
              </a:rPr>
              <a:t>Systems of 2 equations and 2 unknowns using A(6s </a:t>
            </a:r>
            <a:r>
              <a:rPr lang="en-US" baseline="30000" dirty="0">
                <a:solidFill>
                  <a:srgbClr val="1985D3"/>
                </a:solidFill>
              </a:rPr>
              <a:t>2</a:t>
            </a:r>
            <a:r>
              <a:rPr lang="en-US" dirty="0">
                <a:solidFill>
                  <a:srgbClr val="1985D3"/>
                </a:solidFill>
              </a:rPr>
              <a:t>S</a:t>
            </a:r>
            <a:r>
              <a:rPr lang="en-US" baseline="-25000" dirty="0">
                <a:solidFill>
                  <a:srgbClr val="1985D3"/>
                </a:solidFill>
              </a:rPr>
              <a:t>1/2</a:t>
            </a:r>
            <a:r>
              <a:rPr lang="en-US" dirty="0">
                <a:solidFill>
                  <a:srgbClr val="1985D3"/>
                </a:solidFill>
              </a:rPr>
              <a:t>)</a:t>
            </a:r>
            <a:r>
              <a:rPr lang="en-US" baseline="30000" dirty="0">
                <a:solidFill>
                  <a:srgbClr val="1985D3"/>
                </a:solidFill>
              </a:rPr>
              <a:t> </a:t>
            </a:r>
            <a:r>
              <a:rPr lang="en-US" dirty="0">
                <a:solidFill>
                  <a:srgbClr val="1985D3"/>
                </a:solidFill>
              </a:rPr>
              <a:t>(CRIS, most precise) and A(6p </a:t>
            </a:r>
            <a:r>
              <a:rPr lang="en-US" baseline="30000" dirty="0">
                <a:solidFill>
                  <a:srgbClr val="1985D3"/>
                </a:solidFill>
              </a:rPr>
              <a:t>2</a:t>
            </a:r>
            <a:r>
              <a:rPr lang="en-US" dirty="0">
                <a:solidFill>
                  <a:srgbClr val="1985D3"/>
                </a:solidFill>
              </a:rPr>
              <a:t>P</a:t>
            </a:r>
            <a:r>
              <a:rPr lang="en-US" baseline="-25000" dirty="0">
                <a:solidFill>
                  <a:srgbClr val="1985D3"/>
                </a:solidFill>
              </a:rPr>
              <a:t>1/2</a:t>
            </a:r>
            <a:r>
              <a:rPr lang="en-US" dirty="0">
                <a:solidFill>
                  <a:srgbClr val="1985D3"/>
                </a:solidFill>
              </a:rPr>
              <a:t>) (RILIS)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40A607-5BBF-9515-A88F-D3F8EB5502C5}"/>
              </a:ext>
            </a:extLst>
          </p:cNvPr>
          <p:cNvSpPr txBox="1"/>
          <p:nvPr/>
        </p:nvSpPr>
        <p:spPr>
          <a:xfrm>
            <a:off x="9688970" y="2672445"/>
            <a:ext cx="2082209" cy="3693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Total BW effect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en-BE" dirty="0" err="1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ACA496-0F34-DDD1-69FE-8B104BF4CAE8}"/>
              </a:ext>
            </a:extLst>
          </p:cNvPr>
          <p:cNvGrpSpPr/>
          <p:nvPr/>
        </p:nvGrpSpPr>
        <p:grpSpPr>
          <a:xfrm rot="5400000">
            <a:off x="10409204" y="2031095"/>
            <a:ext cx="517818" cy="652578"/>
            <a:chOff x="6552815" y="2216345"/>
            <a:chExt cx="822099" cy="1072287"/>
          </a:xfrm>
        </p:grpSpPr>
        <p:cxnSp>
          <p:nvCxnSpPr>
            <p:cNvPr id="13" name="Conector recto de flecha 13">
              <a:extLst>
                <a:ext uri="{FF2B5EF4-FFF2-40B4-BE49-F238E27FC236}">
                  <a16:creationId xmlns:a16="http://schemas.microsoft.com/office/drawing/2014/main" id="{678DFC83-B9DA-3AE0-8442-A197984EC3A8}"/>
                </a:ext>
              </a:extLst>
            </p:cNvPr>
            <p:cNvCxnSpPr>
              <a:cxnSpLocks/>
            </p:cNvCxnSpPr>
            <p:nvPr/>
          </p:nvCxnSpPr>
          <p:spPr>
            <a:xfrm>
              <a:off x="6559209" y="3257426"/>
              <a:ext cx="385834" cy="0"/>
            </a:xfrm>
            <a:prstGeom prst="straightConnector1">
              <a:avLst/>
            </a:prstGeom>
            <a:ln w="57150"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de flecha 13">
              <a:extLst>
                <a:ext uri="{FF2B5EF4-FFF2-40B4-BE49-F238E27FC236}">
                  <a16:creationId xmlns:a16="http://schemas.microsoft.com/office/drawing/2014/main" id="{0E6C9C60-7A43-BF79-EDE7-6FC1D00A190B}"/>
                </a:ext>
              </a:extLst>
            </p:cNvPr>
            <p:cNvCxnSpPr>
              <a:cxnSpLocks/>
            </p:cNvCxnSpPr>
            <p:nvPr/>
          </p:nvCxnSpPr>
          <p:spPr>
            <a:xfrm>
              <a:off x="6552815" y="2256422"/>
              <a:ext cx="401877" cy="0"/>
            </a:xfrm>
            <a:prstGeom prst="straightConnector1">
              <a:avLst/>
            </a:prstGeom>
            <a:ln w="57150"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A422426-0FB4-6A7F-3F8F-ED2AA7A5AF67}"/>
                </a:ext>
              </a:extLst>
            </p:cNvPr>
            <p:cNvCxnSpPr>
              <a:cxnSpLocks/>
            </p:cNvCxnSpPr>
            <p:nvPr/>
          </p:nvCxnSpPr>
          <p:spPr>
            <a:xfrm>
              <a:off x="6887926" y="2760643"/>
              <a:ext cx="486988" cy="0"/>
            </a:xfrm>
            <a:prstGeom prst="line">
              <a:avLst/>
            </a:prstGeom>
            <a:ln w="57150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1B6A9BE-0B8C-071B-D700-E02A140AE29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21151" y="2216345"/>
              <a:ext cx="1" cy="1072287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DEDD691-FABD-7FB8-3C15-0B7976EFE814}"/>
              </a:ext>
            </a:extLst>
          </p:cNvPr>
          <p:cNvSpPr txBox="1"/>
          <p:nvPr/>
        </p:nvSpPr>
        <p:spPr>
          <a:xfrm>
            <a:off x="3269673" y="5476617"/>
            <a:ext cx="580043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F7FD1"/>
                </a:solidFill>
              </a:rPr>
              <a:t>Calculations by </a:t>
            </a:r>
            <a:r>
              <a:rPr lang="en-US" b="1" dirty="0">
                <a:solidFill>
                  <a:srgbClr val="0F7FD1"/>
                </a:solidFill>
              </a:rPr>
              <a:t>J.S.M Ginges </a:t>
            </a:r>
            <a:r>
              <a:rPr lang="en-US" dirty="0">
                <a:solidFill>
                  <a:srgbClr val="0F7FD1"/>
                </a:solidFill>
              </a:rPr>
              <a:t>and </a:t>
            </a:r>
            <a:r>
              <a:rPr lang="en-US" b="1" dirty="0">
                <a:solidFill>
                  <a:srgbClr val="0F7FD1"/>
                </a:solidFill>
              </a:rPr>
              <a:t>C.J West</a:t>
            </a:r>
            <a:r>
              <a:rPr lang="en-US" dirty="0">
                <a:solidFill>
                  <a:srgbClr val="0F7FD1"/>
                </a:solidFill>
              </a:rPr>
              <a:t>. </a:t>
            </a:r>
          </a:p>
          <a:p>
            <a:pPr algn="ctr"/>
            <a:r>
              <a:rPr lang="en-US" dirty="0">
                <a:solidFill>
                  <a:srgbClr val="0F7FD1"/>
                </a:solidFill>
              </a:rPr>
              <a:t>University of Queensland, Australia</a:t>
            </a:r>
            <a:endParaRPr lang="en-BE" dirty="0" err="1">
              <a:solidFill>
                <a:srgbClr val="0F7FD1"/>
              </a:solidFill>
            </a:endParaRPr>
          </a:p>
        </p:txBody>
      </p: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F6FBE012-A768-17BC-2208-E2522EEE0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6000" y="6210000"/>
            <a:ext cx="648000" cy="648000"/>
          </a:xfrm>
        </p:spPr>
        <p:txBody>
          <a:bodyPr/>
          <a:lstStyle/>
          <a:p>
            <a:fld id="{0A297500-7527-634B-90F4-69D0994C32B4}" type="slidenum">
              <a:rPr lang="en-GB" sz="1400" noProof="0" smtClean="0"/>
              <a:pPr/>
              <a:t>9</a:t>
            </a:fld>
            <a:endParaRPr lang="en-GB" sz="1400" noProof="0" dirty="0"/>
          </a:p>
        </p:txBody>
      </p:sp>
    </p:spTree>
    <p:extLst>
      <p:ext uri="{BB962C8B-B14F-4D97-AF65-F5344CB8AC3E}">
        <p14:creationId xmlns:p14="http://schemas.microsoft.com/office/powerpoint/2010/main" val="343615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5" grpId="0"/>
      <p:bldP spid="27" grpId="0"/>
      <p:bldP spid="29" grpId="0"/>
      <p:bldP spid="30" grpId="0" animBg="1"/>
      <p:bldP spid="32" grpId="0"/>
      <p:bldP spid="36" grpId="0"/>
      <p:bldP spid="9" grpId="0" animBg="1"/>
      <p:bldP spid="24" grpId="0" animBg="1"/>
    </p:bldLst>
  </p:timing>
</p:sld>
</file>

<file path=ppt/theme/theme1.xml><?xml version="1.0" encoding="utf-8"?>
<a:theme xmlns:a="http://schemas.openxmlformats.org/drawingml/2006/main" name="KU Leuven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rgbClr val="001D4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U Leuven Sedes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rgbClr val="001D4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U Leuven" id="{BC384CAF-57B4-4083-BC3D-22218BF4A46A}" vid="{75672E21-F18C-4958-94B8-19E54344552B}"/>
    </a:ext>
  </a:extLst>
</a:theme>
</file>

<file path=ppt/theme/theme3.xml><?xml version="1.0" encoding="utf-8"?>
<a:theme xmlns:a="http://schemas.openxmlformats.org/drawingml/2006/main" name="KU Leuven Screens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 Leuven" id="{BC384CAF-57B4-4083-BC3D-22218BF4A46A}" vid="{75672E21-F18C-4958-94B8-19E54344552B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0D7BB2B7B9FE4A85125B9C268FC511" ma:contentTypeVersion="13" ma:contentTypeDescription="Een nieuw document maken." ma:contentTypeScope="" ma:versionID="88637f8005aa2c0d661c529611eee655">
  <xsd:schema xmlns:xsd="http://www.w3.org/2001/XMLSchema" xmlns:xs="http://www.w3.org/2001/XMLSchema" xmlns:p="http://schemas.microsoft.com/office/2006/metadata/properties" xmlns:ns2="c716d75c-d6bc-414b-aad1-aea882e7241d" xmlns:ns3="c3b7151f-1c0b-40fb-a5e1-462d801f61e3" targetNamespace="http://schemas.microsoft.com/office/2006/metadata/properties" ma:root="true" ma:fieldsID="02e37afca2315fea36b640b16090ec18" ns2:_="" ns3:_="">
    <xsd:import namespace="c716d75c-d6bc-414b-aad1-aea882e7241d"/>
    <xsd:import namespace="c3b7151f-1c0b-40fb-a5e1-462d801f61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Omschrijving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16d75c-d6bc-414b-aad1-aea882e72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Omschrijving" ma:index="16" nillable="true" ma:displayName="Omschrijving" ma:format="Dropdown" ma:internalName="Omschrijving">
      <xsd:simpleType>
        <xsd:restriction base="dms:Text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Afbeeldingtags" ma:readOnly="false" ma:fieldId="{5cf76f15-5ced-4ddc-b409-7134ff3c332f}" ma:taxonomyMulti="true" ma:sspId="8b6fc0cd-01fe-45a4-a6f7-42bcc5426b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b7151f-1c0b-40fb-a5e1-462d801f61e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1f378f8-f142-4db8-942e-38b1085c74eb}" ma:internalName="TaxCatchAll" ma:showField="CatchAllData" ma:web="c3b7151f-1c0b-40fb-a5e1-462d801f61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mschrijving xmlns="c716d75c-d6bc-414b-aad1-aea882e7241d" xsi:nil="true"/>
    <TaxCatchAll xmlns="c3b7151f-1c0b-40fb-a5e1-462d801f61e3" xsi:nil="true"/>
    <lcf76f155ced4ddcb4097134ff3c332f xmlns="c716d75c-d6bc-414b-aad1-aea882e72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277CEE8-808E-4257-80B7-0C3BC07A0C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F044B6-7066-42A5-B942-2D1FA56712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16d75c-d6bc-414b-aad1-aea882e7241d"/>
    <ds:schemaRef ds:uri="c3b7151f-1c0b-40fb-a5e1-462d801f61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B31353-4785-4CB1-9EFC-52B245CFA8AD}">
  <ds:schemaRefs>
    <ds:schemaRef ds:uri="http://schemas.microsoft.com/office/2006/metadata/properties"/>
    <ds:schemaRef ds:uri="http://schemas.microsoft.com/office/infopath/2007/PartnerControls"/>
    <ds:schemaRef ds:uri="81d41a3b-f33d-4db6-b532-757106a7a2ae"/>
    <ds:schemaRef ds:uri="bf25a9bf-a811-4965-9d0a-b88059080fed"/>
    <ds:schemaRef ds:uri="c716d75c-d6bc-414b-aad1-aea882e7241d"/>
    <ds:schemaRef ds:uri="c3b7151f-1c0b-40fb-a5e1-462d801f61e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KU Leuven</Template>
  <TotalTime>15053</TotalTime>
  <Words>2067</Words>
  <Application>Microsoft Office PowerPoint</Application>
  <PresentationFormat>Widescreen</PresentationFormat>
  <Paragraphs>425</Paragraphs>
  <Slides>25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Times New Roman</vt:lpstr>
      <vt:lpstr>Arial</vt:lpstr>
      <vt:lpstr>Cambria Math</vt:lpstr>
      <vt:lpstr>Calibri</vt:lpstr>
      <vt:lpstr>KU Leuven</vt:lpstr>
      <vt:lpstr>KU Leuven Sedes</vt:lpstr>
      <vt:lpstr>KU Leuven Screens</vt:lpstr>
      <vt:lpstr>Hyperfine anomaly studies in Au isotopes at CRIS</vt:lpstr>
      <vt:lpstr>Motivation</vt:lpstr>
      <vt:lpstr>Spin assignment</vt:lpstr>
      <vt:lpstr>Spin assignment</vt:lpstr>
      <vt:lpstr>Alternative method: based on A(P3/2)/A(S1/2)</vt:lpstr>
      <vt:lpstr>Magnetic dipole moment and Hyperfine Anomaly</vt:lpstr>
      <vt:lpstr>Magnetic dipole moment</vt:lpstr>
      <vt:lpstr>μ from different electronic levels</vt:lpstr>
      <vt:lpstr>HFA Formalism</vt:lpstr>
      <vt:lpstr>Magnetic dipole moment</vt:lpstr>
      <vt:lpstr>HFA correction (CRIS)</vt:lpstr>
      <vt:lpstr>μ from A(6p 2P3/2) CRIS ?</vt:lpstr>
      <vt:lpstr>PowerPoint Presentation</vt:lpstr>
      <vt:lpstr>Conclusion</vt:lpstr>
      <vt:lpstr>CRIS Collaboration</vt:lpstr>
      <vt:lpstr>Thank you for your attention</vt:lpstr>
      <vt:lpstr>Backup slides</vt:lpstr>
      <vt:lpstr>BW contribution in Pb region for S1/2</vt:lpstr>
      <vt:lpstr>Laser schemes for Au</vt:lpstr>
      <vt:lpstr>Electric quadrupole moments (Qs)</vt:lpstr>
      <vt:lpstr>Qs &amp; Island of deformation</vt:lpstr>
      <vt:lpstr>Probing the nuclear configuration</vt:lpstr>
      <vt:lpstr>Bohr-Weisskopf contribution in Au isotopes</vt:lpstr>
      <vt:lpstr>Hyperfine anomaly</vt:lpstr>
      <vt:lpstr>g-factors configuration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Osama Ahmad</dc:creator>
  <cp:lastModifiedBy>Osama Ahmad</cp:lastModifiedBy>
  <cp:revision>39</cp:revision>
  <dcterms:created xsi:type="dcterms:W3CDTF">2017-09-13T11:47:32Z</dcterms:created>
  <dcterms:modified xsi:type="dcterms:W3CDTF">2026-09-02T17:50:21Z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0x010100DE0D7BB2B7B9FE4A85125B9C268FC511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