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4" r:id="rId4"/>
    <p:sldMasterId id="2147484066" r:id="rId5"/>
  </p:sldMasterIdLst>
  <p:notesMasterIdLst>
    <p:notesMasterId r:id="rId42"/>
  </p:notesMasterIdLst>
  <p:sldIdLst>
    <p:sldId id="418" r:id="rId6"/>
    <p:sldId id="257" r:id="rId7"/>
    <p:sldId id="405" r:id="rId8"/>
    <p:sldId id="412" r:id="rId9"/>
    <p:sldId id="430" r:id="rId10"/>
    <p:sldId id="445" r:id="rId11"/>
    <p:sldId id="440" r:id="rId12"/>
    <p:sldId id="426" r:id="rId13"/>
    <p:sldId id="431" r:id="rId14"/>
    <p:sldId id="436" r:id="rId15"/>
    <p:sldId id="419" r:id="rId16"/>
    <p:sldId id="420" r:id="rId17"/>
    <p:sldId id="421" r:id="rId18"/>
    <p:sldId id="432" r:id="rId19"/>
    <p:sldId id="424" r:id="rId20"/>
    <p:sldId id="425" r:id="rId21"/>
    <p:sldId id="434" r:id="rId22"/>
    <p:sldId id="438" r:id="rId23"/>
    <p:sldId id="413" r:id="rId24"/>
    <p:sldId id="393" r:id="rId25"/>
    <p:sldId id="409" r:id="rId26"/>
    <p:sldId id="410" r:id="rId27"/>
    <p:sldId id="447" r:id="rId28"/>
    <p:sldId id="446" r:id="rId29"/>
    <p:sldId id="442" r:id="rId30"/>
    <p:sldId id="283" r:id="rId31"/>
    <p:sldId id="327" r:id="rId32"/>
    <p:sldId id="437" r:id="rId33"/>
    <p:sldId id="435" r:id="rId34"/>
    <p:sldId id="427" r:id="rId35"/>
    <p:sldId id="422" r:id="rId36"/>
    <p:sldId id="423" r:id="rId37"/>
    <p:sldId id="399" r:id="rId38"/>
    <p:sldId id="439" r:id="rId39"/>
    <p:sldId id="443" r:id="rId40"/>
    <p:sldId id="44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berto D'Alesio" initials="UD" lastIdx="1" clrIdx="0">
    <p:extLst>
      <p:ext uri="{19B8F6BF-5375-455C-9EA6-DF929625EA0E}">
        <p15:presenceInfo xmlns:p15="http://schemas.microsoft.com/office/powerpoint/2012/main" userId="Umberto D'Ales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2D825"/>
    <a:srgbClr val="FFCCCC"/>
    <a:srgbClr val="0033CC"/>
    <a:srgbClr val="CCFFCC"/>
    <a:srgbClr val="66FFFF"/>
    <a:srgbClr val="CCFFFF"/>
    <a:srgbClr val="D34817"/>
    <a:srgbClr val="78200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796F8-D048-4521-9FF6-F54A5591BF75}" v="2557" dt="2025-09-23T10:13:14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21" autoAdjust="0"/>
  </p:normalViewPr>
  <p:slideViewPr>
    <p:cSldViewPr snapToGrid="0">
      <p:cViewPr varScale="1">
        <p:scale>
          <a:sx n="64" d="100"/>
          <a:sy n="64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berto D'Alesio" userId="c25386d6-e741-4908-b816-c5a6b48563be" providerId="ADAL" clId="{FE28125A-A00B-4B73-B05B-DC5EBB02A0A5}"/>
    <pc:docChg chg="undo redo custSel addSld delSld modSld sldOrd">
      <pc:chgData name="Umberto D'Alesio" userId="c25386d6-e741-4908-b816-c5a6b48563be" providerId="ADAL" clId="{FE28125A-A00B-4B73-B05B-DC5EBB02A0A5}" dt="2025-09-25T12:16:28.565" v="12200" actId="20577"/>
      <pc:docMkLst>
        <pc:docMk/>
      </pc:docMkLst>
      <pc:sldChg chg="addSp delSp modSp del mod">
        <pc:chgData name="Umberto D'Alesio" userId="c25386d6-e741-4908-b816-c5a6b48563be" providerId="ADAL" clId="{FE28125A-A00B-4B73-B05B-DC5EBB02A0A5}" dt="2025-09-03T07:00:26.498" v="5219" actId="2696"/>
        <pc:sldMkLst>
          <pc:docMk/>
          <pc:sldMk cId="1847666887" sldId="256"/>
        </pc:sldMkLst>
      </pc:sldChg>
      <pc:sldChg chg="modSp mod modAnim">
        <pc:chgData name="Umberto D'Alesio" userId="c25386d6-e741-4908-b816-c5a6b48563be" providerId="ADAL" clId="{FE28125A-A00B-4B73-B05B-DC5EBB02A0A5}" dt="2025-09-23T10:13:15.023" v="12191" actId="27636"/>
        <pc:sldMkLst>
          <pc:docMk/>
          <pc:sldMk cId="4225859035" sldId="257"/>
        </pc:sldMkLst>
        <pc:spChg chg="mod">
          <ac:chgData name="Umberto D'Alesio" userId="c25386d6-e741-4908-b816-c5a6b48563be" providerId="ADAL" clId="{FE28125A-A00B-4B73-B05B-DC5EBB02A0A5}" dt="2025-09-23T10:13:15.023" v="12191" actId="27636"/>
          <ac:spMkLst>
            <pc:docMk/>
            <pc:sldMk cId="4225859035" sldId="257"/>
            <ac:spMk id="3" creationId="{00000000-0000-0000-0000-000000000000}"/>
          </ac:spMkLst>
        </pc:spChg>
      </pc:sldChg>
      <pc:sldChg chg="modSp mod modAnim">
        <pc:chgData name="Umberto D'Alesio" userId="c25386d6-e741-4908-b816-c5a6b48563be" providerId="ADAL" clId="{FE28125A-A00B-4B73-B05B-DC5EBB02A0A5}" dt="2025-09-23T09:20:46.160" v="12132" actId="20577"/>
        <pc:sldMkLst>
          <pc:docMk/>
          <pc:sldMk cId="3234684806" sldId="283"/>
        </pc:sldMkLst>
        <pc:spChg chg="mod">
          <ac:chgData name="Umberto D'Alesio" userId="c25386d6-e741-4908-b816-c5a6b48563be" providerId="ADAL" clId="{FE28125A-A00B-4B73-B05B-DC5EBB02A0A5}" dt="2025-09-23T09:20:46.160" v="12132" actId="20577"/>
          <ac:spMkLst>
            <pc:docMk/>
            <pc:sldMk cId="3234684806" sldId="283"/>
            <ac:spMk id="3" creationId="{00000000-0000-0000-0000-000000000000}"/>
          </ac:spMkLst>
        </pc:spChg>
        <pc:spChg chg="mod">
          <ac:chgData name="Umberto D'Alesio" userId="c25386d6-e741-4908-b816-c5a6b48563be" providerId="ADAL" clId="{FE28125A-A00B-4B73-B05B-DC5EBB02A0A5}" dt="2025-09-23T06:13:46.184" v="11796" actId="1035"/>
          <ac:spMkLst>
            <pc:docMk/>
            <pc:sldMk cId="3234684806" sldId="283"/>
            <ac:spMk id="4" creationId="{1349236E-01B6-85E0-ABC6-2122E7D49352}"/>
          </ac:spMkLst>
        </pc:spChg>
        <pc:spChg chg="mod">
          <ac:chgData name="Umberto D'Alesio" userId="c25386d6-e741-4908-b816-c5a6b48563be" providerId="ADAL" clId="{FE28125A-A00B-4B73-B05B-DC5EBB02A0A5}" dt="2025-09-21T14:43:08.738" v="10974" actId="14100"/>
          <ac:spMkLst>
            <pc:docMk/>
            <pc:sldMk cId="3234684806" sldId="283"/>
            <ac:spMk id="5" creationId="{00000000-0000-0000-0000-000000000000}"/>
          </ac:spMkLst>
        </pc:spChg>
      </pc:sldChg>
      <pc:sldChg chg="addSp delSp modSp add mod delAnim modAnim">
        <pc:chgData name="Umberto D'Alesio" userId="c25386d6-e741-4908-b816-c5a6b48563be" providerId="ADAL" clId="{FE28125A-A00B-4B73-B05B-DC5EBB02A0A5}" dt="2025-09-20T16:05:38.792" v="10097"/>
        <pc:sldMkLst>
          <pc:docMk/>
          <pc:sldMk cId="3945007974" sldId="393"/>
        </pc:sldMkLst>
        <pc:spChg chg="mod">
          <ac:chgData name="Umberto D'Alesio" userId="c25386d6-e741-4908-b816-c5a6b48563be" providerId="ADAL" clId="{FE28125A-A00B-4B73-B05B-DC5EBB02A0A5}" dt="2025-09-20T16:04:51.771" v="10091" actId="27636"/>
          <ac:spMkLst>
            <pc:docMk/>
            <pc:sldMk cId="3945007974" sldId="393"/>
            <ac:spMk id="2" creationId="{219F1C81-CE92-FB28-F7B7-1993E57948FF}"/>
          </ac:spMkLst>
        </pc:spChg>
        <pc:spChg chg="mod">
          <ac:chgData name="Umberto D'Alesio" userId="c25386d6-e741-4908-b816-c5a6b48563be" providerId="ADAL" clId="{FE28125A-A00B-4B73-B05B-DC5EBB02A0A5}" dt="2025-09-19T16:03:35.110" v="9636" actId="1076"/>
          <ac:spMkLst>
            <pc:docMk/>
            <pc:sldMk cId="3945007974" sldId="393"/>
            <ac:spMk id="6" creationId="{EF531F92-13F5-71BA-085C-E43408A168AB}"/>
          </ac:spMkLst>
        </pc:spChg>
        <pc:spChg chg="add mod">
          <ac:chgData name="Umberto D'Alesio" userId="c25386d6-e741-4908-b816-c5a6b48563be" providerId="ADAL" clId="{FE28125A-A00B-4B73-B05B-DC5EBB02A0A5}" dt="2025-09-19T16:02:13.589" v="9623" actId="255"/>
          <ac:spMkLst>
            <pc:docMk/>
            <pc:sldMk cId="3945007974" sldId="393"/>
            <ac:spMk id="10" creationId="{07845FBD-5A28-C256-A9E3-6FD327CA12D4}"/>
          </ac:spMkLst>
        </pc:spChg>
        <pc:spChg chg="add mod">
          <ac:chgData name="Umberto D'Alesio" userId="c25386d6-e741-4908-b816-c5a6b48563be" providerId="ADAL" clId="{FE28125A-A00B-4B73-B05B-DC5EBB02A0A5}" dt="2025-09-19T16:03:46.880" v="9639" actId="1076"/>
          <ac:spMkLst>
            <pc:docMk/>
            <pc:sldMk cId="3945007974" sldId="393"/>
            <ac:spMk id="11" creationId="{AABDEB30-D6C9-70A2-A841-645B23205147}"/>
          </ac:spMkLst>
        </pc:spChg>
        <pc:spChg chg="add mod">
          <ac:chgData name="Umberto D'Alesio" userId="c25386d6-e741-4908-b816-c5a6b48563be" providerId="ADAL" clId="{FE28125A-A00B-4B73-B05B-DC5EBB02A0A5}" dt="2025-09-20T16:05:15.757" v="10094" actId="255"/>
          <ac:spMkLst>
            <pc:docMk/>
            <pc:sldMk cId="3945007974" sldId="393"/>
            <ac:spMk id="13" creationId="{3E97ADA8-3074-7AD8-0C71-4B0617A6F0B4}"/>
          </ac:spMkLst>
        </pc:spChg>
      </pc:sldChg>
      <pc:sldChg chg="del">
        <pc:chgData name="Umberto D'Alesio" userId="c25386d6-e741-4908-b816-c5a6b48563be" providerId="ADAL" clId="{FE28125A-A00B-4B73-B05B-DC5EBB02A0A5}" dt="2025-09-01T16:45:50.574" v="1364" actId="2696"/>
        <pc:sldMkLst>
          <pc:docMk/>
          <pc:sldMk cId="308718776" sldId="398"/>
        </pc:sldMkLst>
      </pc:sldChg>
      <pc:sldChg chg="add del ord">
        <pc:chgData name="Umberto D'Alesio" userId="c25386d6-e741-4908-b816-c5a6b48563be" providerId="ADAL" clId="{FE28125A-A00B-4B73-B05B-DC5EBB02A0A5}" dt="2025-09-17T10:21:52.056" v="7869"/>
        <pc:sldMkLst>
          <pc:docMk/>
          <pc:sldMk cId="1564515454" sldId="399"/>
        </pc:sldMkLst>
      </pc:sldChg>
      <pc:sldChg chg="addSp modSp mod modAnim">
        <pc:chgData name="Umberto D'Alesio" userId="c25386d6-e741-4908-b816-c5a6b48563be" providerId="ADAL" clId="{FE28125A-A00B-4B73-B05B-DC5EBB02A0A5}" dt="2025-09-23T09:46:50.357" v="12135" actId="5793"/>
        <pc:sldMkLst>
          <pc:docMk/>
          <pc:sldMk cId="2800200525" sldId="405"/>
        </pc:sldMkLst>
        <pc:spChg chg="mod">
          <ac:chgData name="Umberto D'Alesio" userId="c25386d6-e741-4908-b816-c5a6b48563be" providerId="ADAL" clId="{FE28125A-A00B-4B73-B05B-DC5EBB02A0A5}" dt="2025-09-23T09:46:50.357" v="12135" actId="5793"/>
          <ac:spMkLst>
            <pc:docMk/>
            <pc:sldMk cId="2800200525" sldId="405"/>
            <ac:spMk id="3" creationId="{CAC69073-F02B-45C1-89FE-4060958C6A80}"/>
          </ac:spMkLst>
        </pc:spChg>
        <pc:spChg chg="add mod">
          <ac:chgData name="Umberto D'Alesio" userId="c25386d6-e741-4908-b816-c5a6b48563be" providerId="ADAL" clId="{FE28125A-A00B-4B73-B05B-DC5EBB02A0A5}" dt="2025-09-03T15:10:25.568" v="5823" actId="1076"/>
          <ac:spMkLst>
            <pc:docMk/>
            <pc:sldMk cId="2800200525" sldId="405"/>
            <ac:spMk id="5" creationId="{CC247503-55D2-18DA-858C-5B92E7CB07D4}"/>
          </ac:spMkLst>
        </pc:spChg>
      </pc:sldChg>
      <pc:sldChg chg="delSp modSp add del mod delAnim">
        <pc:chgData name="Umberto D'Alesio" userId="c25386d6-e741-4908-b816-c5a6b48563be" providerId="ADAL" clId="{FE28125A-A00B-4B73-B05B-DC5EBB02A0A5}" dt="2025-09-02T08:32:59.426" v="3358" actId="2696"/>
        <pc:sldMkLst>
          <pc:docMk/>
          <pc:sldMk cId="2591451769" sldId="406"/>
        </pc:sldMkLst>
      </pc:sldChg>
      <pc:sldChg chg="modSp add del mod">
        <pc:chgData name="Umberto D'Alesio" userId="c25386d6-e741-4908-b816-c5a6b48563be" providerId="ADAL" clId="{FE28125A-A00B-4B73-B05B-DC5EBB02A0A5}" dt="2025-09-02T08:35:25.952" v="3440" actId="2696"/>
        <pc:sldMkLst>
          <pc:docMk/>
          <pc:sldMk cId="733376242" sldId="408"/>
        </pc:sldMkLst>
      </pc:sldChg>
      <pc:sldChg chg="addSp modSp add del mod">
        <pc:chgData name="Umberto D'Alesio" userId="c25386d6-e741-4908-b816-c5a6b48563be" providerId="ADAL" clId="{FE28125A-A00B-4B73-B05B-DC5EBB02A0A5}" dt="2025-09-23T06:09:50.064" v="11704" actId="20577"/>
        <pc:sldMkLst>
          <pc:docMk/>
          <pc:sldMk cId="885729812" sldId="409"/>
        </pc:sldMkLst>
        <pc:spChg chg="mod">
          <ac:chgData name="Umberto D'Alesio" userId="c25386d6-e741-4908-b816-c5a6b48563be" providerId="ADAL" clId="{FE28125A-A00B-4B73-B05B-DC5EBB02A0A5}" dt="2025-09-23T06:09:50.064" v="11704" actId="20577"/>
          <ac:spMkLst>
            <pc:docMk/>
            <pc:sldMk cId="885729812" sldId="409"/>
            <ac:spMk id="2" creationId="{C6062965-5CB8-E1DB-F95B-F9B8B189ACCA}"/>
          </ac:spMkLst>
        </pc:spChg>
        <pc:spChg chg="add mod">
          <ac:chgData name="Umberto D'Alesio" userId="c25386d6-e741-4908-b816-c5a6b48563be" providerId="ADAL" clId="{FE28125A-A00B-4B73-B05B-DC5EBB02A0A5}" dt="2025-09-02T10:09:26.878" v="4693" actId="20577"/>
          <ac:spMkLst>
            <pc:docMk/>
            <pc:sldMk cId="885729812" sldId="409"/>
            <ac:spMk id="3" creationId="{2C61BBD8-4C3C-756E-108E-8B6F22FF3D5D}"/>
          </ac:spMkLst>
        </pc:spChg>
      </pc:sldChg>
      <pc:sldChg chg="addSp modSp add del mod ord">
        <pc:chgData name="Umberto D'Alesio" userId="c25386d6-e741-4908-b816-c5a6b48563be" providerId="ADAL" clId="{FE28125A-A00B-4B73-B05B-DC5EBB02A0A5}" dt="2025-09-23T06:08:40.922" v="11701" actId="6549"/>
        <pc:sldMkLst>
          <pc:docMk/>
          <pc:sldMk cId="1151792338" sldId="410"/>
        </pc:sldMkLst>
        <pc:spChg chg="add mod">
          <ac:chgData name="Umberto D'Alesio" userId="c25386d6-e741-4908-b816-c5a6b48563be" providerId="ADAL" clId="{FE28125A-A00B-4B73-B05B-DC5EBB02A0A5}" dt="2025-09-23T06:08:40.922" v="11701" actId="6549"/>
          <ac:spMkLst>
            <pc:docMk/>
            <pc:sldMk cId="1151792338" sldId="410"/>
            <ac:spMk id="2" creationId="{B1258FDA-8630-081B-58E8-4CA86C9F5DB4}"/>
          </ac:spMkLst>
        </pc:spChg>
        <pc:spChg chg="mod">
          <ac:chgData name="Umberto D'Alesio" userId="c25386d6-e741-4908-b816-c5a6b48563be" providerId="ADAL" clId="{FE28125A-A00B-4B73-B05B-DC5EBB02A0A5}" dt="2025-09-19T16:04:23.732" v="9654" actId="20577"/>
          <ac:spMkLst>
            <pc:docMk/>
            <pc:sldMk cId="1151792338" sldId="410"/>
            <ac:spMk id="6" creationId="{DBA9360A-2A9A-F945-904F-D59F1404B763}"/>
          </ac:spMkLst>
        </pc:spChg>
      </pc:sldChg>
      <pc:sldChg chg="addSp delSp modSp mod delAnim modAnim">
        <pc:chgData name="Umberto D'Alesio" userId="c25386d6-e741-4908-b816-c5a6b48563be" providerId="ADAL" clId="{FE28125A-A00B-4B73-B05B-DC5EBB02A0A5}" dt="2025-09-22T12:52:10.282" v="11661" actId="20577"/>
        <pc:sldMkLst>
          <pc:docMk/>
          <pc:sldMk cId="2721849405" sldId="412"/>
        </pc:sldMkLst>
        <pc:spChg chg="mod">
          <ac:chgData name="Umberto D'Alesio" userId="c25386d6-e741-4908-b816-c5a6b48563be" providerId="ADAL" clId="{FE28125A-A00B-4B73-B05B-DC5EBB02A0A5}" dt="2025-09-22T12:52:10.282" v="11661" actId="20577"/>
          <ac:spMkLst>
            <pc:docMk/>
            <pc:sldMk cId="2721849405" sldId="412"/>
            <ac:spMk id="3" creationId="{CAC69073-F02B-45C1-89FE-4060958C6A80}"/>
          </ac:spMkLst>
        </pc:spChg>
        <pc:spChg chg="add mod">
          <ac:chgData name="Umberto D'Alesio" userId="c25386d6-e741-4908-b816-c5a6b48563be" providerId="ADAL" clId="{FE28125A-A00B-4B73-B05B-DC5EBB02A0A5}" dt="2025-09-17T10:40:34.671" v="8074" actId="1036"/>
          <ac:spMkLst>
            <pc:docMk/>
            <pc:sldMk cId="2721849405" sldId="412"/>
            <ac:spMk id="8" creationId="{DC1C1CE8-F63F-0A24-F188-670511AEC581}"/>
          </ac:spMkLst>
        </pc:spChg>
      </pc:sldChg>
      <pc:sldChg chg="addSp delSp modSp add del mod delAnim modAnim">
        <pc:chgData name="Umberto D'Alesio" userId="c25386d6-e741-4908-b816-c5a6b48563be" providerId="ADAL" clId="{FE28125A-A00B-4B73-B05B-DC5EBB02A0A5}" dt="2025-09-25T12:16:28.565" v="12200" actId="20577"/>
        <pc:sldMkLst>
          <pc:docMk/>
          <pc:sldMk cId="2477796969" sldId="413"/>
        </pc:sldMkLst>
        <pc:spChg chg="add mod">
          <ac:chgData name="Umberto D'Alesio" userId="c25386d6-e741-4908-b816-c5a6b48563be" providerId="ADAL" clId="{FE28125A-A00B-4B73-B05B-DC5EBB02A0A5}" dt="2025-09-02T08:30:14.671" v="3114" actId="1038"/>
          <ac:spMkLst>
            <pc:docMk/>
            <pc:sldMk cId="2477796969" sldId="413"/>
            <ac:spMk id="11" creationId="{3D51C128-C237-D72A-506A-D94C1D813870}"/>
          </ac:spMkLst>
        </pc:spChg>
        <pc:spChg chg="add mod">
          <ac:chgData name="Umberto D'Alesio" userId="c25386d6-e741-4908-b816-c5a6b48563be" providerId="ADAL" clId="{FE28125A-A00B-4B73-B05B-DC5EBB02A0A5}" dt="2025-09-02T08:30:14.671" v="3114" actId="1038"/>
          <ac:spMkLst>
            <pc:docMk/>
            <pc:sldMk cId="2477796969" sldId="413"/>
            <ac:spMk id="13" creationId="{95503216-ED63-F0B7-9232-E7F227E4E01C}"/>
          </ac:spMkLst>
        </pc:spChg>
        <pc:spChg chg="add mod">
          <ac:chgData name="Umberto D'Alesio" userId="c25386d6-e741-4908-b816-c5a6b48563be" providerId="ADAL" clId="{FE28125A-A00B-4B73-B05B-DC5EBB02A0A5}" dt="2025-09-02T08:30:14.671" v="3114" actId="1038"/>
          <ac:spMkLst>
            <pc:docMk/>
            <pc:sldMk cId="2477796969" sldId="413"/>
            <ac:spMk id="14" creationId="{D27C6A8C-B385-5646-D18A-35FBD751241E}"/>
          </ac:spMkLst>
        </pc:spChg>
        <pc:spChg chg="add mod">
          <ac:chgData name="Umberto D'Alesio" userId="c25386d6-e741-4908-b816-c5a6b48563be" providerId="ADAL" clId="{FE28125A-A00B-4B73-B05B-DC5EBB02A0A5}" dt="2025-09-02T08:30:14.671" v="3114" actId="1038"/>
          <ac:spMkLst>
            <pc:docMk/>
            <pc:sldMk cId="2477796969" sldId="413"/>
            <ac:spMk id="15" creationId="{A8BCFCF8-E5E1-E7F5-372A-E60E98884B97}"/>
          </ac:spMkLst>
        </pc:spChg>
        <pc:spChg chg="add mod">
          <ac:chgData name="Umberto D'Alesio" userId="c25386d6-e741-4908-b816-c5a6b48563be" providerId="ADAL" clId="{FE28125A-A00B-4B73-B05B-DC5EBB02A0A5}" dt="2025-09-02T09:57:39.914" v="4566" actId="20577"/>
          <ac:spMkLst>
            <pc:docMk/>
            <pc:sldMk cId="2477796969" sldId="413"/>
            <ac:spMk id="19" creationId="{D977E0F7-F646-6EE4-383A-B43E3673DB8A}"/>
          </ac:spMkLst>
        </pc:spChg>
        <pc:spChg chg="add mod">
          <ac:chgData name="Umberto D'Alesio" userId="c25386d6-e741-4908-b816-c5a6b48563be" providerId="ADAL" clId="{FE28125A-A00B-4B73-B05B-DC5EBB02A0A5}" dt="2025-09-03T06:59:56.411" v="5218" actId="20577"/>
          <ac:spMkLst>
            <pc:docMk/>
            <pc:sldMk cId="2477796969" sldId="413"/>
            <ac:spMk id="21" creationId="{6FBA8D74-C98B-231E-9A6C-766C1C49E9C9}"/>
          </ac:spMkLst>
        </pc:spChg>
        <pc:spChg chg="add mod">
          <ac:chgData name="Umberto D'Alesio" userId="c25386d6-e741-4908-b816-c5a6b48563be" providerId="ADAL" clId="{FE28125A-A00B-4B73-B05B-DC5EBB02A0A5}" dt="2025-09-17T10:45:22.199" v="8162" actId="1076"/>
          <ac:spMkLst>
            <pc:docMk/>
            <pc:sldMk cId="2477796969" sldId="413"/>
            <ac:spMk id="23" creationId="{2EC5385F-8996-6902-E292-F55A8AC86376}"/>
          </ac:spMkLst>
        </pc:spChg>
        <pc:spChg chg="add mod">
          <ac:chgData name="Umberto D'Alesio" userId="c25386d6-e741-4908-b816-c5a6b48563be" providerId="ADAL" clId="{FE28125A-A00B-4B73-B05B-DC5EBB02A0A5}" dt="2025-09-25T12:16:28.565" v="12200" actId="20577"/>
          <ac:spMkLst>
            <pc:docMk/>
            <pc:sldMk cId="2477796969" sldId="413"/>
            <ac:spMk id="25" creationId="{7100150F-7ABF-4067-60CF-C5E614AA8BC9}"/>
          </ac:spMkLst>
        </pc:spChg>
        <pc:spChg chg="add mod">
          <ac:chgData name="Umberto D'Alesio" userId="c25386d6-e741-4908-b816-c5a6b48563be" providerId="ADAL" clId="{FE28125A-A00B-4B73-B05B-DC5EBB02A0A5}" dt="2025-09-17T13:08:42.760" v="8651" actId="20577"/>
          <ac:spMkLst>
            <pc:docMk/>
            <pc:sldMk cId="2477796969" sldId="413"/>
            <ac:spMk id="26" creationId="{F9154152-34A1-04EE-659D-63D0CF8BF42A}"/>
          </ac:spMkLst>
        </pc:spChg>
        <pc:spChg chg="add mod">
          <ac:chgData name="Umberto D'Alesio" userId="c25386d6-e741-4908-b816-c5a6b48563be" providerId="ADAL" clId="{FE28125A-A00B-4B73-B05B-DC5EBB02A0A5}" dt="2025-09-17T10:47:30.647" v="8181" actId="1076"/>
          <ac:spMkLst>
            <pc:docMk/>
            <pc:sldMk cId="2477796969" sldId="413"/>
            <ac:spMk id="30" creationId="{921E4A45-D952-E9D4-695B-ED229AEC5A3D}"/>
          </ac:spMkLst>
        </pc:spChg>
        <pc:picChg chg="mod">
          <ac:chgData name="Umberto D'Alesio" userId="c25386d6-e741-4908-b816-c5a6b48563be" providerId="ADAL" clId="{FE28125A-A00B-4B73-B05B-DC5EBB02A0A5}" dt="2025-09-02T08:34:59.059" v="3436" actId="1076"/>
          <ac:picMkLst>
            <pc:docMk/>
            <pc:sldMk cId="2477796969" sldId="413"/>
            <ac:picMk id="6" creationId="{1B5D2E4D-BFC1-7572-003D-CDE296A20F17}"/>
          </ac:picMkLst>
        </pc:picChg>
        <pc:picChg chg="add mod">
          <ac:chgData name="Umberto D'Alesio" userId="c25386d6-e741-4908-b816-c5a6b48563be" providerId="ADAL" clId="{FE28125A-A00B-4B73-B05B-DC5EBB02A0A5}" dt="2025-09-02T08:30:14.671" v="3114" actId="1038"/>
          <ac:picMkLst>
            <pc:docMk/>
            <pc:sldMk cId="2477796969" sldId="413"/>
            <ac:picMk id="8" creationId="{5283AB37-C49C-230E-B2E8-A8CEC937E7C6}"/>
          </ac:picMkLst>
        </pc:picChg>
        <pc:picChg chg="add mod">
          <ac:chgData name="Umberto D'Alesio" userId="c25386d6-e741-4908-b816-c5a6b48563be" providerId="ADAL" clId="{FE28125A-A00B-4B73-B05B-DC5EBB02A0A5}" dt="2025-09-02T08:31:56.998" v="3277" actId="1035"/>
          <ac:picMkLst>
            <pc:docMk/>
            <pc:sldMk cId="2477796969" sldId="413"/>
            <ac:picMk id="20" creationId="{377FF0DB-D2CB-30EB-3DBB-E05308F79BF1}"/>
          </ac:picMkLst>
        </pc:picChg>
      </pc:sldChg>
      <pc:sldChg chg="del">
        <pc:chgData name="Umberto D'Alesio" userId="c25386d6-e741-4908-b816-c5a6b48563be" providerId="ADAL" clId="{FE28125A-A00B-4B73-B05B-DC5EBB02A0A5}" dt="2025-09-01T17:42:53.014" v="2022" actId="2696"/>
        <pc:sldMkLst>
          <pc:docMk/>
          <pc:sldMk cId="3591002291" sldId="416"/>
        </pc:sldMkLst>
      </pc:sldChg>
      <pc:sldChg chg="del">
        <pc:chgData name="Umberto D'Alesio" userId="c25386d6-e741-4908-b816-c5a6b48563be" providerId="ADAL" clId="{FE28125A-A00B-4B73-B05B-DC5EBB02A0A5}" dt="2025-09-01T17:43:12.243" v="2024" actId="2696"/>
        <pc:sldMkLst>
          <pc:docMk/>
          <pc:sldMk cId="3806338343" sldId="417"/>
        </pc:sldMkLst>
      </pc:sldChg>
      <pc:sldChg chg="addSp delSp modSp mod">
        <pc:chgData name="Umberto D'Alesio" userId="c25386d6-e741-4908-b816-c5a6b48563be" providerId="ADAL" clId="{FE28125A-A00B-4B73-B05B-DC5EBB02A0A5}" dt="2025-09-18T16:18:06.471" v="8984" actId="20577"/>
        <pc:sldMkLst>
          <pc:docMk/>
          <pc:sldMk cId="1246313621" sldId="418"/>
        </pc:sldMkLst>
        <pc:spChg chg="mod">
          <ac:chgData name="Umberto D'Alesio" userId="c25386d6-e741-4908-b816-c5a6b48563be" providerId="ADAL" clId="{FE28125A-A00B-4B73-B05B-DC5EBB02A0A5}" dt="2025-09-11T20:17:42.106" v="7183" actId="1076"/>
          <ac:spMkLst>
            <pc:docMk/>
            <pc:sldMk cId="1246313621" sldId="418"/>
            <ac:spMk id="2" creationId="{62BEF7F3-A692-C038-F1A1-C27AA18568AA}"/>
          </ac:spMkLst>
        </pc:spChg>
        <pc:spChg chg="mod">
          <ac:chgData name="Umberto D'Alesio" userId="c25386d6-e741-4908-b816-c5a6b48563be" providerId="ADAL" clId="{FE28125A-A00B-4B73-B05B-DC5EBB02A0A5}" dt="2025-09-18T16:18:06.471" v="8984" actId="20577"/>
          <ac:spMkLst>
            <pc:docMk/>
            <pc:sldMk cId="1246313621" sldId="418"/>
            <ac:spMk id="3" creationId="{D1C9F712-9497-C107-17A7-97E55CC67D0E}"/>
          </ac:spMkLst>
        </pc:spChg>
        <pc:spChg chg="add mod ord">
          <ac:chgData name="Umberto D'Alesio" userId="c25386d6-e741-4908-b816-c5a6b48563be" providerId="ADAL" clId="{FE28125A-A00B-4B73-B05B-DC5EBB02A0A5}" dt="2025-09-10T17:34:09.773" v="7047" actId="1076"/>
          <ac:spMkLst>
            <pc:docMk/>
            <pc:sldMk cId="1246313621" sldId="418"/>
            <ac:spMk id="13" creationId="{5E047062-6793-15C6-4554-81774A5379AD}"/>
          </ac:spMkLst>
        </pc:spChg>
        <pc:picChg chg="mod">
          <ac:chgData name="Umberto D'Alesio" userId="c25386d6-e741-4908-b816-c5a6b48563be" providerId="ADAL" clId="{FE28125A-A00B-4B73-B05B-DC5EBB02A0A5}" dt="2025-09-10T17:36:21.239" v="7049" actId="1076"/>
          <ac:picMkLst>
            <pc:docMk/>
            <pc:sldMk cId="1246313621" sldId="418"/>
            <ac:picMk id="5" creationId="{00196AF1-76D7-1E5D-FBC1-653500657880}"/>
          </ac:picMkLst>
        </pc:picChg>
        <pc:picChg chg="mod">
          <ac:chgData name="Umberto D'Alesio" userId="c25386d6-e741-4908-b816-c5a6b48563be" providerId="ADAL" clId="{FE28125A-A00B-4B73-B05B-DC5EBB02A0A5}" dt="2025-09-10T17:36:16.906" v="7048" actId="1076"/>
          <ac:picMkLst>
            <pc:docMk/>
            <pc:sldMk cId="1246313621" sldId="418"/>
            <ac:picMk id="7" creationId="{744EBD58-CEEE-6F85-EEDB-DEC73C163C29}"/>
          </ac:picMkLst>
        </pc:picChg>
        <pc:picChg chg="add mod ord">
          <ac:chgData name="Umberto D'Alesio" userId="c25386d6-e741-4908-b816-c5a6b48563be" providerId="ADAL" clId="{FE28125A-A00B-4B73-B05B-DC5EBB02A0A5}" dt="2025-09-10T17:34:03.195" v="7046" actId="1076"/>
          <ac:picMkLst>
            <pc:docMk/>
            <pc:sldMk cId="1246313621" sldId="418"/>
            <ac:picMk id="29" creationId="{28B1EF34-6A40-92EA-E3ED-4C532980797F}"/>
          </ac:picMkLst>
        </pc:picChg>
      </pc:sldChg>
      <pc:sldChg chg="addSp delSp modSp mod">
        <pc:chgData name="Umberto D'Alesio" userId="c25386d6-e741-4908-b816-c5a6b48563be" providerId="ADAL" clId="{FE28125A-A00B-4B73-B05B-DC5EBB02A0A5}" dt="2025-09-19T21:26:07.945" v="10083" actId="1076"/>
        <pc:sldMkLst>
          <pc:docMk/>
          <pc:sldMk cId="2430651030" sldId="419"/>
        </pc:sldMkLst>
        <pc:spChg chg="mod">
          <ac:chgData name="Umberto D'Alesio" userId="c25386d6-e741-4908-b816-c5a6b48563be" providerId="ADAL" clId="{FE28125A-A00B-4B73-B05B-DC5EBB02A0A5}" dt="2025-09-01T17:31:36.452" v="1854" actId="1076"/>
          <ac:spMkLst>
            <pc:docMk/>
            <pc:sldMk cId="2430651030" sldId="419"/>
            <ac:spMk id="2" creationId="{452582BA-A4CC-930B-992F-59E2E8ED110F}"/>
          </ac:spMkLst>
        </pc:spChg>
        <pc:spChg chg="mod">
          <ac:chgData name="Umberto D'Alesio" userId="c25386d6-e741-4908-b816-c5a6b48563be" providerId="ADAL" clId="{FE28125A-A00B-4B73-B05B-DC5EBB02A0A5}" dt="2025-09-03T16:58:13.217" v="5882" actId="20577"/>
          <ac:spMkLst>
            <pc:docMk/>
            <pc:sldMk cId="2430651030" sldId="419"/>
            <ac:spMk id="9" creationId="{F355D63E-B918-1985-09BE-BD6602A656CE}"/>
          </ac:spMkLst>
        </pc:spChg>
        <pc:picChg chg="add mod">
          <ac:chgData name="Umberto D'Alesio" userId="c25386d6-e741-4908-b816-c5a6b48563be" providerId="ADAL" clId="{FE28125A-A00B-4B73-B05B-DC5EBB02A0A5}" dt="2025-09-19T21:26:07.945" v="10083" actId="1076"/>
          <ac:picMkLst>
            <pc:docMk/>
            <pc:sldMk cId="2430651030" sldId="419"/>
            <ac:picMk id="5" creationId="{CC55E8C0-582F-F27C-A4B3-2BC0285B4493}"/>
          </ac:picMkLst>
        </pc:picChg>
        <pc:picChg chg="add mod ord">
          <ac:chgData name="Umberto D'Alesio" userId="c25386d6-e741-4908-b816-c5a6b48563be" providerId="ADAL" clId="{FE28125A-A00B-4B73-B05B-DC5EBB02A0A5}" dt="2025-09-02T07:43:57.265" v="2035" actId="14100"/>
          <ac:picMkLst>
            <pc:docMk/>
            <pc:sldMk cId="2430651030" sldId="419"/>
            <ac:picMk id="12" creationId="{EF171816-3EBD-3B1F-5986-FC13D61172DA}"/>
          </ac:picMkLst>
        </pc:picChg>
      </pc:sldChg>
      <pc:sldChg chg="addSp delSp modSp mod">
        <pc:chgData name="Umberto D'Alesio" userId="c25386d6-e741-4908-b816-c5a6b48563be" providerId="ADAL" clId="{FE28125A-A00B-4B73-B05B-DC5EBB02A0A5}" dt="2025-09-03T17:01:15.960" v="5926" actId="113"/>
        <pc:sldMkLst>
          <pc:docMk/>
          <pc:sldMk cId="1894108546" sldId="420"/>
        </pc:sldMkLst>
        <pc:spChg chg="mod">
          <ac:chgData name="Umberto D'Alesio" userId="c25386d6-e741-4908-b816-c5a6b48563be" providerId="ADAL" clId="{FE28125A-A00B-4B73-B05B-DC5EBB02A0A5}" dt="2025-09-03T17:01:15.960" v="5926" actId="113"/>
          <ac:spMkLst>
            <pc:docMk/>
            <pc:sldMk cId="1894108546" sldId="420"/>
            <ac:spMk id="9" creationId="{502A781F-4613-50EC-F103-47618DBD6004}"/>
          </ac:spMkLst>
        </pc:spChg>
        <pc:spChg chg="mod">
          <ac:chgData name="Umberto D'Alesio" userId="c25386d6-e741-4908-b816-c5a6b48563be" providerId="ADAL" clId="{FE28125A-A00B-4B73-B05B-DC5EBB02A0A5}" dt="2025-09-01T17:31:56.464" v="1859" actId="1076"/>
          <ac:spMkLst>
            <pc:docMk/>
            <pc:sldMk cId="1894108546" sldId="420"/>
            <ac:spMk id="13" creationId="{874B5917-B2A6-0080-2CEB-D0C44CDE2584}"/>
          </ac:spMkLst>
        </pc:spChg>
        <pc:picChg chg="add mod">
          <ac:chgData name="Umberto D'Alesio" userId="c25386d6-e741-4908-b816-c5a6b48563be" providerId="ADAL" clId="{FE28125A-A00B-4B73-B05B-DC5EBB02A0A5}" dt="2025-09-03T10:42:59.774" v="5499" actId="1037"/>
          <ac:picMkLst>
            <pc:docMk/>
            <pc:sldMk cId="1894108546" sldId="420"/>
            <ac:picMk id="7" creationId="{E981F171-FF4A-6B86-53F9-04A9D74D839A}"/>
          </ac:picMkLst>
        </pc:picChg>
        <pc:picChg chg="add mod ord">
          <ac:chgData name="Umberto D'Alesio" userId="c25386d6-e741-4908-b816-c5a6b48563be" providerId="ADAL" clId="{FE28125A-A00B-4B73-B05B-DC5EBB02A0A5}" dt="2025-09-03T10:41:42.893" v="5473" actId="1037"/>
          <ac:picMkLst>
            <pc:docMk/>
            <pc:sldMk cId="1894108546" sldId="420"/>
            <ac:picMk id="11" creationId="{069FBB74-12BD-E812-0564-1EE42CB32C40}"/>
          </ac:picMkLst>
        </pc:picChg>
      </pc:sldChg>
      <pc:sldChg chg="addSp delSp modSp mod">
        <pc:chgData name="Umberto D'Alesio" userId="c25386d6-e741-4908-b816-c5a6b48563be" providerId="ADAL" clId="{FE28125A-A00B-4B73-B05B-DC5EBB02A0A5}" dt="2025-09-02T09:55:57.547" v="4564" actId="1035"/>
        <pc:sldMkLst>
          <pc:docMk/>
          <pc:sldMk cId="765151737" sldId="421"/>
        </pc:sldMkLst>
        <pc:spChg chg="add mod">
          <ac:chgData name="Umberto D'Alesio" userId="c25386d6-e741-4908-b816-c5a6b48563be" providerId="ADAL" clId="{FE28125A-A00B-4B73-B05B-DC5EBB02A0A5}" dt="2025-09-01T17:32:24.187" v="1865" actId="1076"/>
          <ac:spMkLst>
            <pc:docMk/>
            <pc:sldMk cId="765151737" sldId="421"/>
            <ac:spMk id="5" creationId="{89619AF1-1362-7729-8B1C-E272AD9EFF63}"/>
          </ac:spMkLst>
        </pc:spChg>
        <pc:spChg chg="add mod">
          <ac:chgData name="Umberto D'Alesio" userId="c25386d6-e741-4908-b816-c5a6b48563be" providerId="ADAL" clId="{FE28125A-A00B-4B73-B05B-DC5EBB02A0A5}" dt="2025-09-02T08:09:35.139" v="2270" actId="1076"/>
          <ac:spMkLst>
            <pc:docMk/>
            <pc:sldMk cId="765151737" sldId="421"/>
            <ac:spMk id="9" creationId="{DBAC1E88-96FE-0A82-4263-D758F8E20AA7}"/>
          </ac:spMkLst>
        </pc:spChg>
        <pc:picChg chg="add mod">
          <ac:chgData name="Umberto D'Alesio" userId="c25386d6-e741-4908-b816-c5a6b48563be" providerId="ADAL" clId="{FE28125A-A00B-4B73-B05B-DC5EBB02A0A5}" dt="2025-09-02T09:55:57.547" v="4564" actId="1035"/>
          <ac:picMkLst>
            <pc:docMk/>
            <pc:sldMk cId="765151737" sldId="421"/>
            <ac:picMk id="3" creationId="{CF9DAD76-A510-B143-FDFF-78E875DBDFD7}"/>
          </ac:picMkLst>
        </pc:picChg>
      </pc:sldChg>
      <pc:sldChg chg="addSp delSp modSp mod ord">
        <pc:chgData name="Umberto D'Alesio" userId="c25386d6-e741-4908-b816-c5a6b48563be" providerId="ADAL" clId="{FE28125A-A00B-4B73-B05B-DC5EBB02A0A5}" dt="2025-09-23T07:52:13.820" v="12107" actId="20577"/>
        <pc:sldMkLst>
          <pc:docMk/>
          <pc:sldMk cId="2317517712" sldId="422"/>
        </pc:sldMkLst>
        <pc:spChg chg="add mod">
          <ac:chgData name="Umberto D'Alesio" userId="c25386d6-e741-4908-b816-c5a6b48563be" providerId="ADAL" clId="{FE28125A-A00B-4B73-B05B-DC5EBB02A0A5}" dt="2025-09-23T07:52:13.820" v="12107" actId="20577"/>
          <ac:spMkLst>
            <pc:docMk/>
            <pc:sldMk cId="2317517712" sldId="422"/>
            <ac:spMk id="2" creationId="{09779798-0B85-D137-AE64-94490B74C99A}"/>
          </ac:spMkLst>
        </pc:spChg>
        <pc:spChg chg="add mod">
          <ac:chgData name="Umberto D'Alesio" userId="c25386d6-e741-4908-b816-c5a6b48563be" providerId="ADAL" clId="{FE28125A-A00B-4B73-B05B-DC5EBB02A0A5}" dt="2025-09-23T07:51:58.490" v="12103" actId="1036"/>
          <ac:spMkLst>
            <pc:docMk/>
            <pc:sldMk cId="2317517712" sldId="422"/>
            <ac:spMk id="12" creationId="{8DCA23E8-9058-A198-32F1-720A8B42C1D3}"/>
          </ac:spMkLst>
        </pc:spChg>
        <pc:picChg chg="add mod ord">
          <ac:chgData name="Umberto D'Alesio" userId="c25386d6-e741-4908-b816-c5a6b48563be" providerId="ADAL" clId="{FE28125A-A00B-4B73-B05B-DC5EBB02A0A5}" dt="2025-09-23T07:51:50.983" v="12090" actId="1036"/>
          <ac:picMkLst>
            <pc:docMk/>
            <pc:sldMk cId="2317517712" sldId="422"/>
            <ac:picMk id="11" creationId="{2069955F-BF95-A110-83FE-843E5B006B68}"/>
          </ac:picMkLst>
        </pc:picChg>
      </pc:sldChg>
      <pc:sldChg chg="addSp delSp modSp add del mod ord">
        <pc:chgData name="Umberto D'Alesio" userId="c25386d6-e741-4908-b816-c5a6b48563be" providerId="ADAL" clId="{FE28125A-A00B-4B73-B05B-DC5EBB02A0A5}" dt="2025-09-23T07:52:56.344" v="12114" actId="1076"/>
        <pc:sldMkLst>
          <pc:docMk/>
          <pc:sldMk cId="873726564" sldId="423"/>
        </pc:sldMkLst>
        <pc:spChg chg="add mod">
          <ac:chgData name="Umberto D'Alesio" userId="c25386d6-e741-4908-b816-c5a6b48563be" providerId="ADAL" clId="{FE28125A-A00B-4B73-B05B-DC5EBB02A0A5}" dt="2025-09-23T07:52:56.344" v="12114" actId="1076"/>
          <ac:spMkLst>
            <pc:docMk/>
            <pc:sldMk cId="873726564" sldId="423"/>
            <ac:spMk id="3" creationId="{24C31C1A-1494-D83B-26B0-63A93F715D37}"/>
          </ac:spMkLst>
        </pc:spChg>
        <pc:spChg chg="add mod">
          <ac:chgData name="Umberto D'Alesio" userId="c25386d6-e741-4908-b816-c5a6b48563be" providerId="ADAL" clId="{FE28125A-A00B-4B73-B05B-DC5EBB02A0A5}" dt="2025-09-03T12:56:52.273" v="5686" actId="20577"/>
          <ac:spMkLst>
            <pc:docMk/>
            <pc:sldMk cId="873726564" sldId="423"/>
            <ac:spMk id="10" creationId="{BF8CB764-CEE6-0369-155D-FCB7FB5E31FC}"/>
          </ac:spMkLst>
        </pc:spChg>
        <pc:picChg chg="add mod ord">
          <ac:chgData name="Umberto D'Alesio" userId="c25386d6-e741-4908-b816-c5a6b48563be" providerId="ADAL" clId="{FE28125A-A00B-4B73-B05B-DC5EBB02A0A5}" dt="2025-09-03T12:55:19.717" v="5620" actId="1076"/>
          <ac:picMkLst>
            <pc:docMk/>
            <pc:sldMk cId="873726564" sldId="423"/>
            <ac:picMk id="9" creationId="{AF6437E0-F924-9951-2F0E-3976B3322850}"/>
          </ac:picMkLst>
        </pc:picChg>
      </pc:sldChg>
      <pc:sldChg chg="addSp delSp modSp mod">
        <pc:chgData name="Umberto D'Alesio" userId="c25386d6-e741-4908-b816-c5a6b48563be" providerId="ADAL" clId="{FE28125A-A00B-4B73-B05B-DC5EBB02A0A5}" dt="2025-09-02T08:11:36.896" v="2276" actId="1076"/>
        <pc:sldMkLst>
          <pc:docMk/>
          <pc:sldMk cId="3251419139" sldId="424"/>
        </pc:sldMkLst>
        <pc:spChg chg="add mod">
          <ac:chgData name="Umberto D'Alesio" userId="c25386d6-e741-4908-b816-c5a6b48563be" providerId="ADAL" clId="{FE28125A-A00B-4B73-B05B-DC5EBB02A0A5}" dt="2025-09-01T17:36:04.131" v="1901" actId="1076"/>
          <ac:spMkLst>
            <pc:docMk/>
            <pc:sldMk cId="3251419139" sldId="424"/>
            <ac:spMk id="3" creationId="{34A0D2CF-6FF2-B200-90FA-0E212F83FFC2}"/>
          </ac:spMkLst>
        </pc:spChg>
        <pc:spChg chg="add mod">
          <ac:chgData name="Umberto D'Alesio" userId="c25386d6-e741-4908-b816-c5a6b48563be" providerId="ADAL" clId="{FE28125A-A00B-4B73-B05B-DC5EBB02A0A5}" dt="2025-09-02T08:11:36.896" v="2276" actId="1076"/>
          <ac:spMkLst>
            <pc:docMk/>
            <pc:sldMk cId="3251419139" sldId="424"/>
            <ac:spMk id="5" creationId="{9380A7E1-8EBE-CD52-FC97-363E4C57B36D}"/>
          </ac:spMkLst>
        </pc:spChg>
        <pc:picChg chg="add mod ord">
          <ac:chgData name="Umberto D'Alesio" userId="c25386d6-e741-4908-b816-c5a6b48563be" providerId="ADAL" clId="{FE28125A-A00B-4B73-B05B-DC5EBB02A0A5}" dt="2025-09-02T07:54:16.193" v="2138" actId="1076"/>
          <ac:picMkLst>
            <pc:docMk/>
            <pc:sldMk cId="3251419139" sldId="424"/>
            <ac:picMk id="10" creationId="{7DDF8EBF-1A63-6A16-1786-03D14BD93BAD}"/>
          </ac:picMkLst>
        </pc:picChg>
      </pc:sldChg>
      <pc:sldChg chg="addSp delSp modSp mod">
        <pc:chgData name="Umberto D'Alesio" userId="c25386d6-e741-4908-b816-c5a6b48563be" providerId="ADAL" clId="{FE28125A-A00B-4B73-B05B-DC5EBB02A0A5}" dt="2025-09-19T21:23:20.981" v="10079" actId="1076"/>
        <pc:sldMkLst>
          <pc:docMk/>
          <pc:sldMk cId="3207813708" sldId="425"/>
        </pc:sldMkLst>
        <pc:spChg chg="add mod">
          <ac:chgData name="Umberto D'Alesio" userId="c25386d6-e741-4908-b816-c5a6b48563be" providerId="ADAL" clId="{FE28125A-A00B-4B73-B05B-DC5EBB02A0A5}" dt="2025-09-02T08:12:41.530" v="2278" actId="20577"/>
          <ac:spMkLst>
            <pc:docMk/>
            <pc:sldMk cId="3207813708" sldId="425"/>
            <ac:spMk id="2" creationId="{303D1BAE-6830-224C-BA7E-1B5CC6609471}"/>
          </ac:spMkLst>
        </pc:spChg>
        <pc:spChg chg="add mod">
          <ac:chgData name="Umberto D'Alesio" userId="c25386d6-e741-4908-b816-c5a6b48563be" providerId="ADAL" clId="{FE28125A-A00B-4B73-B05B-DC5EBB02A0A5}" dt="2025-09-01T17:37:37.599" v="1906"/>
          <ac:spMkLst>
            <pc:docMk/>
            <pc:sldMk cId="3207813708" sldId="425"/>
            <ac:spMk id="3" creationId="{2A241AF1-E91C-1135-93A5-603B33AA9D7F}"/>
          </ac:spMkLst>
        </pc:spChg>
        <pc:picChg chg="add mod">
          <ac:chgData name="Umberto D'Alesio" userId="c25386d6-e741-4908-b816-c5a6b48563be" providerId="ADAL" clId="{FE28125A-A00B-4B73-B05B-DC5EBB02A0A5}" dt="2025-09-19T21:23:20.981" v="10079" actId="1076"/>
          <ac:picMkLst>
            <pc:docMk/>
            <pc:sldMk cId="3207813708" sldId="425"/>
            <ac:picMk id="6" creationId="{E8D6F243-C406-E5C2-8584-4B34534C4A3E}"/>
          </ac:picMkLst>
        </pc:picChg>
        <pc:picChg chg="add mod">
          <ac:chgData name="Umberto D'Alesio" userId="c25386d6-e741-4908-b816-c5a6b48563be" providerId="ADAL" clId="{FE28125A-A00B-4B73-B05B-DC5EBB02A0A5}" dt="2025-09-02T07:51:10.298" v="2069" actId="1036"/>
          <ac:picMkLst>
            <pc:docMk/>
            <pc:sldMk cId="3207813708" sldId="425"/>
            <ac:picMk id="10" creationId="{9044C936-D21F-C561-A2C6-76D710B1DDE4}"/>
          </ac:picMkLst>
        </pc:picChg>
      </pc:sldChg>
      <pc:sldChg chg="addSp modSp mod modAnim">
        <pc:chgData name="Umberto D'Alesio" userId="c25386d6-e741-4908-b816-c5a6b48563be" providerId="ADAL" clId="{FE28125A-A00B-4B73-B05B-DC5EBB02A0A5}" dt="2025-09-04T11:07:34.314" v="6926" actId="692"/>
        <pc:sldMkLst>
          <pc:docMk/>
          <pc:sldMk cId="669162251" sldId="426"/>
        </pc:sldMkLst>
        <pc:spChg chg="add mod">
          <ac:chgData name="Umberto D'Alesio" userId="c25386d6-e741-4908-b816-c5a6b48563be" providerId="ADAL" clId="{FE28125A-A00B-4B73-B05B-DC5EBB02A0A5}" dt="2025-09-04T10:25:56.714" v="6870" actId="1038"/>
          <ac:spMkLst>
            <pc:docMk/>
            <pc:sldMk cId="669162251" sldId="426"/>
            <ac:spMk id="6" creationId="{E124A1CB-93A1-C105-E305-CDA777A9DD1A}"/>
          </ac:spMkLst>
        </pc:spChg>
        <pc:spChg chg="add mod">
          <ac:chgData name="Umberto D'Alesio" userId="c25386d6-e741-4908-b816-c5a6b48563be" providerId="ADAL" clId="{FE28125A-A00B-4B73-B05B-DC5EBB02A0A5}" dt="2025-09-04T10:24:23.212" v="6863" actId="692"/>
          <ac:spMkLst>
            <pc:docMk/>
            <pc:sldMk cId="669162251" sldId="426"/>
            <ac:spMk id="7" creationId="{81590007-575D-4FC7-0DE4-FD448116B9E0}"/>
          </ac:spMkLst>
        </pc:spChg>
        <pc:cxnChg chg="add mod">
          <ac:chgData name="Umberto D'Alesio" userId="c25386d6-e741-4908-b816-c5a6b48563be" providerId="ADAL" clId="{FE28125A-A00B-4B73-B05B-DC5EBB02A0A5}" dt="2025-09-04T11:07:10.422" v="6916" actId="692"/>
          <ac:cxnSpMkLst>
            <pc:docMk/>
            <pc:sldMk cId="669162251" sldId="426"/>
            <ac:cxnSpMk id="3" creationId="{D7DEA47F-C274-EBAB-4789-8AC4F12C02EA}"/>
          </ac:cxnSpMkLst>
        </pc:cxnChg>
        <pc:cxnChg chg="mod">
          <ac:chgData name="Umberto D'Alesio" userId="c25386d6-e741-4908-b816-c5a6b48563be" providerId="ADAL" clId="{FE28125A-A00B-4B73-B05B-DC5EBB02A0A5}" dt="2025-09-04T11:07:34.314" v="6926" actId="692"/>
          <ac:cxnSpMkLst>
            <pc:docMk/>
            <pc:sldMk cId="669162251" sldId="426"/>
            <ac:cxnSpMk id="21" creationId="{C46D9811-716C-1C16-0074-95901FF1C6CF}"/>
          </ac:cxnSpMkLst>
        </pc:cxnChg>
      </pc:sldChg>
      <pc:sldChg chg="addSp delSp modSp mod ord">
        <pc:chgData name="Umberto D'Alesio" userId="c25386d6-e741-4908-b816-c5a6b48563be" providerId="ADAL" clId="{FE28125A-A00B-4B73-B05B-DC5EBB02A0A5}" dt="2025-09-22T20:32:14.833" v="11677"/>
        <pc:sldMkLst>
          <pc:docMk/>
          <pc:sldMk cId="1797664611" sldId="427"/>
        </pc:sldMkLst>
        <pc:spChg chg="mod">
          <ac:chgData name="Umberto D'Alesio" userId="c25386d6-e741-4908-b816-c5a6b48563be" providerId="ADAL" clId="{FE28125A-A00B-4B73-B05B-DC5EBB02A0A5}" dt="2025-09-02T08:55:49.735" v="4020" actId="14100"/>
          <ac:spMkLst>
            <pc:docMk/>
            <pc:sldMk cId="1797664611" sldId="427"/>
            <ac:spMk id="2" creationId="{1D9020D8-4CE1-3A96-7ED9-DBB4D0546ECE}"/>
          </ac:spMkLst>
        </pc:spChg>
        <pc:spChg chg="add mod">
          <ac:chgData name="Umberto D'Alesio" userId="c25386d6-e741-4908-b816-c5a6b48563be" providerId="ADAL" clId="{FE28125A-A00B-4B73-B05B-DC5EBB02A0A5}" dt="2025-09-22T12:46:42.184" v="11646" actId="20577"/>
          <ac:spMkLst>
            <pc:docMk/>
            <pc:sldMk cId="1797664611" sldId="427"/>
            <ac:spMk id="12" creationId="{3934CEA1-81C3-4BE5-6E9B-DDBCAAFFF536}"/>
          </ac:spMkLst>
        </pc:spChg>
        <pc:picChg chg="add mod ord">
          <ac:chgData name="Umberto D'Alesio" userId="c25386d6-e741-4908-b816-c5a6b48563be" providerId="ADAL" clId="{FE28125A-A00B-4B73-B05B-DC5EBB02A0A5}" dt="2025-09-02T08:55:59.459" v="4023" actId="1076"/>
          <ac:picMkLst>
            <pc:docMk/>
            <pc:sldMk cId="1797664611" sldId="427"/>
            <ac:picMk id="9" creationId="{2773225C-072D-3C65-87EE-C532E8679508}"/>
          </ac:picMkLst>
        </pc:picChg>
        <pc:picChg chg="add mod">
          <ac:chgData name="Umberto D'Alesio" userId="c25386d6-e741-4908-b816-c5a6b48563be" providerId="ADAL" clId="{FE28125A-A00B-4B73-B05B-DC5EBB02A0A5}" dt="2025-09-02T08:55:52.853" v="4021" actId="1076"/>
          <ac:picMkLst>
            <pc:docMk/>
            <pc:sldMk cId="1797664611" sldId="427"/>
            <ac:picMk id="11" creationId="{B98ADABB-723D-04E0-233D-59EEBDE03C11}"/>
          </ac:picMkLst>
        </pc:picChg>
      </pc:sldChg>
      <pc:sldChg chg="del">
        <pc:chgData name="Umberto D'Alesio" userId="c25386d6-e741-4908-b816-c5a6b48563be" providerId="ADAL" clId="{FE28125A-A00B-4B73-B05B-DC5EBB02A0A5}" dt="2025-09-19T15:39:19.855" v="9461" actId="2696"/>
        <pc:sldMkLst>
          <pc:docMk/>
          <pc:sldMk cId="3757012772" sldId="429"/>
        </pc:sldMkLst>
      </pc:sldChg>
      <pc:sldChg chg="addSp modSp mod modAnim">
        <pc:chgData name="Umberto D'Alesio" userId="c25386d6-e741-4908-b816-c5a6b48563be" providerId="ADAL" clId="{FE28125A-A00B-4B73-B05B-DC5EBB02A0A5}" dt="2025-09-18T16:19:15.731" v="8986" actId="14100"/>
        <pc:sldMkLst>
          <pc:docMk/>
          <pc:sldMk cId="2509868135" sldId="431"/>
        </pc:sldMkLst>
        <pc:spChg chg="add mod">
          <ac:chgData name="Umberto D'Alesio" userId="c25386d6-e741-4908-b816-c5a6b48563be" providerId="ADAL" clId="{FE28125A-A00B-4B73-B05B-DC5EBB02A0A5}" dt="2025-09-04T10:08:38.897" v="5935" actId="1076"/>
          <ac:spMkLst>
            <pc:docMk/>
            <pc:sldMk cId="2509868135" sldId="431"/>
            <ac:spMk id="3" creationId="{61E4F7F6-A738-818E-9042-987922F9F55F}"/>
          </ac:spMkLst>
        </pc:spChg>
        <pc:spChg chg="add mod">
          <ac:chgData name="Umberto D'Alesio" userId="c25386d6-e741-4908-b816-c5a6b48563be" providerId="ADAL" clId="{FE28125A-A00B-4B73-B05B-DC5EBB02A0A5}" dt="2025-09-18T16:19:15.731" v="8986" actId="14100"/>
          <ac:spMkLst>
            <pc:docMk/>
            <pc:sldMk cId="2509868135" sldId="431"/>
            <ac:spMk id="7" creationId="{78B3B067-097D-552F-4D34-C12D8FE4FBB3}"/>
          </ac:spMkLst>
        </pc:spChg>
        <pc:spChg chg="add mod">
          <ac:chgData name="Umberto D'Alesio" userId="c25386d6-e741-4908-b816-c5a6b48563be" providerId="ADAL" clId="{FE28125A-A00B-4B73-B05B-DC5EBB02A0A5}" dt="2025-09-04T10:17:42.008" v="6628" actId="14100"/>
          <ac:spMkLst>
            <pc:docMk/>
            <pc:sldMk cId="2509868135" sldId="431"/>
            <ac:spMk id="11" creationId="{4F576E03-E20E-2DE0-CEA7-0C060A44570B}"/>
          </ac:spMkLst>
        </pc:spChg>
        <pc:spChg chg="mod">
          <ac:chgData name="Umberto D'Alesio" userId="c25386d6-e741-4908-b816-c5a6b48563be" providerId="ADAL" clId="{FE28125A-A00B-4B73-B05B-DC5EBB02A0A5}" dt="2025-09-05T06:03:00.961" v="6933" actId="14100"/>
          <ac:spMkLst>
            <pc:docMk/>
            <pc:sldMk cId="2509868135" sldId="431"/>
            <ac:spMk id="15" creationId="{D4339903-5B6C-F616-F4F7-275A567B7596}"/>
          </ac:spMkLst>
        </pc:spChg>
        <pc:spChg chg="add mod">
          <ac:chgData name="Umberto D'Alesio" userId="c25386d6-e741-4908-b816-c5a6b48563be" providerId="ADAL" clId="{FE28125A-A00B-4B73-B05B-DC5EBB02A0A5}" dt="2025-09-04T10:14:41.298" v="6614" actId="313"/>
          <ac:spMkLst>
            <pc:docMk/>
            <pc:sldMk cId="2509868135" sldId="431"/>
            <ac:spMk id="17" creationId="{7DDC3F27-E67B-E918-DF7A-BFE483C763F4}"/>
          </ac:spMkLst>
        </pc:spChg>
        <pc:picChg chg="mod">
          <ac:chgData name="Umberto D'Alesio" userId="c25386d6-e741-4908-b816-c5a6b48563be" providerId="ADAL" clId="{FE28125A-A00B-4B73-B05B-DC5EBB02A0A5}" dt="2025-09-01T16:48:37.964" v="1397" actId="1036"/>
          <ac:picMkLst>
            <pc:docMk/>
            <pc:sldMk cId="2509868135" sldId="431"/>
            <ac:picMk id="14" creationId="{4998672B-A876-2C5C-D0FD-90E4EC424C8D}"/>
          </ac:picMkLst>
        </pc:picChg>
      </pc:sldChg>
      <pc:sldChg chg="modSp new mod ord modAnim">
        <pc:chgData name="Umberto D'Alesio" userId="c25386d6-e741-4908-b816-c5a6b48563be" providerId="ADAL" clId="{FE28125A-A00B-4B73-B05B-DC5EBB02A0A5}" dt="2025-09-23T06:06:16.423" v="11700" actId="20577"/>
        <pc:sldMkLst>
          <pc:docMk/>
          <pc:sldMk cId="154247068" sldId="432"/>
        </pc:sldMkLst>
        <pc:spChg chg="mod">
          <ac:chgData name="Umberto D'Alesio" userId="c25386d6-e741-4908-b816-c5a6b48563be" providerId="ADAL" clId="{FE28125A-A00B-4B73-B05B-DC5EBB02A0A5}" dt="2025-09-02T08:13:08.169" v="2280" actId="20577"/>
          <ac:spMkLst>
            <pc:docMk/>
            <pc:sldMk cId="154247068" sldId="432"/>
            <ac:spMk id="2" creationId="{7F793DC1-74B9-AA82-72E5-71035FF231F0}"/>
          </ac:spMkLst>
        </pc:spChg>
        <pc:spChg chg="mod">
          <ac:chgData name="Umberto D'Alesio" userId="c25386d6-e741-4908-b816-c5a6b48563be" providerId="ADAL" clId="{FE28125A-A00B-4B73-B05B-DC5EBB02A0A5}" dt="2025-09-23T06:06:16.423" v="11700" actId="20577"/>
          <ac:spMkLst>
            <pc:docMk/>
            <pc:sldMk cId="154247068" sldId="432"/>
            <ac:spMk id="3" creationId="{E56DDB52-D5E9-296E-67DF-8E5888A371C9}"/>
          </ac:spMkLst>
        </pc:spChg>
      </pc:sldChg>
      <pc:sldChg chg="new del">
        <pc:chgData name="Umberto D'Alesio" userId="c25386d6-e741-4908-b816-c5a6b48563be" providerId="ADAL" clId="{FE28125A-A00B-4B73-B05B-DC5EBB02A0A5}" dt="2025-09-02T08:13:53.550" v="2285" actId="2696"/>
        <pc:sldMkLst>
          <pc:docMk/>
          <pc:sldMk cId="2199209878" sldId="433"/>
        </pc:sldMkLst>
      </pc:sldChg>
      <pc:sldChg chg="modSp add mod ord modAnim">
        <pc:chgData name="Umberto D'Alesio" userId="c25386d6-e741-4908-b816-c5a6b48563be" providerId="ADAL" clId="{FE28125A-A00B-4B73-B05B-DC5EBB02A0A5}" dt="2025-09-23T09:19:30.666" v="12120" actId="20577"/>
        <pc:sldMkLst>
          <pc:docMk/>
          <pc:sldMk cId="770948512" sldId="434"/>
        </pc:sldMkLst>
        <pc:spChg chg="mod">
          <ac:chgData name="Umberto D'Alesio" userId="c25386d6-e741-4908-b816-c5a6b48563be" providerId="ADAL" clId="{FE28125A-A00B-4B73-B05B-DC5EBB02A0A5}" dt="2025-09-02T08:14:02.366" v="2287" actId="20577"/>
          <ac:spMkLst>
            <pc:docMk/>
            <pc:sldMk cId="770948512" sldId="434"/>
            <ac:spMk id="2" creationId="{D0A44830-03BA-0597-9D19-A6146BBB7361}"/>
          </ac:spMkLst>
        </pc:spChg>
        <pc:spChg chg="mod">
          <ac:chgData name="Umberto D'Alesio" userId="c25386d6-e741-4908-b816-c5a6b48563be" providerId="ADAL" clId="{FE28125A-A00B-4B73-B05B-DC5EBB02A0A5}" dt="2025-09-23T09:19:30.666" v="12120" actId="20577"/>
          <ac:spMkLst>
            <pc:docMk/>
            <pc:sldMk cId="770948512" sldId="434"/>
            <ac:spMk id="3" creationId="{D3C117A9-01AD-A71D-EBD2-04A95C3CD005}"/>
          </ac:spMkLst>
        </pc:spChg>
      </pc:sldChg>
      <pc:sldChg chg="addSp modSp new mod ord modAnim">
        <pc:chgData name="Umberto D'Alesio" userId="c25386d6-e741-4908-b816-c5a6b48563be" providerId="ADAL" clId="{FE28125A-A00B-4B73-B05B-DC5EBB02A0A5}" dt="2025-09-22T20:32:14.833" v="11677"/>
        <pc:sldMkLst>
          <pc:docMk/>
          <pc:sldMk cId="88820203" sldId="435"/>
        </pc:sldMkLst>
        <pc:spChg chg="mod">
          <ac:chgData name="Umberto D'Alesio" userId="c25386d6-e741-4908-b816-c5a6b48563be" providerId="ADAL" clId="{FE28125A-A00B-4B73-B05B-DC5EBB02A0A5}" dt="2025-09-03T10:47:20.236" v="5515" actId="1076"/>
          <ac:spMkLst>
            <pc:docMk/>
            <pc:sldMk cId="88820203" sldId="435"/>
            <ac:spMk id="2" creationId="{ECDE8967-52D0-2B2C-A7BA-E6EBE24E7FA6}"/>
          </ac:spMkLst>
        </pc:spChg>
        <pc:spChg chg="mod">
          <ac:chgData name="Umberto D'Alesio" userId="c25386d6-e741-4908-b816-c5a6b48563be" providerId="ADAL" clId="{FE28125A-A00B-4B73-B05B-DC5EBB02A0A5}" dt="2025-09-22T10:25:42.172" v="11071" actId="27636"/>
          <ac:spMkLst>
            <pc:docMk/>
            <pc:sldMk cId="88820203" sldId="435"/>
            <ac:spMk id="3" creationId="{F601BC53-F1C9-485E-9A13-3CE8FCD4DCCB}"/>
          </ac:spMkLst>
        </pc:spChg>
        <pc:spChg chg="add mod">
          <ac:chgData name="Umberto D'Alesio" userId="c25386d6-e741-4908-b816-c5a6b48563be" providerId="ADAL" clId="{FE28125A-A00B-4B73-B05B-DC5EBB02A0A5}" dt="2025-09-02T09:51:17.131" v="4499" actId="255"/>
          <ac:spMkLst>
            <pc:docMk/>
            <pc:sldMk cId="88820203" sldId="435"/>
            <ac:spMk id="5" creationId="{96B14E43-D67B-47B2-9BF3-42A9BB6C9EDA}"/>
          </ac:spMkLst>
        </pc:spChg>
        <pc:picChg chg="add mod">
          <ac:chgData name="Umberto D'Alesio" userId="c25386d6-e741-4908-b816-c5a6b48563be" providerId="ADAL" clId="{FE28125A-A00B-4B73-B05B-DC5EBB02A0A5}" dt="2025-09-21T14:27:39.785" v="10847" actId="1076"/>
          <ac:picMkLst>
            <pc:docMk/>
            <pc:sldMk cId="88820203" sldId="435"/>
            <ac:picMk id="7" creationId="{FD05BB61-5216-8CDE-8AA8-2215B5965E2B}"/>
          </ac:picMkLst>
        </pc:picChg>
        <pc:picChg chg="add mod">
          <ac:chgData name="Umberto D'Alesio" userId="c25386d6-e741-4908-b816-c5a6b48563be" providerId="ADAL" clId="{FE28125A-A00B-4B73-B05B-DC5EBB02A0A5}" dt="2025-09-03T10:47:30.607" v="5552" actId="1036"/>
          <ac:picMkLst>
            <pc:docMk/>
            <pc:sldMk cId="88820203" sldId="435"/>
            <ac:picMk id="8" creationId="{5E7B2C8F-E616-315F-C083-14080C659B05}"/>
          </ac:picMkLst>
        </pc:picChg>
      </pc:sldChg>
      <pc:sldChg chg="delSp modSp new mod">
        <pc:chgData name="Umberto D'Alesio" userId="c25386d6-e741-4908-b816-c5a6b48563be" providerId="ADAL" clId="{FE28125A-A00B-4B73-B05B-DC5EBB02A0A5}" dt="2025-09-03T10:40:59.240" v="5447" actId="1076"/>
        <pc:sldMkLst>
          <pc:docMk/>
          <pc:sldMk cId="4188385955" sldId="436"/>
        </pc:sldMkLst>
        <pc:spChg chg="mod">
          <ac:chgData name="Umberto D'Alesio" userId="c25386d6-e741-4908-b816-c5a6b48563be" providerId="ADAL" clId="{FE28125A-A00B-4B73-B05B-DC5EBB02A0A5}" dt="2025-09-03T10:40:59.240" v="5447" actId="1076"/>
          <ac:spMkLst>
            <pc:docMk/>
            <pc:sldMk cId="4188385955" sldId="436"/>
            <ac:spMk id="2" creationId="{C9BA24C0-2BFC-47EF-B717-E8458830FD05}"/>
          </ac:spMkLst>
        </pc:spChg>
      </pc:sldChg>
      <pc:sldChg chg="addSp delSp modSp new mod ord">
        <pc:chgData name="Umberto D'Alesio" userId="c25386d6-e741-4908-b816-c5a6b48563be" providerId="ADAL" clId="{FE28125A-A00B-4B73-B05B-DC5EBB02A0A5}" dt="2025-09-22T20:32:14.833" v="11677"/>
        <pc:sldMkLst>
          <pc:docMk/>
          <pc:sldMk cId="1008088487" sldId="437"/>
        </pc:sldMkLst>
        <pc:spChg chg="add mod">
          <ac:chgData name="Umberto D'Alesio" userId="c25386d6-e741-4908-b816-c5a6b48563be" providerId="ADAL" clId="{FE28125A-A00B-4B73-B05B-DC5EBB02A0A5}" dt="2025-09-03T10:46:56.898" v="5510" actId="1076"/>
          <ac:spMkLst>
            <pc:docMk/>
            <pc:sldMk cId="1008088487" sldId="437"/>
            <ac:spMk id="6" creationId="{BFB24743-A51C-8134-3308-DC1D01F61512}"/>
          </ac:spMkLst>
        </pc:spChg>
        <pc:picChg chg="add mod">
          <ac:chgData name="Umberto D'Alesio" userId="c25386d6-e741-4908-b816-c5a6b48563be" providerId="ADAL" clId="{FE28125A-A00B-4B73-B05B-DC5EBB02A0A5}" dt="2025-09-03T10:46:22.941" v="5506"/>
          <ac:picMkLst>
            <pc:docMk/>
            <pc:sldMk cId="1008088487" sldId="437"/>
            <ac:picMk id="5" creationId="{02808977-E0E6-7CD8-95A5-157BE00B6D72}"/>
          </ac:picMkLst>
        </pc:picChg>
      </pc:sldChg>
      <pc:sldChg chg="addSp delSp modSp new mod">
        <pc:chgData name="Umberto D'Alesio" userId="c25386d6-e741-4908-b816-c5a6b48563be" providerId="ADAL" clId="{FE28125A-A00B-4B73-B05B-DC5EBB02A0A5}" dt="2025-09-18T16:20:26.559" v="8988" actId="20577"/>
        <pc:sldMkLst>
          <pc:docMk/>
          <pc:sldMk cId="1739429016" sldId="438"/>
        </pc:sldMkLst>
        <pc:spChg chg="add mod">
          <ac:chgData name="Umberto D'Alesio" userId="c25386d6-e741-4908-b816-c5a6b48563be" providerId="ADAL" clId="{FE28125A-A00B-4B73-B05B-DC5EBB02A0A5}" dt="2025-09-18T16:20:26.559" v="8988" actId="20577"/>
          <ac:spMkLst>
            <pc:docMk/>
            <pc:sldMk cId="1739429016" sldId="438"/>
            <ac:spMk id="2" creationId="{19D7B59B-ECB1-06D0-DDC6-745948CD399D}"/>
          </ac:spMkLst>
        </pc:spChg>
        <pc:picChg chg="add mod">
          <ac:chgData name="Umberto D'Alesio" userId="c25386d6-e741-4908-b816-c5a6b48563be" providerId="ADAL" clId="{FE28125A-A00B-4B73-B05B-DC5EBB02A0A5}" dt="2025-09-17T10:05:07.942" v="7545" actId="1076"/>
          <ac:picMkLst>
            <pc:docMk/>
            <pc:sldMk cId="1739429016" sldId="438"/>
            <ac:picMk id="5" creationId="{894F4DB8-50B5-402C-2DC9-8B103FE32FAE}"/>
          </ac:picMkLst>
        </pc:picChg>
      </pc:sldChg>
      <pc:sldChg chg="addSp delSp modSp new mod ord">
        <pc:chgData name="Umberto D'Alesio" userId="c25386d6-e741-4908-b816-c5a6b48563be" providerId="ADAL" clId="{FE28125A-A00B-4B73-B05B-DC5EBB02A0A5}" dt="2025-09-17T10:47:59.056" v="8183"/>
        <pc:sldMkLst>
          <pc:docMk/>
          <pc:sldMk cId="2125820920" sldId="439"/>
        </pc:sldMkLst>
        <pc:picChg chg="add mod ord">
          <ac:chgData name="Umberto D'Alesio" userId="c25386d6-e741-4908-b816-c5a6b48563be" providerId="ADAL" clId="{FE28125A-A00B-4B73-B05B-DC5EBB02A0A5}" dt="2025-09-10T10:57:22.346" v="6943" actId="14100"/>
          <ac:picMkLst>
            <pc:docMk/>
            <pc:sldMk cId="2125820920" sldId="439"/>
            <ac:picMk id="11" creationId="{2A18049B-64C5-35E3-FB98-92C8412D9C31}"/>
          </ac:picMkLst>
        </pc:picChg>
        <pc:picChg chg="add mod">
          <ac:chgData name="Umberto D'Alesio" userId="c25386d6-e741-4908-b816-c5a6b48563be" providerId="ADAL" clId="{FE28125A-A00B-4B73-B05B-DC5EBB02A0A5}" dt="2025-09-10T10:57:27.839" v="6945" actId="1076"/>
          <ac:picMkLst>
            <pc:docMk/>
            <pc:sldMk cId="2125820920" sldId="439"/>
            <ac:picMk id="13" creationId="{0E657356-AFBF-7B51-D38E-6C21AAACFD7D}"/>
          </ac:picMkLst>
        </pc:picChg>
      </pc:sldChg>
      <pc:sldChg chg="delSp modSp new mod">
        <pc:chgData name="Umberto D'Alesio" userId="c25386d6-e741-4908-b816-c5a6b48563be" providerId="ADAL" clId="{FE28125A-A00B-4B73-B05B-DC5EBB02A0A5}" dt="2025-09-18T16:18:49.718" v="8985" actId="1076"/>
        <pc:sldMkLst>
          <pc:docMk/>
          <pc:sldMk cId="1755561396" sldId="440"/>
        </pc:sldMkLst>
        <pc:spChg chg="mod">
          <ac:chgData name="Umberto D'Alesio" userId="c25386d6-e741-4908-b816-c5a6b48563be" providerId="ADAL" clId="{FE28125A-A00B-4B73-B05B-DC5EBB02A0A5}" dt="2025-09-18T16:18:49.718" v="8985" actId="1076"/>
          <ac:spMkLst>
            <pc:docMk/>
            <pc:sldMk cId="1755561396" sldId="440"/>
            <ac:spMk id="2" creationId="{E4701A1E-C7C4-52AB-AA9F-41D3092B90BB}"/>
          </ac:spMkLst>
        </pc:spChg>
      </pc:sldChg>
      <pc:sldChg chg="modSp new del mod ord">
        <pc:chgData name="Umberto D'Alesio" userId="c25386d6-e741-4908-b816-c5a6b48563be" providerId="ADAL" clId="{FE28125A-A00B-4B73-B05B-DC5EBB02A0A5}" dt="2025-09-17T10:21:41.958" v="7867" actId="2696"/>
        <pc:sldMkLst>
          <pc:docMk/>
          <pc:sldMk cId="1744866499" sldId="441"/>
        </pc:sldMkLst>
      </pc:sldChg>
      <pc:sldChg chg="addSp delSp modSp new mod modAnim">
        <pc:chgData name="Umberto D'Alesio" userId="c25386d6-e741-4908-b816-c5a6b48563be" providerId="ADAL" clId="{FE28125A-A00B-4B73-B05B-DC5EBB02A0A5}" dt="2025-09-23T06:11:40.696" v="11729" actId="20577"/>
        <pc:sldMkLst>
          <pc:docMk/>
          <pc:sldMk cId="3220662400" sldId="442"/>
        </pc:sldMkLst>
        <pc:graphicFrameChg chg="add mod ord modGraphic">
          <ac:chgData name="Umberto D'Alesio" userId="c25386d6-e741-4908-b816-c5a6b48563be" providerId="ADAL" clId="{FE28125A-A00B-4B73-B05B-DC5EBB02A0A5}" dt="2025-09-23T06:11:40.696" v="11729" actId="20577"/>
          <ac:graphicFrameMkLst>
            <pc:docMk/>
            <pc:sldMk cId="3220662400" sldId="442"/>
            <ac:graphicFrameMk id="5" creationId="{41AFCBD3-6B4E-EC0A-6E8D-348F62A7EF84}"/>
          </ac:graphicFrameMkLst>
        </pc:graphicFrameChg>
      </pc:sldChg>
      <pc:sldChg chg="new del">
        <pc:chgData name="Umberto D'Alesio" userId="c25386d6-e741-4908-b816-c5a6b48563be" providerId="ADAL" clId="{FE28125A-A00B-4B73-B05B-DC5EBB02A0A5}" dt="2025-09-17T10:54:30.218" v="8240" actId="2696"/>
        <pc:sldMkLst>
          <pc:docMk/>
          <pc:sldMk cId="3482433556" sldId="443"/>
        </pc:sldMkLst>
      </pc:sldChg>
      <pc:sldChg chg="add ord">
        <pc:chgData name="Umberto D'Alesio" userId="c25386d6-e741-4908-b816-c5a6b48563be" providerId="ADAL" clId="{FE28125A-A00B-4B73-B05B-DC5EBB02A0A5}" dt="2025-09-17T12:57:53.338" v="8243"/>
        <pc:sldMkLst>
          <pc:docMk/>
          <pc:sldMk cId="3761666977" sldId="443"/>
        </pc:sldMkLst>
      </pc:sldChg>
      <pc:sldChg chg="add del">
        <pc:chgData name="Umberto D'Alesio" userId="c25386d6-e741-4908-b816-c5a6b48563be" providerId="ADAL" clId="{FE28125A-A00B-4B73-B05B-DC5EBB02A0A5}" dt="2025-09-17T13:08:53.210" v="8652" actId="2696"/>
        <pc:sldMkLst>
          <pc:docMk/>
          <pc:sldMk cId="2760021238" sldId="444"/>
        </pc:sldMkLst>
      </pc:sldChg>
      <pc:sldChg chg="add del">
        <pc:chgData name="Umberto D'Alesio" userId="c25386d6-e741-4908-b816-c5a6b48563be" providerId="ADAL" clId="{FE28125A-A00B-4B73-B05B-DC5EBB02A0A5}" dt="2025-09-19T15:45:02.736" v="9547" actId="2696"/>
        <pc:sldMkLst>
          <pc:docMk/>
          <pc:sldMk cId="4145564812" sldId="444"/>
        </pc:sldMkLst>
      </pc:sldChg>
      <pc:sldChg chg="addSp delSp modSp new mod ord modAnim">
        <pc:chgData name="Umberto D'Alesio" userId="c25386d6-e741-4908-b816-c5a6b48563be" providerId="ADAL" clId="{FE28125A-A00B-4B73-B05B-DC5EBB02A0A5}" dt="2025-09-22T12:52:43.321" v="11664" actId="1076"/>
        <pc:sldMkLst>
          <pc:docMk/>
          <pc:sldMk cId="3285930422" sldId="445"/>
        </pc:sldMkLst>
        <pc:spChg chg="mod">
          <ac:chgData name="Umberto D'Alesio" userId="c25386d6-e741-4908-b816-c5a6b48563be" providerId="ADAL" clId="{FE28125A-A00B-4B73-B05B-DC5EBB02A0A5}" dt="2025-09-19T15:38:20.598" v="9456" actId="1076"/>
          <ac:spMkLst>
            <pc:docMk/>
            <pc:sldMk cId="3285930422" sldId="445"/>
            <ac:spMk id="2" creationId="{4934B4BD-EB9A-C351-89DB-2134D68C7470}"/>
          </ac:spMkLst>
        </pc:spChg>
        <pc:spChg chg="add mod">
          <ac:chgData name="Umberto D'Alesio" userId="c25386d6-e741-4908-b816-c5a6b48563be" providerId="ADAL" clId="{FE28125A-A00B-4B73-B05B-DC5EBB02A0A5}" dt="2025-09-19T15:38:37.080" v="9460" actId="1076"/>
          <ac:spMkLst>
            <pc:docMk/>
            <pc:sldMk cId="3285930422" sldId="445"/>
            <ac:spMk id="10" creationId="{52239EF4-C108-C80A-7A34-62F273A500D3}"/>
          </ac:spMkLst>
        </pc:spChg>
        <pc:spChg chg="add mod">
          <ac:chgData name="Umberto D'Alesio" userId="c25386d6-e741-4908-b816-c5a6b48563be" providerId="ADAL" clId="{FE28125A-A00B-4B73-B05B-DC5EBB02A0A5}" dt="2025-09-22T12:52:43.321" v="11664" actId="1076"/>
          <ac:spMkLst>
            <pc:docMk/>
            <pc:sldMk cId="3285930422" sldId="445"/>
            <ac:spMk id="13" creationId="{CE00B3F9-CB92-5D45-D3E0-9E47F73FC3B2}"/>
          </ac:spMkLst>
        </pc:spChg>
        <pc:picChg chg="add mod">
          <ac:chgData name="Umberto D'Alesio" userId="c25386d6-e741-4908-b816-c5a6b48563be" providerId="ADAL" clId="{FE28125A-A00B-4B73-B05B-DC5EBB02A0A5}" dt="2025-09-19T15:39:50.150" v="9463" actId="1076"/>
          <ac:picMkLst>
            <pc:docMk/>
            <pc:sldMk cId="3285930422" sldId="445"/>
            <ac:picMk id="7" creationId="{98E19D96-92F6-A349-CC05-2D024BCDE903}"/>
          </ac:picMkLst>
        </pc:picChg>
        <pc:picChg chg="add mod">
          <ac:chgData name="Umberto D'Alesio" userId="c25386d6-e741-4908-b816-c5a6b48563be" providerId="ADAL" clId="{FE28125A-A00B-4B73-B05B-DC5EBB02A0A5}" dt="2025-09-22T12:52:39.521" v="11663" actId="1076"/>
          <ac:picMkLst>
            <pc:docMk/>
            <pc:sldMk cId="3285930422" sldId="445"/>
            <ac:picMk id="11" creationId="{588E6C97-241A-3AFB-A986-36491670C03F}"/>
          </ac:picMkLst>
        </pc:picChg>
        <pc:picChg chg="add mod">
          <ac:chgData name="Umberto D'Alesio" userId="c25386d6-e741-4908-b816-c5a6b48563be" providerId="ADAL" clId="{FE28125A-A00B-4B73-B05B-DC5EBB02A0A5}" dt="2025-09-22T12:52:30.629" v="11662" actId="1076"/>
          <ac:picMkLst>
            <pc:docMk/>
            <pc:sldMk cId="3285930422" sldId="445"/>
            <ac:picMk id="12" creationId="{2E8BB9F9-F13C-4B14-CE6B-C4CE1BEC4F2F}"/>
          </ac:picMkLst>
        </pc:picChg>
        <pc:picChg chg="add mod ord">
          <ac:chgData name="Umberto D'Alesio" userId="c25386d6-e741-4908-b816-c5a6b48563be" providerId="ADAL" clId="{FE28125A-A00B-4B73-B05B-DC5EBB02A0A5}" dt="2025-09-19T15:38:25.246" v="9458" actId="1076"/>
          <ac:picMkLst>
            <pc:docMk/>
            <pc:sldMk cId="3285930422" sldId="445"/>
            <ac:picMk id="17" creationId="{32B32DF4-37DE-32BF-1A30-77DC205E288F}"/>
          </ac:picMkLst>
        </pc:picChg>
      </pc:sldChg>
      <pc:sldChg chg="add del">
        <pc:chgData name="Umberto D'Alesio" userId="c25386d6-e741-4908-b816-c5a6b48563be" providerId="ADAL" clId="{FE28125A-A00B-4B73-B05B-DC5EBB02A0A5}" dt="2025-09-19T20:36:17.055" v="10061" actId="2696"/>
        <pc:sldMkLst>
          <pc:docMk/>
          <pc:sldMk cId="590283178" sldId="446"/>
        </pc:sldMkLst>
      </pc:sldChg>
      <pc:sldChg chg="addSp delSp modSp new mod">
        <pc:chgData name="Umberto D'Alesio" userId="c25386d6-e741-4908-b816-c5a6b48563be" providerId="ADAL" clId="{FE28125A-A00B-4B73-B05B-DC5EBB02A0A5}" dt="2025-09-23T07:40:29.824" v="12064" actId="1035"/>
        <pc:sldMkLst>
          <pc:docMk/>
          <pc:sldMk cId="2750902927" sldId="446"/>
        </pc:sldMkLst>
        <pc:spChg chg="mod">
          <ac:chgData name="Umberto D'Alesio" userId="c25386d6-e741-4908-b816-c5a6b48563be" providerId="ADAL" clId="{FE28125A-A00B-4B73-B05B-DC5EBB02A0A5}" dt="2025-09-22T12:54:49.797" v="11673" actId="27636"/>
          <ac:spMkLst>
            <pc:docMk/>
            <pc:sldMk cId="2750902927" sldId="446"/>
            <ac:spMk id="2" creationId="{93E6B80F-F78F-65C2-1153-77A4107741E7}"/>
          </ac:spMkLst>
        </pc:spChg>
        <pc:spChg chg="add mod">
          <ac:chgData name="Umberto D'Alesio" userId="c25386d6-e741-4908-b816-c5a6b48563be" providerId="ADAL" clId="{FE28125A-A00B-4B73-B05B-DC5EBB02A0A5}" dt="2025-09-23T07:40:29.824" v="12064" actId="1035"/>
          <ac:spMkLst>
            <pc:docMk/>
            <pc:sldMk cId="2750902927" sldId="446"/>
            <ac:spMk id="7" creationId="{8BC673C5-C7CD-8386-D03C-83009D4E02B2}"/>
          </ac:spMkLst>
        </pc:spChg>
        <pc:spChg chg="add mod">
          <ac:chgData name="Umberto D'Alesio" userId="c25386d6-e741-4908-b816-c5a6b48563be" providerId="ADAL" clId="{FE28125A-A00B-4B73-B05B-DC5EBB02A0A5}" dt="2025-09-23T07:40:12.718" v="11999" actId="1038"/>
          <ac:spMkLst>
            <pc:docMk/>
            <pc:sldMk cId="2750902927" sldId="446"/>
            <ac:spMk id="8" creationId="{4234915D-695E-B351-29BE-D6B75E3B5DA9}"/>
          </ac:spMkLst>
        </pc:spChg>
        <pc:picChg chg="add mod ord">
          <ac:chgData name="Umberto D'Alesio" userId="c25386d6-e741-4908-b816-c5a6b48563be" providerId="ADAL" clId="{FE28125A-A00B-4B73-B05B-DC5EBB02A0A5}" dt="2025-09-23T07:40:00.616" v="11872" actId="1076"/>
          <ac:picMkLst>
            <pc:docMk/>
            <pc:sldMk cId="2750902927" sldId="446"/>
            <ac:picMk id="6" creationId="{C1F2B26D-B70C-CE83-B047-9F5CC384590E}"/>
          </ac:picMkLst>
        </pc:picChg>
      </pc:sldChg>
      <pc:sldChg chg="delSp modSp new mod">
        <pc:chgData name="Umberto D'Alesio" userId="c25386d6-e741-4908-b816-c5a6b48563be" providerId="ADAL" clId="{FE28125A-A00B-4B73-B05B-DC5EBB02A0A5}" dt="2025-09-23T07:38:46.801" v="11797" actId="20577"/>
        <pc:sldMkLst>
          <pc:docMk/>
          <pc:sldMk cId="155757364" sldId="447"/>
        </pc:sldMkLst>
        <pc:spChg chg="mod">
          <ac:chgData name="Umberto D'Alesio" userId="c25386d6-e741-4908-b816-c5a6b48563be" providerId="ADAL" clId="{FE28125A-A00B-4B73-B05B-DC5EBB02A0A5}" dt="2025-09-23T07:38:46.801" v="11797" actId="20577"/>
          <ac:spMkLst>
            <pc:docMk/>
            <pc:sldMk cId="155757364" sldId="447"/>
            <ac:spMk id="2" creationId="{E371B8C6-6AC9-0446-6F94-C35EB8BAFE92}"/>
          </ac:spMkLst>
        </pc:spChg>
      </pc:sldChg>
      <pc:sldChg chg="addSp delSp modSp new mod ord">
        <pc:chgData name="Umberto D'Alesio" userId="c25386d6-e741-4908-b816-c5a6b48563be" providerId="ADAL" clId="{FE28125A-A00B-4B73-B05B-DC5EBB02A0A5}" dt="2025-09-22T20:36:42.172" v="11679"/>
        <pc:sldMkLst>
          <pc:docMk/>
          <pc:sldMk cId="1186213209" sldId="448"/>
        </pc:sldMkLst>
        <pc:spChg chg="mod">
          <ac:chgData name="Umberto D'Alesio" userId="c25386d6-e741-4908-b816-c5a6b48563be" providerId="ADAL" clId="{FE28125A-A00B-4B73-B05B-DC5EBB02A0A5}" dt="2025-09-22T12:54:58.664" v="11675" actId="27636"/>
          <ac:spMkLst>
            <pc:docMk/>
            <pc:sldMk cId="1186213209" sldId="448"/>
            <ac:spMk id="2" creationId="{088FB09B-1F43-348B-FDF3-A0B9C19B9A08}"/>
          </ac:spMkLst>
        </pc:spChg>
        <pc:spChg chg="add mod">
          <ac:chgData name="Umberto D'Alesio" userId="c25386d6-e741-4908-b816-c5a6b48563be" providerId="ADAL" clId="{FE28125A-A00B-4B73-B05B-DC5EBB02A0A5}" dt="2025-09-22T12:42:34.058" v="11611" actId="1076"/>
          <ac:spMkLst>
            <pc:docMk/>
            <pc:sldMk cId="1186213209" sldId="448"/>
            <ac:spMk id="10" creationId="{18109BA4-45DD-000A-69A2-38C31AAD4275}"/>
          </ac:spMkLst>
        </pc:spChg>
        <pc:picChg chg="add mod ord">
          <ac:chgData name="Umberto D'Alesio" userId="c25386d6-e741-4908-b816-c5a6b48563be" providerId="ADAL" clId="{FE28125A-A00B-4B73-B05B-DC5EBB02A0A5}" dt="2025-09-22T12:43:41.803" v="11618" actId="1076"/>
          <ac:picMkLst>
            <pc:docMk/>
            <pc:sldMk cId="1186213209" sldId="448"/>
            <ac:picMk id="6" creationId="{2030990C-A633-EE9D-631B-BBC2966D7ED6}"/>
          </ac:picMkLst>
        </pc:picChg>
        <pc:picChg chg="add mod">
          <ac:chgData name="Umberto D'Alesio" userId="c25386d6-e741-4908-b816-c5a6b48563be" providerId="ADAL" clId="{FE28125A-A00B-4B73-B05B-DC5EBB02A0A5}" dt="2025-09-22T12:43:50.605" v="11619" actId="14100"/>
          <ac:picMkLst>
            <pc:docMk/>
            <pc:sldMk cId="1186213209" sldId="448"/>
            <ac:picMk id="8" creationId="{E01FF6F0-ADDF-B3E0-C1B9-C8A35AE349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B441D-E654-44C0-A824-0ED34DAB5FB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4DB4-74CA-43E9-B242-B26D6D301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3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1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7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4DB4-74CA-43E9-B242-B26D6D3013D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8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2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3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346954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4400" y="4282770"/>
            <a:ext cx="103632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4400" y="1484779"/>
            <a:ext cx="103632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92"/>
            <a:ext cx="6327648" cy="365125"/>
          </a:xfrm>
        </p:spPr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3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94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3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3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92"/>
            <a:ext cx="264430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1465" y="6272791"/>
            <a:ext cx="632764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45149" y="2430623"/>
            <a:ext cx="12192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01" y="2508607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50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94560"/>
            <a:ext cx="48768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624" y="2194560"/>
            <a:ext cx="48768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1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825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43200"/>
            <a:ext cx="48768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7724" y="2048256"/>
            <a:ext cx="48768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7724" y="2743200"/>
            <a:ext cx="48768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17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11/09/18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7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3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2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73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4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2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03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533400"/>
            <a:ext cx="2552700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3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4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5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9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9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11/09/18</a:t>
            </a:r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63552" y="6255258"/>
            <a:ext cx="524256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84632"/>
            <a:ext cx="103632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21408"/>
            <a:ext cx="103632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4" y="6272792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11/09/18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72792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U. D'Alesio  University and INFN Cagliari        TMDs: Lattice &amp; Global Analyses, June 21, 2023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92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F3F4A15-FFE2-47C7-AEB5-E3D4EE7C5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8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6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3.png"/><Relationship Id="rId10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24D1C5-3A8C-794A-C0F9-CB83F9BC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740183-BFCD-4B9D-8E3D-57F3D1036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3F2604-669B-F8AC-DFC9-FDFDE00C3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201E63-4B31-82FF-C519-B524908E5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DCAE2C-AD93-4993-1988-4A17854C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9C0996-992F-FB10-BC99-64FA247E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ADF117-C478-C7B2-5DF6-25EE884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EF7F3-A692-C038-F1A1-C27AA18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303" y="4202639"/>
            <a:ext cx="5708950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Hadron-in-jet production </a:t>
            </a:r>
            <a:br>
              <a:rPr lang="en-US" sz="3000" b="1" dirty="0">
                <a:solidFill>
                  <a:srgbClr val="C00000"/>
                </a:solidFill>
              </a:rPr>
            </a:br>
            <a:r>
              <a:rPr lang="en-US" sz="3000" b="1" dirty="0">
                <a:solidFill>
                  <a:srgbClr val="C00000"/>
                </a:solidFill>
              </a:rPr>
              <a:t>in (un)polarized pp collisions: </a:t>
            </a:r>
            <a:br>
              <a:rPr lang="en-US" sz="3000" b="1" dirty="0">
                <a:solidFill>
                  <a:srgbClr val="C00000"/>
                </a:solidFill>
              </a:rPr>
            </a:br>
            <a:r>
              <a:rPr lang="en-US" sz="3000" b="1" dirty="0">
                <a:solidFill>
                  <a:srgbClr val="C00000"/>
                </a:solidFill>
              </a:rPr>
              <a:t>TMD-FF phenomenology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6AF1-76D7-1E5D-FBC1-653500657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77" y="1423747"/>
            <a:ext cx="1396220" cy="1312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EBD58-CEEE-6F85-EEDB-DEC73C163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5379" y="1423747"/>
            <a:ext cx="2107283" cy="112739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1C9F712-9497-C107-17A7-97E55CC67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935" y="4013270"/>
            <a:ext cx="4430561" cy="21390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dirty="0"/>
              <a:t>Umberto D’Alesio</a:t>
            </a:r>
            <a:r>
              <a:rPr lang="en-US" sz="2000" dirty="0"/>
              <a:t>  </a:t>
            </a:r>
          </a:p>
          <a:p>
            <a:pPr algn="ctr"/>
            <a:r>
              <a:rPr lang="en-US" sz="2000" i="1" dirty="0"/>
              <a:t>C. Flore &amp; M. </a:t>
            </a:r>
            <a:r>
              <a:rPr lang="en-US" sz="2000" i="1" dirty="0" err="1"/>
              <a:t>Zaccheddu</a:t>
            </a:r>
            <a:r>
              <a:rPr lang="en-US" sz="2000" i="1" dirty="0"/>
              <a:t>, </a:t>
            </a:r>
            <a:r>
              <a:rPr lang="en-US" sz="2000" i="1" dirty="0">
                <a:solidFill>
                  <a:srgbClr val="C00000"/>
                </a:solidFill>
              </a:rPr>
              <a:t>arXiv:2506.21959 </a:t>
            </a:r>
          </a:p>
          <a:p>
            <a:pPr algn="ctr"/>
            <a:r>
              <a:rPr lang="en-US" sz="2000" i="1" dirty="0"/>
              <a:t>also L. Gamberg, F. Murgia &amp; MZ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</a:rPr>
              <a:t>PLB 2024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5EEC3-7A85-C0CD-66B2-FBE6E5CA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8BE14B-CBDD-3869-E35C-CFF04CC4C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075405-CB03-208C-60E2-E2DD5929A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A colorful line drawing of a city&#10;&#10;AI-generated content may be incorrect.">
            <a:extLst>
              <a:ext uri="{FF2B5EF4-FFF2-40B4-BE49-F238E27FC236}">
                <a16:creationId xmlns:a16="http://schemas.microsoft.com/office/drawing/2014/main" id="{28B1EF34-6A40-92EA-E3ED-4C5329807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01" y="601523"/>
            <a:ext cx="5022474" cy="3348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047062-6793-15C6-4554-81774A5379AD}"/>
              </a:ext>
            </a:extLst>
          </p:cNvPr>
          <p:cNvSpPr txBox="1"/>
          <p:nvPr/>
        </p:nvSpPr>
        <p:spPr>
          <a:xfrm>
            <a:off x="2974663" y="593144"/>
            <a:ext cx="5708949" cy="6604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>
                <a:effectLst/>
              </a:rPr>
              <a:t>Joint ECFA-</a:t>
            </a:r>
            <a:r>
              <a:rPr lang="en-US" b="1" dirty="0" err="1">
                <a:effectLst/>
              </a:rPr>
              <a:t>NuPECC</a:t>
            </a:r>
            <a:r>
              <a:rPr lang="en-US" b="1" dirty="0">
                <a:effectLst/>
              </a:rPr>
              <a:t>-APPEC Workshop </a:t>
            </a:r>
          </a:p>
          <a:p>
            <a:pPr algn="ctr">
              <a:buNone/>
            </a:pPr>
            <a:r>
              <a:rPr lang="en-US" b="1" dirty="0">
                <a:effectLst/>
              </a:rPr>
              <a:t>“Synergies between the EIC and the LHC”</a:t>
            </a:r>
          </a:p>
        </p:txBody>
      </p:sp>
    </p:spTree>
    <p:extLst>
      <p:ext uri="{BB962C8B-B14F-4D97-AF65-F5344CB8AC3E}">
        <p14:creationId xmlns:p14="http://schemas.microsoft.com/office/powerpoint/2010/main" val="124631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24C0-2BFC-47EF-B717-E8458830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063" y="2624328"/>
            <a:ext cx="2567874" cy="1609344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77F9E-C415-C59B-233B-27B308FE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8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82BA-A4CC-930B-992F-59E2E8ED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75" y="567356"/>
            <a:ext cx="7877019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962E-5CB9-D557-FFD6-0C5FB071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55D63E-B918-1985-09BE-BD6602A656CE}"/>
                  </a:ext>
                </a:extLst>
              </p:cNvPr>
              <p:cNvSpPr txBox="1"/>
              <p:nvPr/>
            </p:nvSpPr>
            <p:spPr>
              <a:xfrm>
                <a:off x="933344" y="5012195"/>
                <a:ext cx="10532079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at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</m:oMath>
                </a14:m>
                <a:r>
                  <a:rPr lang="en-US" dirty="0"/>
                  <a:t> integrated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[0:0.9]. </a:t>
                </a:r>
                <a:r>
                  <a:rPr lang="en-US" dirty="0">
                    <a:solidFill>
                      <a:srgbClr val="C00000"/>
                    </a:solidFill>
                  </a:rPr>
                  <a:t>Uncertainties at 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CL.</a:t>
                </a:r>
                <a:endParaRPr lang="en-US" dirty="0"/>
              </a:p>
              <a:p>
                <a:r>
                  <a:rPr lang="en-US" dirty="0"/>
                  <a:t>STAR data: PRD 2022 (200 GeV) and arXiv:2507.16355 [hep-ex] (510 GeV)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55D63E-B918-1985-09BE-BD6602A65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44" y="5012195"/>
                <a:ext cx="10532079" cy="668645"/>
              </a:xfrm>
              <a:prstGeom prst="rect">
                <a:avLst/>
              </a:prstGeom>
              <a:blipFill>
                <a:blip r:embed="rId3"/>
                <a:stretch>
                  <a:fillRect l="-463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F171816-3EBD-3B1F-5986-FC13D6117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228" y="1295298"/>
            <a:ext cx="5107392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5E8C0-582F-F27C-A4B3-2BC0285B4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913" y="1324946"/>
            <a:ext cx="50913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1AEA-2FC6-1785-007F-EE6BFCF5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2A781F-4613-50EC-F103-47618DBD6004}"/>
                  </a:ext>
                </a:extLst>
              </p:cNvPr>
              <p:cNvSpPr txBox="1"/>
              <p:nvPr/>
            </p:nvSpPr>
            <p:spPr>
              <a:xfrm>
                <a:off x="1066201" y="4973994"/>
                <a:ext cx="10148869" cy="6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[0.1:0.8] and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[0:0.9].</a:t>
                </a:r>
              </a:p>
              <a:p>
                <a:r>
                  <a:rPr lang="en-US" dirty="0"/>
                  <a:t>STAR data: PRD 2022 (200 GeV) and arXiv:2507.16355 [hep-ex] (510 GeV)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2A781F-4613-50EC-F103-47618DBD6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01" y="4973994"/>
                <a:ext cx="10148869" cy="684033"/>
              </a:xfrm>
              <a:prstGeom prst="rect">
                <a:avLst/>
              </a:prstGeom>
              <a:blipFill>
                <a:blip r:embed="rId3"/>
                <a:stretch>
                  <a:fillRect l="-541" t="-4464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874B5917-B2A6-0080-2CEB-D0C44CDE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642" y="588452"/>
            <a:ext cx="7926715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 II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9FBB74-12BD-E812-0564-1EE42CB3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0288" y="1294873"/>
            <a:ext cx="5107392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1F171-FF4A-6B86-53F9-04A9D74D8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180" y="1316394"/>
            <a:ext cx="510739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33545-32AC-EDC6-5586-C4D84F45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F9DAD76-A510-B143-FDFF-78E875DB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253" y="1234803"/>
            <a:ext cx="7388051" cy="4235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619AF1-1362-7729-8B1C-E272AD9E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77" y="485258"/>
            <a:ext cx="7807445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AC1E88-96FE-0A82-4263-D758F8E20AA7}"/>
                  </a:ext>
                </a:extLst>
              </p:cNvPr>
              <p:cNvSpPr txBox="1"/>
              <p:nvPr/>
            </p:nvSpPr>
            <p:spPr>
              <a:xfrm>
                <a:off x="1509251" y="5420349"/>
                <a:ext cx="8964057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[0:0.9], for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bins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STAR data: SPIN2023 </a:t>
                </a:r>
                <a:r>
                  <a:rPr lang="en-US" b="1" dirty="0">
                    <a:solidFill>
                      <a:srgbClr val="C00000"/>
                    </a:solidFill>
                  </a:rPr>
                  <a:t>(510 GeV)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AC1E88-96FE-0A82-4263-D758F8E20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51" y="5420349"/>
                <a:ext cx="8964057" cy="668645"/>
              </a:xfrm>
              <a:prstGeom prst="rect">
                <a:avLst/>
              </a:prstGeom>
              <a:blipFill>
                <a:blip r:embed="rId4"/>
                <a:stretch>
                  <a:fillRect l="-612" t="-4545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15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3DC1-74B9-AA82-72E5-71035FF2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93" y="484632"/>
            <a:ext cx="2806413" cy="1065872"/>
          </a:xfrm>
        </p:spPr>
        <p:txBody>
          <a:bodyPr/>
          <a:lstStyle/>
          <a:p>
            <a:r>
              <a:rPr lang="en-US" dirty="0"/>
              <a:t>Remarks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DDB52-D5E9-296E-67DF-8E5888A37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 significant energy dependence; good agreement data-theory</a:t>
                </a:r>
              </a:p>
              <a:p>
                <a:r>
                  <a:rPr lang="en-US" dirty="0"/>
                  <a:t>No evidence of TMD-factorization breaking and mild evolution effect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Discrepancies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parametrization for the Collins FFs (unfavored FF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dependence as unpolarized TMD FF); extraction of the Collins FF limited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Discrepancies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: transversity probed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, not covered by SIDIS data. </a:t>
                </a:r>
              </a:p>
              <a:p>
                <a:pPr marL="0" indent="0">
                  <a:buNone/>
                </a:pPr>
                <a:r>
                  <a:rPr lang="en-US" dirty="0"/>
                  <a:t> 	opportunity…</a:t>
                </a:r>
                <a:r>
                  <a:rPr lang="en-US" dirty="0">
                    <a:solidFill>
                      <a:srgbClr val="0070C0"/>
                    </a:solidFill>
                  </a:rPr>
                  <a:t>access to transversity at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Importance of a combined fit, including this data set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DDB52-D5E9-296E-67DF-8E5888A37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FF683-8217-2B8E-526A-303E2812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47190-7EDD-1A6B-BBD6-4EFC6A18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A0D2CF-6FF2-B200-90FA-0E212F83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77" y="488012"/>
            <a:ext cx="8264645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 IV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0A7E1-8EBE-CD52-FC97-363E4C57B36D}"/>
                  </a:ext>
                </a:extLst>
              </p:cNvPr>
              <p:cNvSpPr txBox="1"/>
              <p:nvPr/>
            </p:nvSpPr>
            <p:spPr>
              <a:xfrm>
                <a:off x="516835" y="5532120"/>
                <a:ext cx="11370366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[0.1:0.8] and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[0:0.9], for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bins. </a:t>
                </a:r>
                <a:endParaRPr lang="en-US" dirty="0"/>
              </a:p>
              <a:p>
                <a:r>
                  <a:rPr lang="en-US" dirty="0"/>
                  <a:t>STAR data: SPIN2023 </a:t>
                </a:r>
                <a:r>
                  <a:rPr lang="en-US" b="1" dirty="0">
                    <a:solidFill>
                      <a:srgbClr val="C00000"/>
                    </a:solidFill>
                  </a:rPr>
                  <a:t>(510 GeV)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80A7E1-8EBE-CD52-FC97-363E4C57B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5532120"/>
                <a:ext cx="11370366" cy="672620"/>
              </a:xfrm>
              <a:prstGeom prst="rect">
                <a:avLst/>
              </a:prstGeom>
              <a:blipFill>
                <a:blip r:embed="rId2"/>
                <a:stretch>
                  <a:fillRect l="-483" t="-54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DF8EBF-1A63-6A16-1786-03D14BD93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1667" y="1325880"/>
            <a:ext cx="732866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E771B-5FE1-3C2F-6147-93DBC99D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3D1BAE-6830-224C-BA7E-1B5CC6609471}"/>
                  </a:ext>
                </a:extLst>
              </p:cNvPr>
              <p:cNvSpPr txBox="1"/>
              <p:nvPr/>
            </p:nvSpPr>
            <p:spPr>
              <a:xfrm>
                <a:off x="7500135" y="1825106"/>
                <a:ext cx="3729519" cy="149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[0:0.9], for various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bins. </a:t>
                </a:r>
                <a:endParaRPr lang="en-US" dirty="0"/>
              </a:p>
              <a:p>
                <a:r>
                  <a:rPr lang="en-US" dirty="0"/>
                  <a:t>STAR data: PRD 2022 (200 GeV), SPIN2023 </a:t>
                </a:r>
                <a:r>
                  <a:rPr lang="en-US" b="1" dirty="0">
                    <a:solidFill>
                      <a:srgbClr val="C00000"/>
                    </a:solidFill>
                  </a:rPr>
                  <a:t>(510 GeV)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3D1BAE-6830-224C-BA7E-1B5CC6609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135" y="1825106"/>
                <a:ext cx="3729519" cy="1499641"/>
              </a:xfrm>
              <a:prstGeom prst="rect">
                <a:avLst/>
              </a:prstGeom>
              <a:blipFill>
                <a:blip r:embed="rId2"/>
                <a:stretch>
                  <a:fillRect l="-1307" t="-2033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2A241AF1-E91C-1135-93A5-603B33AA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77" y="488012"/>
            <a:ext cx="8264645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 IV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44C936-D21F-C561-A2C6-76D710B1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279" y="1238378"/>
            <a:ext cx="2327396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6F243-C406-E5C2-8584-4B34534C4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780" y="1238378"/>
            <a:ext cx="23178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1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A994-B9AC-8FAB-5732-4F2EB5B42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4830-03BA-0597-9D19-A6146BBB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793" y="484632"/>
            <a:ext cx="2990155" cy="1065872"/>
          </a:xfrm>
        </p:spPr>
        <p:txBody>
          <a:bodyPr/>
          <a:lstStyle/>
          <a:p>
            <a:r>
              <a:rPr lang="en-US" dirty="0"/>
              <a:t>Remarks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C117A9-01AD-A71D-EBD2-04A95C3CD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distribution: challenging, access to the intrinsic transverse momentum in the fragmentation mechanism and its correlation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General good agreement</a:t>
                </a:r>
              </a:p>
              <a:p>
                <a:r>
                  <a:rPr lang="en-US" dirty="0"/>
                  <a:t>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values: need of a more flexible parametrization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</m:oMath>
                </a14:m>
                <a:r>
                  <a:rPr lang="en-US" dirty="0"/>
                  <a:t> bins in favor of mild evolution effects with the hard scale</a:t>
                </a:r>
              </a:p>
              <a:p>
                <a:r>
                  <a:rPr lang="en-US" dirty="0"/>
                  <a:t>Very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parametrization for the TMD FFs: single </a:t>
                </a:r>
                <a:r>
                  <a:rPr lang="en-US" i="1" dirty="0"/>
                  <a:t>Gaussian-like form</a:t>
                </a:r>
                <a:r>
                  <a:rPr lang="en-US" dirty="0"/>
                  <a:t>, with no flavor and/or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dependences (future studies)</a:t>
                </a:r>
              </a:p>
              <a:p>
                <a:r>
                  <a:rPr lang="en-US" dirty="0"/>
                  <a:t>more accurate treatment of the jet fragmentation mechanism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Importance of a combined fit, including this data set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C117A9-01AD-A71D-EBD2-04A95C3CD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25FF0-861A-6C42-39A0-63996138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D1CE5-2DD7-1F0B-636F-BB2F38D5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4F4DB8-50B5-402C-2DC9-8B103FE32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4" y="3881993"/>
            <a:ext cx="10671052" cy="902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7B59B-ECB1-06D0-DDC6-745948CD39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835357" y="1990047"/>
                <a:ext cx="8521286" cy="1609725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-in-jet:</a:t>
                </a:r>
                <a:br>
                  <a:rPr lang="en-US" dirty="0"/>
                </a:br>
                <a:r>
                  <a:rPr lang="en-US" dirty="0"/>
                  <a:t>transverse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polarization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9D7B59B-ECB1-06D0-DDC6-745948CD3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35357" y="1990047"/>
                <a:ext cx="8521286" cy="16097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2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E10327-6040-79F2-3380-2C28E917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5D2E4D-BFC1-7572-003D-CDE296A2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13" y="1668955"/>
            <a:ext cx="4878976" cy="9916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AABFC3-F87C-3C8F-3D06-C8CBFEAE7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76" y="544741"/>
            <a:ext cx="6921910" cy="585700"/>
          </a:xfrm>
          <a:prstGeom prst="rect">
            <a:avLst/>
          </a:prstGeom>
        </p:spPr>
      </p:pic>
      <p:pic>
        <p:nvPicPr>
          <p:cNvPr id="8" name="Immagine 18">
            <a:extLst>
              <a:ext uri="{FF2B5EF4-FFF2-40B4-BE49-F238E27FC236}">
                <a16:creationId xmlns:a16="http://schemas.microsoft.com/office/drawing/2014/main" id="{5283AB37-C49C-230E-B2E8-A8CEC937E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966" y="1547016"/>
            <a:ext cx="1937363" cy="98315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3D51C128-C237-D72A-506A-D94C1D813870}"/>
                  </a:ext>
                </a:extLst>
              </p:cNvPr>
              <p:cNvSpPr txBox="1"/>
              <p:nvPr/>
            </p:nvSpPr>
            <p:spPr>
              <a:xfrm>
                <a:off x="10872492" y="1500362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3D51C128-C237-D72A-506A-D94C1D813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492" y="1500362"/>
                <a:ext cx="3745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95503216-ED63-F0B7-9232-E7F227E4E01C}"/>
                  </a:ext>
                </a:extLst>
              </p:cNvPr>
              <p:cNvSpPr txBox="1"/>
              <p:nvPr/>
            </p:nvSpPr>
            <p:spPr>
              <a:xfrm>
                <a:off x="9630939" y="1544030"/>
                <a:ext cx="196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95503216-ED63-F0B7-9232-E7F227E4E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939" y="1544030"/>
                <a:ext cx="196998" cy="369332"/>
              </a:xfrm>
              <a:prstGeom prst="rect">
                <a:avLst/>
              </a:prstGeom>
              <a:blipFill>
                <a:blip r:embed="rId7"/>
                <a:stretch>
                  <a:fillRect r="-5312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D27C6A8C-B385-5646-D18A-35FBD751241E}"/>
                  </a:ext>
                </a:extLst>
              </p:cNvPr>
              <p:cNvSpPr txBox="1"/>
              <p:nvPr/>
            </p:nvSpPr>
            <p:spPr>
              <a:xfrm>
                <a:off x="11051526" y="2141031"/>
                <a:ext cx="397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D27C6A8C-B385-5646-D18A-35FBD7512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526" y="2141031"/>
                <a:ext cx="3970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1">
            <a:extLst>
              <a:ext uri="{FF2B5EF4-FFF2-40B4-BE49-F238E27FC236}">
                <a16:creationId xmlns:a16="http://schemas.microsoft.com/office/drawing/2014/main" id="{A8BCFCF8-E5E1-E7F5-372A-E60E98884B97}"/>
              </a:ext>
            </a:extLst>
          </p:cNvPr>
          <p:cNvSpPr txBox="1"/>
          <p:nvPr/>
        </p:nvSpPr>
        <p:spPr>
          <a:xfrm>
            <a:off x="10304316" y="1576727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7E0F7-F646-6EE4-383A-B43E3673DB8A}"/>
              </a:ext>
            </a:extLst>
          </p:cNvPr>
          <p:cNvSpPr txBox="1"/>
          <p:nvPr/>
        </p:nvSpPr>
        <p:spPr>
          <a:xfrm>
            <a:off x="637671" y="2471675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Rockwell" panose="02060603020205020403"/>
              </a:rPr>
              <a:t>- </a:t>
            </a:r>
            <a:r>
              <a:rPr lang="it-IT" sz="2000" dirty="0" err="1">
                <a:solidFill>
                  <a:prstClr val="black"/>
                </a:solidFill>
                <a:latin typeface="Rockwell" panose="02060603020205020403"/>
              </a:rPr>
              <a:t>Polarization</a:t>
            </a:r>
            <a:r>
              <a:rPr lang="it-IT" sz="200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Rockwell" panose="02060603020205020403"/>
              </a:rPr>
              <a:t>transverse</a:t>
            </a:r>
            <a:r>
              <a:rPr lang="it-IT" sz="2000" dirty="0">
                <a:solidFill>
                  <a:prstClr val="black"/>
                </a:solidFill>
                <a:latin typeface="Rockwell" panose="02060603020205020403"/>
              </a:rPr>
              <a:t> w.r.t. the jet-</a:t>
            </a:r>
            <a:r>
              <a:rPr lang="el-GR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it-IT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Rockwell" panose="02060603020205020403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Rockwell" panose="02060603020205020403"/>
              </a:rPr>
              <a:t>plane</a:t>
            </a:r>
            <a:endParaRPr lang="en-US" sz="2000" dirty="0"/>
          </a:p>
        </p:txBody>
      </p:sp>
      <p:pic>
        <p:nvPicPr>
          <p:cNvPr id="20" name="Immagine 12">
            <a:extLst>
              <a:ext uri="{FF2B5EF4-FFF2-40B4-BE49-F238E27FC236}">
                <a16:creationId xmlns:a16="http://schemas.microsoft.com/office/drawing/2014/main" id="{377FF0DB-D2CB-30EB-3DBB-E05308F79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5635" y="2644333"/>
            <a:ext cx="3827285" cy="620641"/>
          </a:xfrm>
          <a:prstGeom prst="rect">
            <a:avLst/>
          </a:prstGeom>
        </p:spPr>
      </p:pic>
      <p:sp>
        <p:nvSpPr>
          <p:cNvPr id="21" name="CasellaDiTesto 22">
            <a:extLst>
              <a:ext uri="{FF2B5EF4-FFF2-40B4-BE49-F238E27FC236}">
                <a16:creationId xmlns:a16="http://schemas.microsoft.com/office/drawing/2014/main" id="{6FBA8D74-C98B-231E-9A6C-766C1C49E9C9}"/>
              </a:ext>
            </a:extLst>
          </p:cNvPr>
          <p:cNvSpPr txBox="1"/>
          <p:nvPr/>
        </p:nvSpPr>
        <p:spPr>
          <a:xfrm>
            <a:off x="637671" y="3052114"/>
            <a:ext cx="4690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- Numerator </a:t>
            </a:r>
            <a:r>
              <a:rPr lang="it-IT" sz="2000" dirty="0" err="1"/>
              <a:t>involves</a:t>
            </a:r>
            <a:r>
              <a:rPr lang="it-IT" sz="2000" dirty="0"/>
              <a:t> the </a:t>
            </a:r>
            <a:r>
              <a:rPr lang="it-IT" sz="2000" dirty="0" err="1"/>
              <a:t>polarizing</a:t>
            </a:r>
            <a:r>
              <a:rPr lang="it-IT" sz="2000" dirty="0"/>
              <a:t> FF</a:t>
            </a:r>
            <a:endParaRPr lang="it-IT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C5385F-8996-6902-E292-F55A8AC86376}"/>
              </a:ext>
            </a:extLst>
          </p:cNvPr>
          <p:cNvSpPr txBox="1"/>
          <p:nvPr/>
        </p:nvSpPr>
        <p:spPr>
          <a:xfrm>
            <a:off x="580513" y="3610532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en-US" dirty="0"/>
              <a:t> - </a:t>
            </a:r>
            <a:r>
              <a:rPr lang="en-US" sz="2000" dirty="0"/>
              <a:t>similar study/results</a:t>
            </a:r>
            <a:r>
              <a:rPr lang="en-US" sz="2000" dirty="0">
                <a:solidFill>
                  <a:srgbClr val="D34817">
                    <a:lumMod val="75000"/>
                  </a:srgbClr>
                </a:solidFill>
              </a:rPr>
              <a:t> </a:t>
            </a:r>
            <a:r>
              <a:rPr lang="en-US" sz="2000" i="1" dirty="0">
                <a:solidFill>
                  <a:srgbClr val="D34817">
                    <a:lumMod val="75000"/>
                  </a:srgbClr>
                </a:solidFill>
              </a:rPr>
              <a:t>[Kang, Lee, Zhao ‘20]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00150F-7ABF-4067-60CF-C5E614AA8BC9}"/>
              </a:ext>
            </a:extLst>
          </p:cNvPr>
          <p:cNvSpPr txBox="1"/>
          <p:nvPr/>
        </p:nvSpPr>
        <p:spPr>
          <a:xfrm>
            <a:off x="3730281" y="116354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cap="none" dirty="0">
                <a:solidFill>
                  <a:srgbClr val="D34817">
                    <a:lumMod val="75000"/>
                  </a:srgbClr>
                </a:solidFill>
                <a:latin typeface="Rockwell" panose="02060603020205020403"/>
                <a:ea typeface="+mn-ea"/>
                <a:cs typeface="+mn-cs"/>
              </a:rPr>
              <a:t>UD, Gamberg, Murgia, </a:t>
            </a:r>
            <a:r>
              <a:rPr lang="en-US" sz="1800" i="1" cap="none" dirty="0" err="1">
                <a:solidFill>
                  <a:srgbClr val="D34817">
                    <a:lumMod val="75000"/>
                  </a:srgbClr>
                </a:solidFill>
                <a:latin typeface="Rockwell" panose="02060603020205020403"/>
                <a:ea typeface="+mn-ea"/>
                <a:cs typeface="+mn-cs"/>
              </a:rPr>
              <a:t>Zaccheddu</a:t>
            </a:r>
            <a:r>
              <a:rPr lang="en-US" sz="1800" i="1" cap="none">
                <a:solidFill>
                  <a:srgbClr val="D34817">
                    <a:lumMod val="75000"/>
                  </a:srgbClr>
                </a:solidFill>
                <a:latin typeface="Rockwell" panose="02060603020205020403"/>
                <a:ea typeface="+mn-ea"/>
                <a:cs typeface="+mn-cs"/>
              </a:rPr>
              <a:t> ’20, ’24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154152-34A1-04EE-659D-63D0CF8BF42A}"/>
                  </a:ext>
                </a:extLst>
              </p:cNvPr>
              <p:cNvSpPr txBox="1"/>
              <p:nvPr/>
            </p:nvSpPr>
            <p:spPr>
              <a:xfrm>
                <a:off x="685895" y="4179858"/>
                <a:ext cx="104889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- Extraction within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CSS framework at NLL accuracy  </a:t>
                </a:r>
                <a:r>
                  <a:rPr lang="en-US" sz="2000" dirty="0"/>
                  <a:t>from Belle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srgbClr val="D34817">
                            <a:lumMod val="75000"/>
                          </a:srgbClr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rgbClr val="D34817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D34817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D34817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D34817">
                            <a:lumMod val="75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data</a:t>
                </a:r>
              </a:p>
              <a:p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[UD, Gamberg, Murgia, </a:t>
                </a:r>
                <a:r>
                  <a:rPr lang="en-US" sz="2000" i="1" dirty="0" err="1">
                    <a:solidFill>
                      <a:schemeClr val="accent2"/>
                    </a:solidFill>
                  </a:rPr>
                  <a:t>Zaccheddu</a:t>
                </a:r>
                <a:r>
                  <a:rPr lang="en-US" sz="2000" i="1" dirty="0">
                    <a:solidFill>
                      <a:schemeClr val="accent2"/>
                    </a:solidFill>
                  </a:rPr>
                  <a:t> ‘22,  ’23]</a:t>
                </a:r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154152-34A1-04EE-659D-63D0CF8B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95" y="4179858"/>
                <a:ext cx="10488962" cy="707886"/>
              </a:xfrm>
              <a:prstGeom prst="rect">
                <a:avLst/>
              </a:prstGeom>
              <a:blipFill>
                <a:blip r:embed="rId10"/>
                <a:stretch>
                  <a:fillRect l="-640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21E4A45-D952-E9D4-695B-ED229AEC5A3D}"/>
              </a:ext>
            </a:extLst>
          </p:cNvPr>
          <p:cNvSpPr txBox="1"/>
          <p:nvPr/>
        </p:nvSpPr>
        <p:spPr>
          <a:xfrm>
            <a:off x="681453" y="5307602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D34817">
                  <a:lumMod val="75000"/>
                </a:srgbClr>
              </a:buClr>
              <a:buFontTx/>
              <a:buChar char="-"/>
              <a:defRPr/>
            </a:pPr>
            <a:r>
              <a:rPr lang="en-US" sz="1800" dirty="0">
                <a:solidFill>
                  <a:srgbClr val="9B2D1F"/>
                </a:solidFill>
              </a:rPr>
              <a:t> </a:t>
            </a:r>
            <a:r>
              <a:rPr lang="en-US" sz="2000" dirty="0"/>
              <a:t>STAR data </a:t>
            </a:r>
            <a:r>
              <a:rPr lang="en-US" sz="2000" i="1" dirty="0">
                <a:solidFill>
                  <a:srgbClr val="9B2D1F"/>
                </a:solidFill>
              </a:rPr>
              <a:t>[Gao et al. @SPIN2023]</a:t>
            </a:r>
            <a:endParaRPr lang="it-IT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9" grpId="0"/>
      <p:bldP spid="21" grpId="0"/>
      <p:bldP spid="23" grpId="0"/>
      <p:bldP spid="2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996" y="429547"/>
            <a:ext cx="2410866" cy="1256034"/>
          </a:xfrm>
        </p:spPr>
        <p:txBody>
          <a:bodyPr>
            <a:normAutofit/>
          </a:bodyPr>
          <a:lstStyle/>
          <a:p>
            <a:r>
              <a:rPr lang="en-GB" dirty="0"/>
              <a:t>Outline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1855" y="1685581"/>
                <a:ext cx="10228084" cy="422375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hadron-in-jet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collisions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Motivations and issues</a:t>
                </a: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prstClr val="black"/>
                    </a:solidFill>
                  </a:rPr>
                  <a:t> Pion-in-jet production: </a:t>
                </a:r>
                <a:r>
                  <a:rPr lang="en-US" dirty="0">
                    <a:solidFill>
                      <a:schemeClr val="accent1"/>
                    </a:solidFill>
                  </a:rPr>
                  <a:t>Collins asymmetry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Transversity and Collins FF from SIDIS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Predictions against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(new) </a:t>
                </a:r>
                <a:r>
                  <a:rPr lang="en-US" sz="2000" dirty="0"/>
                  <a:t>STAR data: different energies,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, binning</a:t>
                </a:r>
                <a:r>
                  <a:rPr lang="en-US" sz="2000"/>
                  <a:t>… </a:t>
                </a:r>
                <a:r>
                  <a:rPr lang="en-US" sz="200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 typeface="Wingdings" panose="05000000000000000000" pitchFamily="2" charset="2"/>
                  <a:buChar char="q"/>
                </a:pPr>
                <a:r>
                  <a:rPr lang="en-US" dirty="0"/>
                  <a:t> Lambda-in-jet production: </a:t>
                </a:r>
                <a:r>
                  <a:rPr lang="en-US" dirty="0">
                    <a:solidFill>
                      <a:schemeClr val="accent1"/>
                    </a:solidFill>
                  </a:rPr>
                  <a:t>transverse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polarization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Polarizing FF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2000" dirty="0"/>
                  <a:t>Predictions against STAR data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200" dirty="0"/>
                  <a:t> from STAR@RHIC to EIC &amp; LHC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274320" lvl="1" indent="0">
                  <a:buNone/>
                </a:pPr>
                <a:r>
                  <a:rPr lang="en-US" sz="2000" dirty="0"/>
                  <a:t>Concluding remarks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1855" y="1685581"/>
                <a:ext cx="10228084" cy="4223754"/>
              </a:xfrm>
              <a:blipFill>
                <a:blip r:embed="rId2"/>
                <a:stretch>
                  <a:fillRect l="-417" t="-1590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0110" y="6272794"/>
            <a:ext cx="64586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U. D'Alesio  University &amp; INFN Cagliari       Synergies between EIC and LHC, Sept 23,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9F1C81-CE92-FB28-F7B7-1993E579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76807"/>
            <a:ext cx="7772400" cy="543849"/>
          </a:xfrm>
        </p:spPr>
        <p:txBody>
          <a:bodyPr>
            <a:normAutofit fontScale="90000"/>
          </a:bodyPr>
          <a:lstStyle/>
          <a:p>
            <a:r>
              <a:rPr lang="en-US" dirty="0"/>
              <a:t>FIT: </a:t>
            </a:r>
            <a:endParaRPr lang="en-US" sz="2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49F1D9-CE37-D5D2-BE3A-7C655721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5" y="6272793"/>
            <a:ext cx="5852567" cy="365125"/>
          </a:xfrm>
        </p:spPr>
        <p:txBody>
          <a:bodyPr/>
          <a:lstStyle/>
          <a:p>
            <a:pPr defTabSz="914400"/>
            <a:r>
              <a:rPr lang="en-US" dirty="0">
                <a:solidFill>
                  <a:srgbClr val="D34817">
                    <a:lumMod val="50000"/>
                  </a:srgbClr>
                </a:solidFill>
                <a:latin typeface="Rockwell" panose="02060603020205020403"/>
              </a:rPr>
              <a:t>U. D'Alesio  University and INFN Cagliari        TMDs: Lattice &amp; Global Analyses, June 21, 2023</a:t>
            </a:r>
            <a:endParaRPr lang="en-GB" dirty="0">
              <a:solidFill>
                <a:srgbClr val="D34817">
                  <a:lumMod val="50000"/>
                </a:srgbClr>
              </a:solidFill>
              <a:latin typeface="Rockwell" panose="020606030202050204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F531F92-13F5-71BA-085C-E43408A168AB}"/>
                  </a:ext>
                </a:extLst>
              </p:cNvPr>
              <p:cNvSpPr txBox="1"/>
              <p:nvPr/>
            </p:nvSpPr>
            <p:spPr>
              <a:xfrm>
                <a:off x="2008490" y="1954677"/>
                <a:ext cx="8677733" cy="3012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endParaRPr lang="en-US" sz="2000" i="1" dirty="0">
                  <a:solidFill>
                    <a:srgbClr val="0070C0"/>
                  </a:solidFill>
                  <a:latin typeface="Rockwell" panose="02060603020205020403"/>
                </a:endParaRPr>
              </a:p>
              <a:p>
                <a:pPr defTabSz="914400"/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defTabSz="914400"/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0: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symmetry: excluded</a:t>
                </a:r>
              </a:p>
              <a:p>
                <a:pPr defTabSz="914400"/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fontAlgn="t"/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1: w/o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symmetry</a:t>
                </a:r>
                <a:r>
                  <a:rPr lang="it-IT" sz="2000" dirty="0"/>
                  <a:t>  (u&gt;0, d&lt;0)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𝑑𝑜𝑓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= 1.17</a:t>
                </a:r>
              </a:p>
              <a:p>
                <a:pPr fontAlgn="t"/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defTabSz="914400"/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2: charm </a:t>
                </a:r>
                <a:r>
                  <a:rPr lang="en-US" sz="2000" dirty="0">
                    <a:solidFill>
                      <a:srgbClr val="C00000"/>
                    </a:solidFill>
                    <a:latin typeface="Rockwell" panose="02060603020205020403"/>
                  </a:rPr>
                  <a:t>in </a:t>
                </a:r>
                <a:r>
                  <a:rPr lang="en-US" sz="2000" dirty="0" err="1">
                    <a:solidFill>
                      <a:srgbClr val="C00000"/>
                    </a:solidFill>
                    <a:latin typeface="Rockwell" panose="02060603020205020403"/>
                  </a:rPr>
                  <a:t>unpol</a:t>
                </a:r>
                <a:r>
                  <a:rPr lang="en-US" sz="2000" dirty="0">
                    <a:solidFill>
                      <a:srgbClr val="C00000"/>
                    </a:solidFill>
                    <a:latin typeface="Rockwell" panose="02060603020205020403"/>
                  </a:rPr>
                  <a:t>. </a:t>
                </a:r>
                <a:r>
                  <a:rPr lang="en-US" sz="2000" dirty="0" err="1">
                    <a:solidFill>
                      <a:srgbClr val="C00000"/>
                    </a:solidFill>
                    <a:latin typeface="Rockwell" panose="02060603020205020403"/>
                  </a:rPr>
                  <a:t>xsec</a:t>
                </a:r>
                <a:r>
                  <a:rPr lang="en-US" sz="2000" dirty="0">
                    <a:solidFill>
                      <a:srgbClr val="C00000"/>
                    </a:solidFill>
                    <a:latin typeface="Rockwell" panose="02060603020205020403"/>
                  </a:rPr>
                  <a:t>  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w/o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sym.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𝑑𝑜𝑓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= 1.26</a:t>
                </a: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3: charm </a:t>
                </a:r>
                <a:r>
                  <a:rPr lang="en-US" sz="2000" dirty="0">
                    <a:solidFill>
                      <a:srgbClr val="C00000"/>
                    </a:solidFill>
                    <a:latin typeface="Rockwell" panose="02060603020205020403"/>
                  </a:rPr>
                  <a:t>in </a:t>
                </a:r>
                <a:r>
                  <a:rPr lang="en-US" sz="2000" dirty="0" err="1">
                    <a:solidFill>
                      <a:srgbClr val="C00000"/>
                    </a:solidFill>
                    <a:latin typeface="Rockwell" panose="02060603020205020403"/>
                  </a:rPr>
                  <a:t>unpol</a:t>
                </a:r>
                <a:r>
                  <a:rPr lang="en-US" sz="2000" dirty="0">
                    <a:solidFill>
                      <a:srgbClr val="C00000"/>
                    </a:solidFill>
                    <a:latin typeface="Rockwell" panose="02060603020205020403"/>
                  </a:rPr>
                  <a:t>. </a:t>
                </a:r>
                <a:r>
                  <a:rPr lang="en-US" sz="2000" dirty="0" err="1">
                    <a:solidFill>
                      <a:srgbClr val="C00000"/>
                    </a:solidFill>
                    <a:latin typeface="Rockwell" panose="02060603020205020403"/>
                  </a:rPr>
                  <a:t>xsec</a:t>
                </a:r>
                <a:r>
                  <a:rPr lang="en-US" sz="2000" dirty="0">
                    <a:solidFill>
                      <a:srgbClr val="C00000"/>
                    </a:solidFill>
                    <a:latin typeface="Rockwell" panose="02060603020205020403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&amp;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sym.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𝑑𝑜𝑓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= 1.36</a:t>
                </a:r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EF531F92-13F5-71BA-085C-E43408A16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490" y="1954677"/>
                <a:ext cx="8677733" cy="3012171"/>
              </a:xfrm>
              <a:prstGeom prst="rect">
                <a:avLst/>
              </a:prstGeom>
              <a:blipFill>
                <a:blip r:embed="rId2"/>
                <a:stretch>
                  <a:fillRect l="-702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7845FBD-5A28-C256-A9E3-6FD327CA12D4}"/>
              </a:ext>
            </a:extLst>
          </p:cNvPr>
          <p:cNvSpPr txBox="1"/>
          <p:nvPr/>
        </p:nvSpPr>
        <p:spPr>
          <a:xfrm>
            <a:off x="2363190" y="5124203"/>
            <a:ext cx="409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SU(2)</a:t>
            </a:r>
            <a:r>
              <a:rPr lang="en-US" sz="2400" dirty="0">
                <a:solidFill>
                  <a:srgbClr val="C00000"/>
                </a:solidFill>
              </a:rPr>
              <a:t> symmetry: open issue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olo 1">
                <a:extLst>
                  <a:ext uri="{FF2B5EF4-FFF2-40B4-BE49-F238E27FC236}">
                    <a16:creationId xmlns:a16="http://schemas.microsoft.com/office/drawing/2014/main" id="{AABDEB30-D6C9-70A2-A841-645B232051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9800" y="376807"/>
                <a:ext cx="7382774" cy="5438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200" b="0" kern="1200" cap="all" baseline="0">
                    <a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tile tx="6350" ty="-127000" sx="65000" sy="64000" flip="none" algn="tl"/>
                    </a:blip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ia-Latn-00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a-Latn-001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a-Latn-00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a-Latn-00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a-Latn-001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a-Latn-001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a-Latn-001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a-Latn-00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a-Latn-00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a-Latn-001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a-Latn-001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a-Latn-00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a-Latn-001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itolo 1">
                <a:extLst>
                  <a:ext uri="{FF2B5EF4-FFF2-40B4-BE49-F238E27FC236}">
                    <a16:creationId xmlns:a16="http://schemas.microsoft.com/office/drawing/2014/main" id="{AABDEB30-D6C9-70A2-A841-645B23205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76807"/>
                <a:ext cx="7382774" cy="543849"/>
              </a:xfrm>
              <a:prstGeom prst="rect">
                <a:avLst/>
              </a:prstGeom>
              <a:blipFill>
                <a:blip r:embed="rId4"/>
                <a:stretch>
                  <a:fillRect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97ADA8-3074-7AD8-0C71-4B0617A6F0B4}"/>
              </a:ext>
            </a:extLst>
          </p:cNvPr>
          <p:cNvSpPr txBox="1"/>
          <p:nvPr/>
        </p:nvSpPr>
        <p:spPr>
          <a:xfrm>
            <a:off x="2209800" y="1506668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Scenarios </a:t>
            </a:r>
            <a:r>
              <a:rPr lang="en-US" sz="2400" cap="none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[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pol. FF for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u,d,s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500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62965-5CB8-E1DB-F95B-F9B8B189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97" y="400169"/>
            <a:ext cx="10058400" cy="82733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el-GR" dirty="0">
                <a:solidFill>
                  <a:srgbClr val="CC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it-IT" dirty="0"/>
              <a:t>-in-jet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2AFBCB-1327-0410-EE30-68E8C91F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C20E09B8-1004-2863-A75F-375DDD468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243" y="1495775"/>
            <a:ext cx="4559341" cy="4123838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45190A2-EC53-AE65-6C5B-1B4AE8809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078" y="1467007"/>
            <a:ext cx="4872680" cy="4152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61BBD8-4C3C-756E-108E-8B6F22FF3D5D}"/>
                  </a:ext>
                </a:extLst>
              </p:cNvPr>
              <p:cNvSpPr txBox="1"/>
              <p:nvPr/>
            </p:nvSpPr>
            <p:spPr>
              <a:xfrm>
                <a:off x="2258960" y="5640983"/>
                <a:ext cx="7549695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Transverse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polarization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(left)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 (right) for different scenarios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61BBD8-4C3C-756E-108E-8B6F22FF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960" y="5640983"/>
                <a:ext cx="7549695" cy="369909"/>
              </a:xfrm>
              <a:prstGeom prst="rect">
                <a:avLst/>
              </a:prstGeom>
              <a:blipFill>
                <a:blip r:embed="rId4"/>
                <a:stretch>
                  <a:fillRect l="-72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72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08DA26-93F7-C03E-C3E1-DD64B84E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915D0FB-6A64-5651-40A9-9A3D0FD4A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343" y="1624165"/>
            <a:ext cx="4366280" cy="405130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B9E5E6D-288F-2DC3-1A6F-36EDA4122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08" y="1604389"/>
            <a:ext cx="4055064" cy="3986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DBA9360A-2A9A-F945-904F-D59F1404B7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9800" y="484632"/>
                <a:ext cx="7772400" cy="697903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it-IT" dirty="0" err="1"/>
                  <a:t>Results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it-IT" dirty="0"/>
                  <a:t>-in-jet</a:t>
                </a:r>
                <a:br>
                  <a:rPr lang="it-IT" dirty="0"/>
                </a:br>
                <a:endParaRPr lang="it-IT" dirty="0"/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DBA9360A-2A9A-F945-904F-D59F1404B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9800" y="484632"/>
                <a:ext cx="7772400" cy="697903"/>
              </a:xfrm>
              <a:blipFill>
                <a:blip r:embed="rId4"/>
                <a:stretch>
                  <a:fillRect t="-46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258FDA-8630-081B-58E8-4CA86C9F5DB4}"/>
                  </a:ext>
                </a:extLst>
              </p:cNvPr>
              <p:cNvSpPr txBox="1"/>
              <p:nvPr/>
            </p:nvSpPr>
            <p:spPr>
              <a:xfrm>
                <a:off x="2258960" y="5640983"/>
                <a:ext cx="7549695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Transverse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polarization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(left)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dirty="0"/>
                  <a:t> (right) for different scenarios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258FDA-8630-081B-58E8-4CA86C9F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960" y="5640983"/>
                <a:ext cx="7549695" cy="369909"/>
              </a:xfrm>
              <a:prstGeom prst="rect">
                <a:avLst/>
              </a:prstGeom>
              <a:blipFill>
                <a:blip r:embed="rId5"/>
                <a:stretch>
                  <a:fillRect l="-72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79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B8C6-6AC9-0446-6F94-C35EB8BA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FROM RHIC TO </a:t>
            </a:r>
            <a:br>
              <a:rPr lang="en-US" dirty="0"/>
            </a:br>
            <a:r>
              <a:rPr lang="en-US" dirty="0">
                <a:solidFill>
                  <a:srgbClr val="CC0000"/>
                </a:solidFill>
              </a:rPr>
              <a:t>EIC</a:t>
            </a:r>
            <a:r>
              <a:rPr lang="en-US" dirty="0"/>
              <a:t> and </a:t>
            </a:r>
            <a:r>
              <a:rPr lang="en-US" dirty="0">
                <a:solidFill>
                  <a:srgbClr val="CC0000"/>
                </a:solidFill>
              </a:rPr>
              <a:t>LHC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3F6DA-C4AD-D18A-1315-0AB6D56F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80F-F78F-65C2-1153-77A4107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98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Collins asymmetry at EIC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F2B26D-B70C-CE83-B047-9F5CC3845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28" y="1663793"/>
            <a:ext cx="11236743" cy="42690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A7FF1-E338-81CC-D7DB-1DB28750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673C5-C7CD-8386-D03C-83009D4E02B2}"/>
              </a:ext>
            </a:extLst>
          </p:cNvPr>
          <p:cNvSpPr txBox="1"/>
          <p:nvPr/>
        </p:nvSpPr>
        <p:spPr>
          <a:xfrm>
            <a:off x="1307899" y="5841836"/>
            <a:ext cx="399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Arratia, Kang, </a:t>
            </a:r>
            <a:r>
              <a:rPr lang="en-US" dirty="0" err="1">
                <a:solidFill>
                  <a:srgbClr val="CC0000"/>
                </a:solidFill>
              </a:rPr>
              <a:t>Prokudin</a:t>
            </a:r>
            <a:r>
              <a:rPr lang="en-US" dirty="0">
                <a:solidFill>
                  <a:srgbClr val="CC0000"/>
                </a:solidFill>
              </a:rPr>
              <a:t>, Ringer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4915D-695E-B351-29BE-D6B75E3B5DA9}"/>
              </a:ext>
            </a:extLst>
          </p:cNvPr>
          <p:cNvSpPr txBox="1"/>
          <p:nvPr/>
        </p:nvSpPr>
        <p:spPr>
          <a:xfrm rot="16200000">
            <a:off x="10545391" y="3309733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275090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1AFCBD3-6B4E-EC0A-6E8D-348F62A7EF8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565776"/>
                  </p:ext>
                </p:extLst>
              </p:nvPr>
            </p:nvGraphicFramePr>
            <p:xfrm>
              <a:off x="324134" y="1411438"/>
              <a:ext cx="11393827" cy="3465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4293352459"/>
                        </a:ext>
                      </a:extLst>
                    </a:gridCol>
                    <a:gridCol w="2527202">
                      <a:extLst>
                        <a:ext uri="{9D8B030D-6E8A-4147-A177-3AD203B41FA5}">
                          <a16:colId xmlns:a16="http://schemas.microsoft.com/office/drawing/2014/main" val="2540073365"/>
                        </a:ext>
                      </a:extLst>
                    </a:gridCol>
                    <a:gridCol w="2994519">
                      <a:extLst>
                        <a:ext uri="{9D8B030D-6E8A-4147-A177-3AD203B41FA5}">
                          <a16:colId xmlns:a16="http://schemas.microsoft.com/office/drawing/2014/main" val="2347550598"/>
                        </a:ext>
                      </a:extLst>
                    </a:gridCol>
                    <a:gridCol w="3033656">
                      <a:extLst>
                        <a:ext uri="{9D8B030D-6E8A-4147-A177-3AD203B41FA5}">
                          <a16:colId xmlns:a16="http://schemas.microsoft.com/office/drawing/2014/main" val="339524624"/>
                        </a:ext>
                      </a:extLst>
                    </a:gridCol>
                  </a:tblGrid>
                  <a:tr h="52470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EIC (30-140 GeV)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LHC (8 TeV)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LHCSpin</a:t>
                          </a:r>
                          <a:r>
                            <a:rPr lang="en-US" sz="2400" dirty="0"/>
                            <a:t> (110 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7431048"/>
                      </a:ext>
                    </a:extLst>
                  </a:tr>
                  <a:tr h="5377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→ℓ′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𝐣𝐞𝐭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ℓ′ 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𝐣𝐞𝐭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𝐩𝐩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𝐣𝐞𝐭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p>
                                    <m:r>
                                      <a:rPr lang="en-US" b="1" i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p>
                                </m:sSup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𝐣𝐞𝐭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8429184"/>
                      </a:ext>
                    </a:extLst>
                  </a:tr>
                  <a:tr h="905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transversity at 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low </a:t>
                          </a:r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:r>
                            <a:rPr lang="en-US" dirty="0"/>
                            <a:t>, sea </a:t>
                          </a:r>
                        </a:p>
                        <a:p>
                          <a:pPr algn="ctr"/>
                          <a:r>
                            <a:rPr lang="en-US" dirty="0"/>
                            <a:t>Collins FF [Fav/</a:t>
                          </a:r>
                          <a:r>
                            <a:rPr lang="en-US" dirty="0" err="1"/>
                            <a:t>Unfav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SU(2) </a:t>
                          </a:r>
                          <a:r>
                            <a:rPr lang="en-US" dirty="0"/>
                            <a:t>symmetry </a:t>
                          </a:r>
                        </a:p>
                        <a:p>
                          <a:pPr algn="ctr"/>
                          <a:r>
                            <a:rPr lang="en-US" dirty="0"/>
                            <a:t>Pol FF scenarios</a:t>
                          </a:r>
                        </a:p>
                        <a:p>
                          <a:pPr algn="ctr"/>
                          <a:r>
                            <a:rPr lang="en-US" dirty="0"/>
                            <a:t>heavy quarks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/>
                            <a:t>SU(2) </a:t>
                          </a:r>
                          <a:r>
                            <a:rPr lang="en-US" dirty="0"/>
                            <a:t>symmetry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Pol FF scenarios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heavy quarks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transversity at 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large </a:t>
                          </a:r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777722"/>
                      </a:ext>
                    </a:extLst>
                  </a:tr>
                  <a:tr h="537733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up quark dominated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smaller uncertainties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large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baseline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baseline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baseline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: 30-50 GeV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>
                              <a:solidFill>
                                <a:srgbClr val="CC0000"/>
                              </a:solidFill>
                            </a:rPr>
                            <a:t>moderate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baseline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baseline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baseline="0" smtClean="0">
                                      <a:solidFill>
                                        <a:srgbClr val="CC0000"/>
                                      </a:solidFill>
                                      <a:latin typeface="Cambria Math" panose="02040503050406030204" pitchFamily="18" charset="0"/>
                                    </a:rPr>
                                    <m:t>jT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:  5-10</a:t>
                          </a:r>
                          <a:r>
                            <a:rPr lang="en-US" baseline="0" dirty="0">
                              <a:solidFill>
                                <a:srgbClr val="CC0000"/>
                              </a:solidFill>
                            </a:rPr>
                            <a:t> GeV</a:t>
                          </a:r>
                          <a:endParaRPr lang="en-US" dirty="0">
                            <a:solidFill>
                              <a:srgbClr val="CC000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6450840"/>
                      </a:ext>
                    </a:extLst>
                  </a:tr>
                  <a:tr h="45720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Test of the overall picture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C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C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230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1AFCBD3-6B4E-EC0A-6E8D-348F62A7EF8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565776"/>
                  </p:ext>
                </p:extLst>
              </p:nvPr>
            </p:nvGraphicFramePr>
            <p:xfrm>
              <a:off x="324134" y="1411438"/>
              <a:ext cx="11393827" cy="34650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8450">
                      <a:extLst>
                        <a:ext uri="{9D8B030D-6E8A-4147-A177-3AD203B41FA5}">
                          <a16:colId xmlns:a16="http://schemas.microsoft.com/office/drawing/2014/main" val="4293352459"/>
                        </a:ext>
                      </a:extLst>
                    </a:gridCol>
                    <a:gridCol w="2527202">
                      <a:extLst>
                        <a:ext uri="{9D8B030D-6E8A-4147-A177-3AD203B41FA5}">
                          <a16:colId xmlns:a16="http://schemas.microsoft.com/office/drawing/2014/main" val="2540073365"/>
                        </a:ext>
                      </a:extLst>
                    </a:gridCol>
                    <a:gridCol w="2994519">
                      <a:extLst>
                        <a:ext uri="{9D8B030D-6E8A-4147-A177-3AD203B41FA5}">
                          <a16:colId xmlns:a16="http://schemas.microsoft.com/office/drawing/2014/main" val="2347550598"/>
                        </a:ext>
                      </a:extLst>
                    </a:gridCol>
                    <a:gridCol w="3033656">
                      <a:extLst>
                        <a:ext uri="{9D8B030D-6E8A-4147-A177-3AD203B41FA5}">
                          <a16:colId xmlns:a16="http://schemas.microsoft.com/office/drawing/2014/main" val="339524624"/>
                        </a:ext>
                      </a:extLst>
                    </a:gridCol>
                  </a:tblGrid>
                  <a:tr h="52470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EIC (30-140 GeV)</a:t>
                          </a:r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LHC (8 TeV)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LHCSpin</a:t>
                          </a:r>
                          <a:r>
                            <a:rPr lang="en-US" sz="2400" dirty="0"/>
                            <a:t> (110 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7431048"/>
                      </a:ext>
                    </a:extLst>
                  </a:tr>
                  <a:tr h="6543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5" t="-87037" r="-302146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530" t="-87037" r="-239277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633" t="-87037" r="-102240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703" t="-87037" r="-803" b="-3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842918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transversity at 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low </a:t>
                          </a:r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:r>
                            <a:rPr lang="en-US" dirty="0"/>
                            <a:t>, sea </a:t>
                          </a:r>
                        </a:p>
                        <a:p>
                          <a:pPr algn="ctr"/>
                          <a:r>
                            <a:rPr lang="en-US" dirty="0"/>
                            <a:t>Collins FF [Fav/</a:t>
                          </a:r>
                          <a:r>
                            <a:rPr lang="en-US" dirty="0" err="1"/>
                            <a:t>Unfav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/>
                            <a:t>SU(2) </a:t>
                          </a:r>
                          <a:r>
                            <a:rPr lang="en-US" dirty="0"/>
                            <a:t>symmetry </a:t>
                          </a:r>
                        </a:p>
                        <a:p>
                          <a:pPr algn="ctr"/>
                          <a:r>
                            <a:rPr lang="en-US" dirty="0"/>
                            <a:t>Pol FF scenarios</a:t>
                          </a:r>
                        </a:p>
                        <a:p>
                          <a:pPr algn="ctr"/>
                          <a:r>
                            <a:rPr lang="en-US" dirty="0"/>
                            <a:t>heavy quarks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1" dirty="0"/>
                            <a:t>SU(2) </a:t>
                          </a:r>
                          <a:r>
                            <a:rPr lang="en-US" dirty="0"/>
                            <a:t>symmetry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Pol FF scenarios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heavy quarks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transversity at </a:t>
                          </a: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large </a:t>
                          </a:r>
                          <a:r>
                            <a:rPr lang="en-US" i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4777722"/>
                      </a:ext>
                    </a:extLst>
                  </a:tr>
                  <a:tr h="9144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up quark dominated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smaller uncertainties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i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9633" t="-234667" r="-102240" b="-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703" t="-234667" r="-803" b="-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6450840"/>
                      </a:ext>
                    </a:extLst>
                  </a:tr>
                  <a:tr h="45720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C0000"/>
                              </a:solidFill>
                            </a:rPr>
                            <a:t>Test of the overall picture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C000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C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2304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B19C5-7948-2C18-069A-E5DA20AA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6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485" y="291352"/>
            <a:ext cx="6589199" cy="1280891"/>
          </a:xfrm>
        </p:spPr>
        <p:txBody>
          <a:bodyPr/>
          <a:lstStyle/>
          <a:p>
            <a:pPr algn="ctr"/>
            <a:r>
              <a:rPr lang="en-GB" dirty="0"/>
              <a:t>Concluding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6896" y="1461355"/>
                <a:ext cx="11062252" cy="4493379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-jet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GB" dirty="0"/>
                  <a:t> collisions: </a:t>
                </a:r>
              </a:p>
              <a:p>
                <a:pPr marL="0" indent="0">
                  <a:buNone/>
                </a:pPr>
                <a:r>
                  <a:rPr lang="en-GB" dirty="0"/>
                  <a:t>- Deep insight into the fragmentation mechanism</a:t>
                </a:r>
              </a:p>
              <a:p>
                <a:pPr marL="0" indent="0">
                  <a:buNone/>
                </a:pPr>
                <a:r>
                  <a:rPr lang="en-GB" dirty="0"/>
                  <a:t>- test of </a:t>
                </a:r>
                <a:r>
                  <a:rPr lang="en-GB" dirty="0">
                    <a:solidFill>
                      <a:srgbClr val="C00000"/>
                    </a:solidFill>
                  </a:rPr>
                  <a:t>universality </a:t>
                </a:r>
                <a:r>
                  <a:rPr lang="en-GB" dirty="0"/>
                  <a:t>of TMD FFs and </a:t>
                </a:r>
                <a:r>
                  <a:rPr lang="en-GB" dirty="0">
                    <a:solidFill>
                      <a:srgbClr val="C00000"/>
                    </a:solidFill>
                  </a:rPr>
                  <a:t>TMD factorization…</a:t>
                </a:r>
                <a:r>
                  <a:rPr lang="en-GB" dirty="0"/>
                  <a:t>and evolution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>
                    <a:solidFill>
                      <a:srgbClr val="C00000"/>
                    </a:solidFill>
                  </a:rPr>
                  <a:t>TMD effects </a:t>
                </a:r>
                <a:r>
                  <a:rPr lang="en-GB" dirty="0"/>
                  <a:t>only in the fragmentation mechanism (two-scale processes)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Collins asymmetry and transverse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dirty="0"/>
                  <a:t> polarization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-jet : </a:t>
                </a:r>
                <a:r>
                  <a:rPr lang="en-GB" dirty="0">
                    <a:solidFill>
                      <a:srgbClr val="C00000"/>
                    </a:solidFill>
                  </a:rPr>
                  <a:t>general agreement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Future work: </a:t>
                </a:r>
              </a:p>
              <a:p>
                <a:pPr marL="0" indent="0">
                  <a:buNone/>
                </a:pPr>
                <a:r>
                  <a:rPr lang="en-GB" dirty="0"/>
                  <a:t>-  jet fragmentation mechanism beyond LO accuracy, TMD FF parametrizations</a:t>
                </a:r>
              </a:p>
              <a:p>
                <a:pPr marL="0" indent="0">
                  <a:buNone/>
                </a:pPr>
                <a:r>
                  <a:rPr lang="en-GB" dirty="0"/>
                  <a:t>- Collins asymmetry and transverse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Λ </a:t>
                </a:r>
                <a:r>
                  <a:rPr lang="en-GB" dirty="0"/>
                  <a:t>polarization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-jet @EIC and @LHC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274320" lvl="1" indent="0">
                  <a:buNone/>
                </a:pPr>
                <a:endParaRPr lang="en-GB" dirty="0"/>
              </a:p>
              <a:p>
                <a:pPr marL="274320" lvl="1" indent="0">
                  <a:buNone/>
                </a:pPr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896" y="1461355"/>
                <a:ext cx="11062252" cy="4493379"/>
              </a:xfrm>
              <a:blipFill>
                <a:blip r:embed="rId2"/>
                <a:stretch>
                  <a:fillRect l="-551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8" y="6272795"/>
            <a:ext cx="6486931" cy="365126"/>
          </a:xfrm>
        </p:spPr>
        <p:txBody>
          <a:bodyPr/>
          <a:lstStyle/>
          <a:p>
            <a:r>
              <a:rPr lang="en-US" dirty="0"/>
              <a:t>U. D'Alesio  University &amp; INFN Cagliari       Synergies between EIC and LHC, Sept 23, 2025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57385" y="3969207"/>
            <a:ext cx="8279401" cy="2303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49236E-01B6-85E0-ABC6-2122E7D49352}"/>
              </a:ext>
            </a:extLst>
          </p:cNvPr>
          <p:cNvSpPr txBox="1"/>
          <p:nvPr/>
        </p:nvSpPr>
        <p:spPr>
          <a:xfrm rot="20628955">
            <a:off x="6503065" y="5190354"/>
            <a:ext cx="383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C0000"/>
                </a:solidFill>
                <a:latin typeface="+mj-lt"/>
              </a:rPr>
              <a:t>THANKS for the ATTENTION </a:t>
            </a:r>
          </a:p>
        </p:txBody>
      </p:sp>
    </p:spTree>
    <p:extLst>
      <p:ext uri="{BB962C8B-B14F-4D97-AF65-F5344CB8AC3E}">
        <p14:creationId xmlns:p14="http://schemas.microsoft.com/office/powerpoint/2010/main" val="3234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92D83-2799-4609-8B5F-DF3DA2F3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423" y="2346683"/>
            <a:ext cx="7772400" cy="1609344"/>
          </a:xfrm>
        </p:spPr>
        <p:txBody>
          <a:bodyPr/>
          <a:lstStyle/>
          <a:p>
            <a:pPr algn="ctr"/>
            <a:r>
              <a:rPr lang="en-GB" dirty="0"/>
              <a:t>Back-up slides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1C5C8A-3B11-4F3C-99F6-9233E5FB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2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60C09-1355-214D-C0B5-FEB999BD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08977-E0E6-7CD8-95A5-157BE00B6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375" y="2254250"/>
            <a:ext cx="5689600" cy="3784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B24743-A51C-8134-3308-DC1D01F6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57" y="410591"/>
            <a:ext cx="8521286" cy="1609725"/>
          </a:xfrm>
        </p:spPr>
        <p:txBody>
          <a:bodyPr>
            <a:normAutofit/>
          </a:bodyPr>
          <a:lstStyle/>
          <a:p>
            <a:r>
              <a:rPr lang="en-US" dirty="0"/>
              <a:t>Towards a unified TMD picture? </a:t>
            </a:r>
          </a:p>
        </p:txBody>
      </p:sp>
    </p:spTree>
    <p:extLst>
      <p:ext uri="{BB962C8B-B14F-4D97-AF65-F5344CB8AC3E}">
        <p14:creationId xmlns:p14="http://schemas.microsoft.com/office/powerpoint/2010/main" val="1008088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8967-52D0-2B2C-A7BA-E6EBE24E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41" y="729265"/>
            <a:ext cx="5708118" cy="6583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Towards a unified TMD picture?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1BC53-F1C9-485E-9A13-3CE8FCD4D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                                          Single scale process</a:t>
                </a:r>
              </a:p>
              <a:p>
                <a:pPr marL="0" indent="0">
                  <a:buNone/>
                </a:pPr>
                <a:r>
                  <a:rPr lang="en-US" dirty="0"/>
                  <a:t>- Realm of twist-three approach…but</a:t>
                </a:r>
              </a:p>
              <a:p>
                <a:pPr marL="0" indent="0">
                  <a:buNone/>
                </a:pPr>
                <a:r>
                  <a:rPr lang="en-US" dirty="0"/>
                  <a:t>- Attempt to exploit it within a TMD approach 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Simultaneous reweighting of the quark Sivers, transversity and Collins TMD functions extracted from SIDIS and </a:t>
                </a:r>
                <a:r>
                  <a:rPr lang="en-US" i="1" dirty="0"/>
                  <a:t>𝑒</a:t>
                </a:r>
                <a:r>
                  <a:rPr lang="en-US" dirty="0"/>
                  <a:t>+</a:t>
                </a:r>
                <a:r>
                  <a:rPr lang="en-US" i="1" dirty="0"/>
                  <a:t>𝑒</a:t>
                </a:r>
                <a:r>
                  <a:rPr lang="en-US" dirty="0"/>
                  <a:t>− annihilation into hadron pairs. 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Enhanced agreement at 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values, region complementary to those explored in SIDIS measurements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Improved knowledge of the polarized quark TMDs in the large-</a:t>
                </a:r>
                <a:r>
                  <a:rPr lang="en-US" i="1" dirty="0"/>
                  <a:t>𝑥 </a:t>
                </a:r>
                <a:r>
                  <a:rPr lang="en-US" dirty="0"/>
                  <a:t>region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Use in pion-in-jet asymmetries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1BC53-F1C9-485E-9A13-3CE8FCD4D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58753-485E-AA61-90EF-F059D74E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14E43-D67B-47B2-9BF3-42A9BB6C9EDA}"/>
              </a:ext>
            </a:extLst>
          </p:cNvPr>
          <p:cNvSpPr txBox="1"/>
          <p:nvPr/>
        </p:nvSpPr>
        <p:spPr>
          <a:xfrm>
            <a:off x="1337684" y="1819357"/>
            <a:ext cx="10342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 err="1">
                <a:solidFill>
                  <a:srgbClr val="C00000"/>
                </a:solidFill>
                <a:latin typeface="NimbusRomNo9L-Regu"/>
              </a:rPr>
              <a:t>Boglione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NimbusRomNo9L-Regu"/>
              </a:rPr>
              <a:t>, UD, Flore, Gonzalez-Hernandez, Murgia, </a:t>
            </a:r>
            <a:r>
              <a:rPr lang="en-US" sz="2000" b="0" i="1" u="none" strike="noStrike" baseline="0" dirty="0" err="1">
                <a:solidFill>
                  <a:srgbClr val="C00000"/>
                </a:solidFill>
                <a:latin typeface="NimbusRomNo9L-Regu"/>
              </a:rPr>
              <a:t>Prokudin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NimbusRomNo9L-Regu"/>
              </a:rPr>
              <a:t>, </a:t>
            </a:r>
            <a:r>
              <a:rPr lang="fr-FR" sz="2000" b="0" i="1" u="none" strike="noStrike" baseline="0" dirty="0">
                <a:solidFill>
                  <a:srgbClr val="C00000"/>
                </a:solidFill>
                <a:latin typeface="NimbusRomNo9L-Regu"/>
              </a:rPr>
              <a:t>PLB2024 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D05BB61-5216-8CDE-8AA8-2215B596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4" y="2529977"/>
            <a:ext cx="2009360" cy="374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B2C8F-E616-315F-C083-14080C659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781" y="677013"/>
            <a:ext cx="2551237" cy="16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504" y="2706612"/>
                <a:ext cx="10764494" cy="342583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/>
                  <a:t>Complementary to SIDIS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processes</a:t>
                </a:r>
                <a:r>
                  <a:rPr lang="it-IT" dirty="0"/>
                  <a:t> (TMD </a:t>
                </a:r>
                <a:r>
                  <a:rPr lang="it-IT" dirty="0" err="1"/>
                  <a:t>factorization</a:t>
                </a:r>
                <a:r>
                  <a:rPr lang="it-IT" dirty="0"/>
                  <a:t>):</a:t>
                </a:r>
              </a:p>
              <a:p>
                <a:pPr marL="0" indent="0">
                  <a:buClr>
                    <a:srgbClr val="D34817">
                      <a:lumMod val="75000"/>
                    </a:srgbClr>
                  </a:buClr>
                  <a:buNone/>
                  <a:defRPr/>
                </a:pPr>
                <a:r>
                  <a:rPr lang="it-IT" dirty="0">
                    <a:solidFill>
                      <a:srgbClr val="FF0000"/>
                    </a:solidFill>
                  </a:rPr>
                  <a:t>- </a:t>
                </a:r>
                <a:r>
                  <a:rPr lang="it-IT" dirty="0">
                    <a:solidFill>
                      <a:schemeClr val="accent2"/>
                    </a:solidFill>
                  </a:rPr>
                  <a:t>2 </a:t>
                </a:r>
                <a:r>
                  <a:rPr lang="it-IT" dirty="0" err="1">
                    <a:solidFill>
                      <a:schemeClr val="accent2"/>
                    </a:solidFill>
                  </a:rPr>
                  <a:t>ordered</a:t>
                </a:r>
                <a:r>
                  <a:rPr lang="it-IT" dirty="0">
                    <a:solidFill>
                      <a:schemeClr val="accent2"/>
                    </a:solidFill>
                  </a:rPr>
                  <a:t> </a:t>
                </a:r>
                <a:r>
                  <a:rPr lang="it-IT" dirty="0" err="1">
                    <a:solidFill>
                      <a:schemeClr val="accent2"/>
                    </a:solidFill>
                  </a:rPr>
                  <a:t>scales</a:t>
                </a:r>
                <a:r>
                  <a:rPr lang="it-IT" dirty="0">
                    <a:solidFill>
                      <a:schemeClr val="accent2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 </a:t>
                </a:r>
                <a:r>
                  <a:rPr lang="it-IT" dirty="0"/>
                  <a:t>(large)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dirty="0"/>
                  <a:t> (small) [</a:t>
                </a:r>
                <a:r>
                  <a:rPr lang="it-IT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 </a:t>
                </a:r>
                <a:r>
                  <a:rPr lang="it-IT" dirty="0"/>
                  <a:t>w.r.t. jet]</a:t>
                </a: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TMD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effects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(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relevant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)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only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in the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fragmentation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mechanism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: </a:t>
                </a:r>
                <a:r>
                  <a:rPr lang="it-IT" dirty="0" err="1">
                    <a:solidFill>
                      <a:schemeClr val="accent2"/>
                    </a:solidFill>
                    <a:latin typeface="Rockwell" panose="02060603020205020403"/>
                  </a:rPr>
                  <a:t>collinear</a:t>
                </a:r>
                <a:r>
                  <a:rPr lang="it-IT" dirty="0">
                    <a:solidFill>
                      <a:schemeClr val="accent2"/>
                    </a:solidFill>
                    <a:latin typeface="Rockwell" panose="02060603020205020403"/>
                  </a:rPr>
                  <a:t> </a:t>
                </a:r>
                <a:r>
                  <a:rPr lang="it-IT" dirty="0" err="1">
                    <a:solidFill>
                      <a:schemeClr val="accent2"/>
                    </a:solidFill>
                    <a:latin typeface="Rockwell" panose="02060603020205020403"/>
                  </a:rPr>
                  <a:t>initial</a:t>
                </a:r>
                <a:r>
                  <a:rPr lang="it-IT" dirty="0">
                    <a:solidFill>
                      <a:schemeClr val="accent2"/>
                    </a:solidFill>
                    <a:latin typeface="Rockwell" panose="02060603020205020403"/>
                  </a:rPr>
                  <a:t> state</a:t>
                </a: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>
                    <a:solidFill>
                      <a:srgbClr val="0070C0"/>
                    </a:solidFill>
                    <a:latin typeface="Rockwell" panose="02060603020205020403"/>
                  </a:rPr>
                  <a:t>Test of TMD </a:t>
                </a:r>
                <a:r>
                  <a:rPr lang="it-IT" dirty="0" err="1">
                    <a:solidFill>
                      <a:srgbClr val="0070C0"/>
                    </a:solidFill>
                    <a:latin typeface="Rockwell" panose="02060603020205020403"/>
                  </a:rPr>
                  <a:t>factorization</a:t>
                </a:r>
                <a:r>
                  <a:rPr lang="it-IT" dirty="0">
                    <a:solidFill>
                      <a:srgbClr val="0070C0"/>
                    </a:solidFill>
                    <a:latin typeface="Rockwell" panose="02060603020205020403"/>
                  </a:rPr>
                  <a:t> and </a:t>
                </a:r>
                <a:r>
                  <a:rPr lang="it-IT" dirty="0" err="1">
                    <a:solidFill>
                      <a:srgbClr val="0070C0"/>
                    </a:solidFill>
                    <a:latin typeface="Rockwell" panose="02060603020205020403"/>
                  </a:rPr>
                  <a:t>universality</a:t>
                </a:r>
                <a:r>
                  <a:rPr lang="it-IT" dirty="0">
                    <a:solidFill>
                      <a:srgbClr val="0070C0"/>
                    </a:solidFill>
                    <a:latin typeface="Rockwell" panose="02060603020205020403"/>
                  </a:rPr>
                  <a:t> of TMD </a:t>
                </a:r>
                <a:r>
                  <a:rPr lang="it-IT" dirty="0" err="1">
                    <a:solidFill>
                      <a:srgbClr val="0070C0"/>
                    </a:solidFill>
                    <a:latin typeface="Rockwell" panose="02060603020205020403"/>
                  </a:rPr>
                  <a:t>FFs</a:t>
                </a:r>
                <a:endParaRPr lang="it-IT" dirty="0">
                  <a:solidFill>
                    <a:srgbClr val="0070C0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Several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studies for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hadron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-in-jet:</a:t>
                </a: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r>
                  <a:rPr lang="it-IT" dirty="0">
                    <a:solidFill>
                      <a:prstClr val="black"/>
                    </a:solidFill>
                  </a:rPr>
                  <a:t>Collins </a:t>
                </a:r>
                <a:r>
                  <a:rPr lang="it-IT" dirty="0" err="1">
                    <a:solidFill>
                      <a:prstClr val="black"/>
                    </a:solidFill>
                  </a:rPr>
                  <a:t>effect</a:t>
                </a:r>
                <a:r>
                  <a:rPr lang="it-IT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>
                    <a:solidFill>
                      <a:srgbClr val="9B2D1F"/>
                    </a:solidFill>
                  </a:rPr>
                  <a:t> </a:t>
                </a:r>
                <a:r>
                  <a:rPr lang="en-US" dirty="0"/>
                  <a:t>collisions</a:t>
                </a:r>
                <a:r>
                  <a:rPr lang="en-US" dirty="0">
                    <a:solidFill>
                      <a:srgbClr val="9B2D1F"/>
                    </a:solidFill>
                  </a:rPr>
                  <a:t> </a:t>
                </a:r>
                <a:r>
                  <a:rPr lang="en-US" i="1" dirty="0">
                    <a:solidFill>
                      <a:srgbClr val="9B2D1F"/>
                    </a:solidFill>
                  </a:rPr>
                  <a:t>[ Yuan 2008; UD, Murgia, Pisano ‘11, ’17;   Kang et al. ‘17]  </a:t>
                </a:r>
              </a:p>
              <a:p>
                <a:pPr marL="0" lvl="0" indent="0">
                  <a:buClr>
                    <a:srgbClr val="D34817">
                      <a:lumMod val="75000"/>
                    </a:srgbClr>
                  </a:buClr>
                  <a:buNone/>
                  <a:defRPr/>
                </a:pPr>
                <a:r>
                  <a:rPr lang="en-US">
                    <a:solidFill>
                      <a:srgbClr val="9B2D1F"/>
                    </a:solidFill>
                  </a:rPr>
                  <a:t>- </a:t>
                </a:r>
                <a:r>
                  <a:rPr lang="it-IT" dirty="0">
                    <a:solidFill>
                      <a:srgbClr val="0033CC"/>
                    </a:solidFill>
                  </a:rPr>
                  <a:t>w/ or w/o TMD </a:t>
                </a:r>
                <a:r>
                  <a:rPr lang="it-IT" dirty="0" err="1">
                    <a:solidFill>
                      <a:srgbClr val="0033CC"/>
                    </a:solidFill>
                  </a:rPr>
                  <a:t>evolution</a:t>
                </a:r>
                <a:r>
                  <a:rPr lang="it-IT" dirty="0">
                    <a:solidFill>
                      <a:srgbClr val="0033CC"/>
                    </a:solidFill>
                  </a:rPr>
                  <a:t>: general agreement </a:t>
                </a: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r>
                  <a:rPr lang="it-IT" dirty="0"/>
                  <a:t>TMD-Jet-</a:t>
                </a:r>
                <a:r>
                  <a:rPr lang="it-IT" dirty="0" err="1"/>
                  <a:t>FFs</a:t>
                </a:r>
                <a:r>
                  <a:rPr lang="it-IT" dirty="0"/>
                  <a:t> and </a:t>
                </a:r>
                <a:r>
                  <a:rPr lang="it-IT" dirty="0" err="1"/>
                  <a:t>their</a:t>
                </a:r>
                <a:r>
                  <a:rPr lang="it-IT" dirty="0"/>
                  <a:t> relation to TMD </a:t>
                </a:r>
                <a:r>
                  <a:rPr lang="it-IT" dirty="0" err="1"/>
                  <a:t>FFs</a:t>
                </a:r>
                <a:r>
                  <a:rPr lang="it-IT" dirty="0"/>
                  <a:t> </a:t>
                </a:r>
                <a:r>
                  <a:rPr lang="en-US" i="1" dirty="0">
                    <a:solidFill>
                      <a:srgbClr val="9B2D1F"/>
                    </a:solidFill>
                  </a:rPr>
                  <a:t>[Kang et al. ‘20, ‘21, ’23, Arratia et al.  ‘20]</a:t>
                </a:r>
                <a:endParaRPr lang="it-IT" i="1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lvl="0"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New STAR data </a:t>
                </a:r>
                <a:r>
                  <a:rPr lang="en-US" dirty="0">
                    <a:solidFill>
                      <a:srgbClr val="9B2D1F"/>
                    </a:solidFill>
                  </a:rPr>
                  <a:t>(pion-jet at different energies,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B2D1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B2D1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B2D1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9B2D1F"/>
                    </a:solidFill>
                  </a:rPr>
                  <a:t>, binned) </a:t>
                </a:r>
                <a:r>
                  <a:rPr lang="en-US" i="1" dirty="0">
                    <a:solidFill>
                      <a:srgbClr val="C00000"/>
                    </a:solidFill>
                  </a:rPr>
                  <a:t>[arXiv:2507.16355 [hep-ex]] </a:t>
                </a:r>
                <a:endParaRPr lang="it-IT" i="1" dirty="0">
                  <a:solidFill>
                    <a:srgbClr val="C00000"/>
                  </a:solidFill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buFontTx/>
                  <a:buChar char="-"/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>
                  <a:buClr>
                    <a:srgbClr val="D34817">
                      <a:lumMod val="75000"/>
                    </a:srgbClr>
                  </a:buClr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0" indent="0">
                  <a:buClr>
                    <a:srgbClr val="D34817">
                      <a:lumMod val="75000"/>
                    </a:srgbClr>
                  </a:buClr>
                  <a:buNone/>
                  <a:defRPr/>
                </a:pP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504" y="2706612"/>
                <a:ext cx="10764494" cy="3425832"/>
              </a:xfrm>
              <a:blipFill>
                <a:blip r:embed="rId2"/>
                <a:stretch>
                  <a:fillRect l="-510" t="-2669" b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E10327-6040-79F2-3380-2C28E917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E8245-B4FD-6EEE-89E7-A759FED5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7" y="560227"/>
            <a:ext cx="9939545" cy="704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47503-55D2-18DA-858C-5B92E7CB07D4}"/>
              </a:ext>
            </a:extLst>
          </p:cNvPr>
          <p:cNvSpPr txBox="1"/>
          <p:nvPr/>
        </p:nvSpPr>
        <p:spPr>
          <a:xfrm>
            <a:off x="4886186" y="1723869"/>
            <a:ext cx="2078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28002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20D8-4CE1-3A96-7ED9-DBB4D054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484632"/>
            <a:ext cx="11517086" cy="843425"/>
          </a:xfrm>
        </p:spPr>
        <p:txBody>
          <a:bodyPr/>
          <a:lstStyle/>
          <a:p>
            <a:r>
              <a:rPr lang="en-US" dirty="0"/>
              <a:t>Use of reweighted extractions from SSAs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A7CA9-82EC-6B21-548F-4F6FE77A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73225C-072D-3C65-87EE-C532E8679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4" y="1600200"/>
            <a:ext cx="5107392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8ADABB-723D-04E0-233D-59EEBDE0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37" y="1600200"/>
            <a:ext cx="5107393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4CEA1-81C3-4BE5-6E9B-DDBCAAFFF536}"/>
                  </a:ext>
                </a:extLst>
              </p:cNvPr>
              <p:cNvSpPr txBox="1"/>
              <p:nvPr/>
            </p:nvSpPr>
            <p:spPr>
              <a:xfrm>
                <a:off x="1583034" y="5257800"/>
                <a:ext cx="9014712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[0.1:0.8] and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[0:0.9].</a:t>
                </a:r>
              </a:p>
              <a:p>
                <a:r>
                  <a:rPr lang="en-US" dirty="0"/>
                  <a:t>STAR data: PRD 2022 (200 GeV) and arXiv:2507.16355 [hep-ex] (510 GeV)</a:t>
                </a:r>
              </a:p>
              <a:p>
                <a:r>
                  <a:rPr lang="en-US" dirty="0"/>
                  <a:t>Estimates from reweighted extractions. </a:t>
                </a:r>
                <a:r>
                  <a:rPr lang="en-US" dirty="0">
                    <a:solidFill>
                      <a:srgbClr val="C00000"/>
                    </a:solidFill>
                  </a:rPr>
                  <a:t>Slight improvement…&amp; consistency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4CEA1-81C3-4BE5-6E9B-DDBCAAFF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34" y="5257800"/>
                <a:ext cx="9014712" cy="945643"/>
              </a:xfrm>
              <a:prstGeom prst="rect">
                <a:avLst/>
              </a:prstGeom>
              <a:blipFill>
                <a:blip r:embed="rId3"/>
                <a:stretch>
                  <a:fillRect l="-609" t="-3871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64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D110F-4629-7641-7A48-906138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69955F-BF95-A110-83FE-843E5B006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205" y="1087939"/>
            <a:ext cx="7798242" cy="4507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CA23E8-9058-A198-32F1-720A8B42C1D3}"/>
                  </a:ext>
                </a:extLst>
              </p:cNvPr>
              <p:cNvSpPr txBox="1"/>
              <p:nvPr/>
            </p:nvSpPr>
            <p:spPr>
              <a:xfrm>
                <a:off x="1509251" y="5549556"/>
                <a:ext cx="8964057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[0:0.9], for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bins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STAR data: PRD 2022 </a:t>
                </a:r>
                <a:r>
                  <a:rPr lang="en-US" b="1" dirty="0">
                    <a:solidFill>
                      <a:srgbClr val="C00000"/>
                    </a:solidFill>
                  </a:rPr>
                  <a:t>(200 GeV)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CA23E8-9058-A198-32F1-720A8B42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51" y="5549556"/>
                <a:ext cx="8964057" cy="668645"/>
              </a:xfrm>
              <a:prstGeom prst="rect">
                <a:avLst/>
              </a:prstGeom>
              <a:blipFill>
                <a:blip r:embed="rId3"/>
                <a:stretch>
                  <a:fillRect l="-612" t="-4545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779798-0B85-D137-AE64-94490B74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9" y="388620"/>
            <a:ext cx="8483306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</a:t>
            </a:r>
          </a:p>
        </p:txBody>
      </p:sp>
    </p:spTree>
    <p:extLst>
      <p:ext uri="{BB962C8B-B14F-4D97-AF65-F5344CB8AC3E}">
        <p14:creationId xmlns:p14="http://schemas.microsoft.com/office/powerpoint/2010/main" val="2317517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F7CF0-91BB-6E96-B336-26E9D161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C31C1A-1494-D83B-26B0-63A93F71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352" y="448254"/>
            <a:ext cx="7233331" cy="727942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[predictions vs. data]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6437E0-F924-9951-2F0E-3976B3322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67" y="1377993"/>
            <a:ext cx="7147065" cy="4102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8CB764-CEE6-0369-155D-FCB7FB5E31FC}"/>
                  </a:ext>
                </a:extLst>
              </p:cNvPr>
              <p:cNvSpPr txBox="1"/>
              <p:nvPr/>
            </p:nvSpPr>
            <p:spPr>
              <a:xfrm>
                <a:off x="516835" y="5532120"/>
                <a:ext cx="11370366" cy="6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Collins azimuthal asymmetries </a:t>
                </a:r>
                <a:r>
                  <a:rPr lang="en-US" b="1" dirty="0">
                    <a:solidFill>
                      <a:srgbClr val="C0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integrated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[0.1:0.8] and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[0:0.9], for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bins. </a:t>
                </a:r>
                <a:endParaRPr lang="en-US" dirty="0"/>
              </a:p>
              <a:p>
                <a:r>
                  <a:rPr lang="en-US" dirty="0"/>
                  <a:t>STAR data:  PRD 2022 </a:t>
                </a:r>
                <a:r>
                  <a:rPr lang="en-US" b="1" dirty="0">
                    <a:solidFill>
                      <a:srgbClr val="C00000"/>
                    </a:solidFill>
                  </a:rPr>
                  <a:t>(200 GeV)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8CB764-CEE6-0369-155D-FCB7FB5E3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5532120"/>
                <a:ext cx="11370366" cy="672620"/>
              </a:xfrm>
              <a:prstGeom prst="rect">
                <a:avLst/>
              </a:prstGeom>
              <a:blipFill>
                <a:blip r:embed="rId3"/>
                <a:stretch>
                  <a:fillRect l="-483" t="-545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72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396940-F97D-C1AE-46BC-FECD73B4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1" y="6249970"/>
            <a:ext cx="5893025" cy="365125"/>
          </a:xfrm>
        </p:spPr>
        <p:txBody>
          <a:bodyPr/>
          <a:lstStyle/>
          <a:p>
            <a:r>
              <a:rPr lang="en-US" dirty="0"/>
              <a:t>U. D'Alesio  University and INFN Cagliari        TMDs: Lattice &amp; Global Analyses, June 21, 2023</a:t>
            </a:r>
            <a:endParaRPr lang="en-GB" dirty="0"/>
          </a:p>
        </p:txBody>
      </p:sp>
      <p:pic>
        <p:nvPicPr>
          <p:cNvPr id="5" name="Segnaposto contenuto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DD97FF93-9D9A-B916-B140-58A39979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67" y="717240"/>
            <a:ext cx="6583363" cy="4051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423B64-0B1F-551C-6FB2-23BF6E65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438" y="2212092"/>
            <a:ext cx="1148925" cy="94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DACBDED-7526-8069-86B4-56DF7DD7C52F}"/>
                  </a:ext>
                </a:extLst>
              </p:cNvPr>
              <p:cNvSpPr txBox="1"/>
              <p:nvPr/>
            </p:nvSpPr>
            <p:spPr>
              <a:xfrm>
                <a:off x="1821599" y="4896764"/>
                <a:ext cx="4745736" cy="92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Sc. 1 &amp; 2: no significant differences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pol. decreases and becomes negative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is always negative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DACBDED-7526-8069-86B4-56DF7DD7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99" y="4896764"/>
                <a:ext cx="4745736" cy="923907"/>
              </a:xfrm>
              <a:prstGeom prst="rect">
                <a:avLst/>
              </a:prstGeom>
              <a:blipFill>
                <a:blip r:embed="rId4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A261C90-A644-9BB1-5DDF-77BA3BB64551}"/>
                  </a:ext>
                </a:extLst>
              </p:cNvPr>
              <p:cNvSpPr txBox="1"/>
              <p:nvPr/>
            </p:nvSpPr>
            <p:spPr>
              <a:xfrm>
                <a:off x="6567336" y="4896763"/>
                <a:ext cx="3981639" cy="92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dirty="0"/>
                  <a:t>Sc. 3: similar size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pol.  slightly greater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/>
                  <a:t> most significant difference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A261C90-A644-9BB1-5DDF-77BA3BB6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336" y="4896763"/>
                <a:ext cx="3981639" cy="923907"/>
              </a:xfrm>
              <a:prstGeom prst="rect">
                <a:avLst/>
              </a:prstGeom>
              <a:blipFill>
                <a:blip r:embed="rId5"/>
                <a:stretch>
                  <a:fillRect l="-91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olo 1">
            <a:extLst>
              <a:ext uri="{FF2B5EF4-FFF2-40B4-BE49-F238E27FC236}">
                <a16:creationId xmlns:a16="http://schemas.microsoft.com/office/drawing/2014/main" id="{1048CAEB-AD79-6645-7921-F6B48E78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6234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PREdICTIONS</a:t>
            </a:r>
            <a:r>
              <a:rPr lang="it-IT" dirty="0"/>
              <a:t> FOR EIC</a:t>
            </a:r>
            <a:endParaRPr lang="es-ES" dirty="0"/>
          </a:p>
        </p:txBody>
      </p:sp>
      <p:sp>
        <p:nvSpPr>
          <p:cNvPr id="3" name="CasellaDiTesto 12">
            <a:extLst>
              <a:ext uri="{FF2B5EF4-FFF2-40B4-BE49-F238E27FC236}">
                <a16:creationId xmlns:a16="http://schemas.microsoft.com/office/drawing/2014/main" id="{F9CAB840-8C8C-A9AC-17CC-ACC9935F4654}"/>
              </a:ext>
            </a:extLst>
          </p:cNvPr>
          <p:cNvSpPr txBox="1"/>
          <p:nvPr/>
        </p:nvSpPr>
        <p:spPr>
          <a:xfrm>
            <a:off x="8494834" y="1102454"/>
            <a:ext cx="198673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Unpolarized </a:t>
            </a:r>
            <a:r>
              <a:rPr lang="it-IT" sz="1600" dirty="0" err="1"/>
              <a:t>PDFs</a:t>
            </a:r>
            <a:r>
              <a:rPr lang="it-IT" sz="1600" dirty="0"/>
              <a:t>:</a:t>
            </a:r>
          </a:p>
          <a:p>
            <a:r>
              <a:rPr lang="it-IT" sz="1600" dirty="0"/>
              <a:t>CT14nnlo set 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[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Dulat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et al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2016]  </a:t>
            </a:r>
            <a:endParaRPr lang="it-IT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311FB-5169-BDC1-C381-65648B98A99D}"/>
              </a:ext>
            </a:extLst>
          </p:cNvPr>
          <p:cNvSpPr txBox="1"/>
          <p:nvPr/>
        </p:nvSpPr>
        <p:spPr>
          <a:xfrm>
            <a:off x="8899118" y="2175029"/>
            <a:ext cx="181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ch</a:t>
            </a:r>
            <a:r>
              <a:rPr lang="en-US" dirty="0">
                <a:solidFill>
                  <a:srgbClr val="00B050"/>
                </a:solidFill>
              </a:rPr>
              <a:t>, No </a:t>
            </a:r>
            <a:r>
              <a:rPr lang="en-US" i="1" dirty="0">
                <a:solidFill>
                  <a:srgbClr val="00B050"/>
                </a:solidFill>
              </a:rPr>
              <a:t>SU(2)</a:t>
            </a:r>
          </a:p>
          <a:p>
            <a:r>
              <a:rPr lang="en-US" i="1" dirty="0" err="1">
                <a:solidFill>
                  <a:srgbClr val="FFC000"/>
                </a:solidFill>
              </a:rPr>
              <a:t>ch</a:t>
            </a:r>
            <a:r>
              <a:rPr lang="en-US" i="1" dirty="0">
                <a:solidFill>
                  <a:srgbClr val="FFC000"/>
                </a:solidFill>
              </a:rPr>
              <a:t>, </a:t>
            </a:r>
            <a:r>
              <a:rPr lang="en-US" dirty="0">
                <a:solidFill>
                  <a:srgbClr val="FFC000"/>
                </a:solidFill>
              </a:rPr>
              <a:t>No </a:t>
            </a:r>
            <a:r>
              <a:rPr lang="en-US" i="1" dirty="0">
                <a:solidFill>
                  <a:srgbClr val="FFC000"/>
                </a:solidFill>
              </a:rPr>
              <a:t>SU(2)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ch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&amp; </a:t>
            </a:r>
            <a:r>
              <a:rPr lang="en-US" i="1" dirty="0">
                <a:solidFill>
                  <a:srgbClr val="7030A0"/>
                </a:solidFill>
              </a:rPr>
              <a:t>SU(2)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4439E-AABB-E449-4272-6A05547586CC}"/>
              </a:ext>
            </a:extLst>
          </p:cNvPr>
          <p:cNvSpPr txBox="1"/>
          <p:nvPr/>
        </p:nvSpPr>
        <p:spPr>
          <a:xfrm>
            <a:off x="2140998" y="5936491"/>
            <a:ext cx="696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Impact study in SIDIS@EIC (Sc 1 at LO)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Kang, Terry,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Vossen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Xu, Zhang 2022 </a:t>
            </a:r>
          </a:p>
        </p:txBody>
      </p:sp>
    </p:spTree>
    <p:extLst>
      <p:ext uri="{BB962C8B-B14F-4D97-AF65-F5344CB8AC3E}">
        <p14:creationId xmlns:p14="http://schemas.microsoft.com/office/powerpoint/2010/main" val="15645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46C4-8270-559B-DEEF-6F17D097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829FE-DDFE-BCA8-0D90-BD7F495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A18049B-64C5-35E3-FB98-92C8412D9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343" y="1883884"/>
            <a:ext cx="5313427" cy="3665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657356-AFBF-7B51-D38E-6C21AAACF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770" y="1879041"/>
            <a:ext cx="5595354" cy="38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0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473B7-6FE0-6373-F274-739A09973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EAFD3A-56A4-42F2-D49C-E0A00A02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9765"/>
            <a:ext cx="7772400" cy="798851"/>
          </a:xfrm>
        </p:spPr>
        <p:txBody>
          <a:bodyPr/>
          <a:lstStyle/>
          <a:p>
            <a:pPr algn="ctr"/>
            <a:r>
              <a:rPr lang="en-US" dirty="0"/>
              <a:t>FIT of Belle data [NLL]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215EA2-1360-B7E5-36DB-70D4EB84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5" y="6272793"/>
            <a:ext cx="5852567" cy="365125"/>
          </a:xfrm>
        </p:spPr>
        <p:txBody>
          <a:bodyPr/>
          <a:lstStyle/>
          <a:p>
            <a:pPr defTabSz="914400"/>
            <a:r>
              <a:rPr lang="en-US" dirty="0">
                <a:solidFill>
                  <a:srgbClr val="D34817">
                    <a:lumMod val="50000"/>
                  </a:srgbClr>
                </a:solidFill>
                <a:latin typeface="Rockwell" panose="02060603020205020403"/>
              </a:rPr>
              <a:t>U. D'Alesio  University and INFN Cagliari        TMDs: Lattice &amp; Global Analyses, June 21, 2023</a:t>
            </a:r>
            <a:endParaRPr lang="en-GB" dirty="0">
              <a:solidFill>
                <a:srgbClr val="D34817">
                  <a:lumMod val="50000"/>
                </a:srgbClr>
              </a:solidFill>
              <a:latin typeface="Rockwell" panose="0206060302020502040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FA88071F-A99F-5046-2521-78C7EE4C790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291855" y="1231589"/>
                <a:ext cx="7772400" cy="31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Data selection: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[0.5-0.9] bin excluded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96 data points (128)</a:t>
                </a:r>
              </a:p>
            </p:txBody>
          </p:sp>
        </mc:Choice>
        <mc:Fallback xmlns="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FA88071F-A99F-5046-2521-78C7EE4C790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1855" y="1231589"/>
                <a:ext cx="7772400" cy="313932"/>
              </a:xfrm>
              <a:prstGeom prst="rect">
                <a:avLst/>
              </a:prstGeom>
              <a:blipFill>
                <a:blip r:embed="rId2"/>
                <a:stretch>
                  <a:fillRect l="-78" t="-13462" b="-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C7ACC44-5DFB-856A-3F00-D3847BCBDCAE}"/>
                  </a:ext>
                </a:extLst>
              </p:cNvPr>
              <p:cNvSpPr txBox="1"/>
              <p:nvPr/>
            </p:nvSpPr>
            <p:spPr>
              <a:xfrm>
                <a:off x="2348506" y="2177521"/>
                <a:ext cx="6339775" cy="317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Scenarios considered:</a:t>
                </a:r>
              </a:p>
              <a:p>
                <a:pPr defTabSz="914400"/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342891" indent="-342891" defTabSz="9144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Only light quarks &amp; No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sym.</a:t>
                </a: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r>
                  <a:rPr lang="en-US" sz="2000" dirty="0" err="1">
                    <a:solidFill>
                      <a:prstClr val="black"/>
                    </a:solidFill>
                    <a:latin typeface="Rockwell" panose="02060603020205020403"/>
                  </a:rPr>
                  <a:t>pFFs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𝑠𝑒𝑎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; [8 par]</a:t>
                </a: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342891" indent="-342891" defTabSz="9144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Inclusion of charm </a:t>
                </a:r>
                <a:r>
                  <a:rPr lang="en-US" sz="2000" dirty="0">
                    <a:solidFill>
                      <a:srgbClr val="FF0000"/>
                    </a:solidFill>
                    <a:latin typeface="Rockwell" panose="02060603020205020403"/>
                  </a:rPr>
                  <a:t>in </a:t>
                </a:r>
                <a:r>
                  <a:rPr lang="en-US" sz="2000" dirty="0" err="1">
                    <a:solidFill>
                      <a:srgbClr val="FF0000"/>
                    </a:solidFill>
                    <a:latin typeface="Rockwell" panose="02060603020205020403"/>
                  </a:rPr>
                  <a:t>unpol</a:t>
                </a:r>
                <a:r>
                  <a:rPr lang="en-US" sz="2000" dirty="0">
                    <a:solidFill>
                      <a:srgbClr val="FF0000"/>
                    </a:solidFill>
                    <a:latin typeface="Rockwell" panose="02060603020205020403"/>
                  </a:rPr>
                  <a:t>. </a:t>
                </a:r>
                <a:r>
                  <a:rPr lang="en-US" sz="2000" dirty="0" err="1">
                    <a:solidFill>
                      <a:srgbClr val="FF0000"/>
                    </a:solidFill>
                    <a:latin typeface="Rockwell" panose="02060603020205020403"/>
                  </a:rPr>
                  <a:t>xsec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, &amp; No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sym.</a:t>
                </a: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r>
                  <a:rPr lang="en-US" sz="2000" dirty="0" err="1">
                    <a:solidFill>
                      <a:prstClr val="black"/>
                    </a:solidFill>
                    <a:latin typeface="Rockwell" panose="02060603020205020403"/>
                  </a:rPr>
                  <a:t>pFFs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𝑠𝑒𝑎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; [9 par]</a:t>
                </a: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endParaRPr lang="en-US" sz="2000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 marL="342891" indent="-342891" defTabSz="9144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Inclusion of charm </a:t>
                </a:r>
                <a:r>
                  <a:rPr lang="en-US" sz="2000" dirty="0">
                    <a:solidFill>
                      <a:srgbClr val="FF0000"/>
                    </a:solidFill>
                    <a:latin typeface="Rockwell" panose="02060603020205020403"/>
                  </a:rPr>
                  <a:t>in </a:t>
                </a:r>
                <a:r>
                  <a:rPr lang="en-US" sz="2000" dirty="0" err="1">
                    <a:solidFill>
                      <a:srgbClr val="FF0000"/>
                    </a:solidFill>
                    <a:latin typeface="Rockwell" panose="02060603020205020403"/>
                  </a:rPr>
                  <a:t>unpol</a:t>
                </a:r>
                <a:r>
                  <a:rPr lang="en-US" sz="2000" dirty="0">
                    <a:solidFill>
                      <a:srgbClr val="FF0000"/>
                    </a:solidFill>
                    <a:latin typeface="Rockwell" panose="02060603020205020403"/>
                  </a:rPr>
                  <a:t>. </a:t>
                </a:r>
                <a:r>
                  <a:rPr lang="en-US" sz="2000" dirty="0" err="1">
                    <a:solidFill>
                      <a:srgbClr val="FF0000"/>
                    </a:solidFill>
                    <a:latin typeface="Rockwell" panose="02060603020205020403"/>
                  </a:rPr>
                  <a:t>xsec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, </a:t>
                </a:r>
                <a:r>
                  <a:rPr lang="en-US" sz="2000" i="1" dirty="0">
                    <a:solidFill>
                      <a:prstClr val="black"/>
                    </a:solidFill>
                    <a:latin typeface="Rockwell" panose="02060603020205020403"/>
                  </a:rPr>
                  <a:t>SU(2)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sym.</a:t>
                </a:r>
                <a:b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</a:br>
                <a:r>
                  <a:rPr lang="en-US" sz="2000" dirty="0" err="1">
                    <a:solidFill>
                      <a:prstClr val="black"/>
                    </a:solidFill>
                    <a:latin typeface="Rockwell" panose="02060603020205020403"/>
                  </a:rPr>
                  <a:t>pFFs</a:t>
                </a:r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Rockwell" panose="02060603020205020403"/>
                  </a:rPr>
                  <a:t> [9 par]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C7ACC44-5DFB-856A-3F00-D3847BCBD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506" y="2177521"/>
                <a:ext cx="6339775" cy="3176960"/>
              </a:xfrm>
              <a:prstGeom prst="rect">
                <a:avLst/>
              </a:prstGeom>
              <a:blipFill>
                <a:blip r:embed="rId3"/>
                <a:stretch>
                  <a:fillRect l="-962" t="-960" r="-673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9">
                <a:extLst>
                  <a:ext uri="{FF2B5EF4-FFF2-40B4-BE49-F238E27FC236}">
                    <a16:creationId xmlns:a16="http://schemas.microsoft.com/office/drawing/2014/main" id="{FF7EAD74-9A51-338D-F553-2F4DD528BC1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8279" y="1715895"/>
              <a:ext cx="873694" cy="3837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𝑑𝑜𝑓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96</a:t>
                          </a:r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/>
                              </a:solidFill>
                            </a:rPr>
                            <a:t>pts</a:t>
                          </a:r>
                          <a:endParaRPr lang="it-IT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6182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905522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9">
                <a:extLst>
                  <a:ext uri="{FF2B5EF4-FFF2-40B4-BE49-F238E27FC236}">
                    <a16:creationId xmlns:a16="http://schemas.microsoft.com/office/drawing/2014/main" id="{FF7EAD74-9A51-338D-F553-2F4DD528BC1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8279" y="1715895"/>
              <a:ext cx="873694" cy="3837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4" t="-1010" r="-2778" b="-5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96</a:t>
                          </a:r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600" dirty="0" err="1">
                              <a:solidFill>
                                <a:schemeClr val="tx1"/>
                              </a:solidFill>
                            </a:rPr>
                            <a:t>pts</a:t>
                          </a:r>
                          <a:endParaRPr lang="it-IT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6182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1.17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905522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a 9">
                <a:extLst>
                  <a:ext uri="{FF2B5EF4-FFF2-40B4-BE49-F238E27FC236}">
                    <a16:creationId xmlns:a16="http://schemas.microsoft.com/office/drawing/2014/main" id="{C8E19825-DD9F-B9E2-9411-4988589575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52263" y="1715895"/>
              <a:ext cx="873694" cy="3829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𝑑𝑜𝑓</m:t>
                                    </m:r>
                                  </m:sub>
                                  <m:sup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3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128</a:t>
                          </a:r>
                          <a:r>
                            <a:rPr lang="it-IT" sz="1600" dirty="0">
                              <a:solidFill>
                                <a:srgbClr val="0033CC"/>
                              </a:solidFill>
                            </a:rPr>
                            <a:t> </a:t>
                          </a:r>
                          <a:r>
                            <a:rPr lang="it-IT" sz="1600" dirty="0" err="1"/>
                            <a:t>pts</a:t>
                          </a:r>
                          <a:endParaRPr lang="it-IT" sz="1600" dirty="0"/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9733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1.90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861134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1.62</a:t>
                          </a:r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1.64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a 9">
                <a:extLst>
                  <a:ext uri="{FF2B5EF4-FFF2-40B4-BE49-F238E27FC236}">
                    <a16:creationId xmlns:a16="http://schemas.microsoft.com/office/drawing/2014/main" id="{C8E19825-DD9F-B9E2-9411-49885895752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52263" y="1715895"/>
              <a:ext cx="873694" cy="38291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3694">
                      <a:extLst>
                        <a:ext uri="{9D8B030D-6E8A-4147-A177-3AD203B41FA5}">
                          <a16:colId xmlns:a16="http://schemas.microsoft.com/office/drawing/2014/main" val="3587933532"/>
                        </a:ext>
                      </a:extLst>
                    </a:gridCol>
                  </a:tblGrid>
                  <a:tr h="6032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94" t="-1010" r="-2778" b="-537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006253"/>
                      </a:ext>
                    </a:extLst>
                  </a:tr>
                  <a:tr h="478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1" dirty="0">
                              <a:solidFill>
                                <a:schemeClr val="tx1"/>
                              </a:solidFill>
                            </a:rPr>
                            <a:t>128</a:t>
                          </a:r>
                          <a:r>
                            <a:rPr lang="it-IT" sz="1600" dirty="0">
                              <a:solidFill>
                                <a:srgbClr val="0033CC"/>
                              </a:solidFill>
                            </a:rPr>
                            <a:t> </a:t>
                          </a:r>
                          <a:r>
                            <a:rPr lang="it-IT" sz="1600" dirty="0" err="1"/>
                            <a:t>pts</a:t>
                          </a:r>
                          <a:endParaRPr lang="it-IT" sz="1600" dirty="0"/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4887313"/>
                      </a:ext>
                    </a:extLst>
                  </a:tr>
                  <a:tr h="797339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1.90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0723110"/>
                      </a:ext>
                    </a:extLst>
                  </a:tr>
                  <a:tr h="861134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1.62</a:t>
                          </a:r>
                        </a:p>
                      </a:txBody>
                      <a:tcPr>
                        <a:solidFill>
                          <a:srgbClr val="66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132277"/>
                      </a:ext>
                    </a:extLst>
                  </a:tr>
                  <a:tr h="1088423">
                    <a:tc>
                      <a:txBody>
                        <a:bodyPr/>
                        <a:lstStyle/>
                        <a:p>
                          <a:pPr algn="ctr"/>
                          <a:endParaRPr lang="it-IT" sz="1300" dirty="0"/>
                        </a:p>
                        <a:p>
                          <a:pPr algn="ctr"/>
                          <a:r>
                            <a:rPr lang="it-IT" sz="1600" dirty="0">
                              <a:solidFill>
                                <a:schemeClr val="tx1"/>
                              </a:solidFill>
                            </a:rPr>
                            <a:t>1.64</a:t>
                          </a:r>
                        </a:p>
                      </a:txBody>
                      <a:tcPr>
                        <a:solidFill>
                          <a:srgbClr val="CC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714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16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8FB09B-1F43-348B-FDF3-A0B9C19B9A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9848" y="484632"/>
                <a:ext cx="10058400" cy="75775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/>
                  <a:t>Transverse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polarization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8FB09B-1F43-348B-FDF3-A0B9C19B9A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9848" y="484632"/>
                <a:ext cx="10058400" cy="75775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30990C-A633-EE9D-631B-BBC2966D7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4514" y="1842867"/>
            <a:ext cx="3967880" cy="39063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2D796-499D-0B4B-CF59-58D46E0C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FF6F0-ADDF-B3E0-C1B9-C8A35AE3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17" y="1842867"/>
            <a:ext cx="3967880" cy="4005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09BA4-45DD-000A-69A2-38C31AAD4275}"/>
              </a:ext>
            </a:extLst>
          </p:cNvPr>
          <p:cNvSpPr txBox="1"/>
          <p:nvPr/>
        </p:nvSpPr>
        <p:spPr>
          <a:xfrm>
            <a:off x="1318128" y="5765791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Kang, Lee, Zhao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1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502" y="2178225"/>
                <a:ext cx="11171583" cy="3683519"/>
              </a:xfrm>
            </p:spPr>
            <p:txBody>
              <a:bodyPr>
                <a:normAutofit/>
              </a:bodyPr>
              <a:lstStyle/>
              <a:p>
                <a:endParaRPr lang="it-IT" dirty="0">
                  <a:solidFill>
                    <a:srgbClr val="0033CC"/>
                  </a:solidFill>
                  <a:latin typeface="Rockwell" panose="02060603020205020403"/>
                </a:endParaRPr>
              </a:p>
              <a:p>
                <a:r>
                  <a:rPr lang="it-IT" dirty="0">
                    <a:solidFill>
                      <a:srgbClr val="C00000"/>
                    </a:solidFill>
                    <a:latin typeface="Rockwell" panose="02060603020205020403"/>
                  </a:rPr>
                  <a:t>Factorization scale vs. jet-</a:t>
                </a:r>
                <a:r>
                  <a:rPr lang="it-IT" dirty="0" err="1">
                    <a:solidFill>
                      <a:srgbClr val="C00000"/>
                    </a:solidFill>
                    <a:latin typeface="Rockwell" panose="02060603020205020403"/>
                  </a:rPr>
                  <a:t>cone</a:t>
                </a:r>
                <a:r>
                  <a:rPr lang="it-IT" dirty="0">
                    <a:solidFill>
                      <a:srgbClr val="C00000"/>
                    </a:solidFill>
                    <a:latin typeface="Rockwell" panose="02060603020205020403"/>
                  </a:rPr>
                  <a:t> </a:t>
                </a:r>
                <a:r>
                  <a:rPr lang="it-IT" dirty="0" err="1">
                    <a:solidFill>
                      <a:srgbClr val="C00000"/>
                    </a:solidFill>
                    <a:latin typeface="Rockwell" panose="02060603020205020403"/>
                  </a:rPr>
                  <a:t>radius</a:t>
                </a:r>
                <a:r>
                  <a:rPr lang="it-IT" dirty="0">
                    <a:solidFill>
                      <a:srgbClr val="C00000"/>
                    </a:solidFill>
                    <a:latin typeface="Rockwell" panose="02060603020205020403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>
                    <a:solidFill>
                      <a:srgbClr val="C00000"/>
                    </a:solidFill>
                    <a:latin typeface="Rockwell" panose="02060603020205020403"/>
                  </a:rPr>
                  <a:t>: 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proper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scale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i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it-IT" i="1" dirty="0">
                  <a:solidFill>
                    <a:srgbClr val="0070C0"/>
                  </a:solidFill>
                  <a:latin typeface="Rockwell" panose="02060603020205020403"/>
                </a:endParaRPr>
              </a:p>
              <a:p>
                <a:pPr>
                  <a:buFontTx/>
                  <a:buChar char="-"/>
                </a:pP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Evolution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up to 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i="1" dirty="0">
                    <a:solidFill>
                      <a:srgbClr val="0070C0"/>
                    </a:solidFill>
                    <a:latin typeface="Rockwell" panose="02060603020205020403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: resummation of single logs in jet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param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At LO (no </a:t>
                </a:r>
                <a:r>
                  <a:rPr lang="it-IT" dirty="0" err="1">
                    <a:solidFill>
                      <a:prstClr val="black"/>
                    </a:solidFill>
                    <a:latin typeface="Rockwell" panose="02060603020205020403"/>
                  </a:rPr>
                  <a:t>dependence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on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) one can use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i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𝑗𝑇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                                 </a:t>
                </a:r>
                <a:r>
                  <a:rPr lang="it-IT" sz="1800" i="1" dirty="0">
                    <a:solidFill>
                      <a:schemeClr val="accent1">
                        <a:lumMod val="75000"/>
                      </a:schemeClr>
                    </a:solidFill>
                    <a:latin typeface="Rockwell" panose="02060603020205020403"/>
                  </a:rPr>
                  <a:t>[Kang et al ‘17]</a:t>
                </a:r>
                <a:r>
                  <a:rPr lang="it-IT" dirty="0">
                    <a:solidFill>
                      <a:prstClr val="black"/>
                    </a:solidFill>
                    <a:latin typeface="Rockwell" panose="02060603020205020403"/>
                  </a:rPr>
                  <a:t>      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Rockwell" panose="02060603020205020403"/>
                  </a:rPr>
                  <a:t>Backward going jet                                                      </a:t>
                </a:r>
                <a:r>
                  <a:rPr lang="en-US" sz="1800" i="1" dirty="0">
                    <a:solidFill>
                      <a:schemeClr val="accent1">
                        <a:lumMod val="75000"/>
                      </a:schemeClr>
                    </a:solidFill>
                    <a:latin typeface="Rockwell" panose="02060603020205020403"/>
                  </a:rPr>
                  <a:t>[Boer, Bomhof, Hwang, Mulders  ‘07]</a:t>
                </a:r>
              </a:p>
              <a:p>
                <a:pPr>
                  <a:buFontTx/>
                  <a:buChar char="-"/>
                </a:pPr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to determine the partonic cm frame (different from the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cm frame, depending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)</a:t>
                </a:r>
              </a:p>
              <a:p>
                <a:pPr>
                  <a:buFontTx/>
                  <a:buChar char="-"/>
                </a:pPr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in TMD FFs are not Lorentz boost invariant (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Rockwell" panose="02060603020205020403"/>
                  </a:rPr>
                  <a:t>) </a:t>
                </a:r>
                <a:endParaRPr lang="it-IT" dirty="0">
                  <a:solidFill>
                    <a:prstClr val="black"/>
                  </a:solidFill>
                  <a:latin typeface="Rockwell" panose="02060603020205020403"/>
                </a:endParaRPr>
              </a:p>
              <a:p>
                <a:pPr>
                  <a:buFontTx/>
                  <a:buChar char="-"/>
                </a:pPr>
                <a:r>
                  <a:rPr lang="it-IT" dirty="0"/>
                  <a:t>At high energies </a:t>
                </a:r>
                <a:r>
                  <a:rPr lang="it-IT" dirty="0" err="1"/>
                  <a:t>differences</a:t>
                </a:r>
                <a:r>
                  <a:rPr lang="it-IT" dirty="0"/>
                  <a:t> </a:t>
                </a:r>
                <a:r>
                  <a:rPr lang="it-IT" dirty="0" err="1"/>
                  <a:t>suppressed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it-IT" dirty="0"/>
                  <a:t>: </a:t>
                </a:r>
                <a:r>
                  <a:rPr lang="it-IT" dirty="0" err="1"/>
                  <a:t>backward</a:t>
                </a:r>
                <a:r>
                  <a:rPr lang="it-IT" dirty="0"/>
                  <a:t> jet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relevant</a:t>
                </a:r>
                <a:r>
                  <a:rPr lang="it-IT" dirty="0"/>
                  <a:t> </a:t>
                </a:r>
                <a:r>
                  <a:rPr lang="it-IT" sz="1800" i="1" dirty="0">
                    <a:solidFill>
                      <a:schemeClr val="accent1">
                        <a:lumMod val="75000"/>
                      </a:schemeClr>
                    </a:solidFill>
                  </a:rPr>
                  <a:t>[Boer ‘10] </a:t>
                </a:r>
                <a:r>
                  <a:rPr lang="it-IT" dirty="0"/>
                  <a:t>…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AC69073-F02B-45C1-89FE-4060958C6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502" y="2178225"/>
                <a:ext cx="11171583" cy="3683519"/>
              </a:xfrm>
              <a:blipFill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E10327-6040-79F2-3380-2C28E917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369815-F6BD-AF9C-6C63-8F755D79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7" y="560227"/>
            <a:ext cx="9939545" cy="7041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C1CE8-F63F-0A24-F188-670511AEC581}"/>
              </a:ext>
            </a:extLst>
          </p:cNvPr>
          <p:cNvSpPr txBox="1"/>
          <p:nvPr/>
        </p:nvSpPr>
        <p:spPr>
          <a:xfrm>
            <a:off x="5393609" y="169530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27218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0979-AEA7-65F7-362A-81FAA1D1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192" y="685800"/>
            <a:ext cx="7071616" cy="804341"/>
          </a:xfrm>
        </p:spPr>
        <p:txBody>
          <a:bodyPr>
            <a:normAutofit fontScale="90000"/>
          </a:bodyPr>
          <a:lstStyle/>
          <a:p>
            <a:r>
              <a:rPr lang="en-US" dirty="0"/>
              <a:t>TMD Ffs for spin ½ hadrons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BD867-FB63-9C86-2695-597AF06E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9CC399-448D-51E1-5919-F0FADEF66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176" y="1715791"/>
            <a:ext cx="6327648" cy="4456409"/>
          </a:xfrm>
          <a:prstGeom prst="rect">
            <a:avLst/>
          </a:prstGeom>
        </p:spPr>
      </p:pic>
      <p:pic>
        <p:nvPicPr>
          <p:cNvPr id="10" name="Immagine 28">
            <a:extLst>
              <a:ext uri="{FF2B5EF4-FFF2-40B4-BE49-F238E27FC236}">
                <a16:creationId xmlns:a16="http://schemas.microsoft.com/office/drawing/2014/main" id="{D8A4578C-5D64-D743-0F72-237ADC60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394" y="3260432"/>
            <a:ext cx="2142207" cy="97723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CasellaDiTesto 29">
            <a:extLst>
              <a:ext uri="{FF2B5EF4-FFF2-40B4-BE49-F238E27FC236}">
                <a16:creationId xmlns:a16="http://schemas.microsoft.com/office/drawing/2014/main" id="{1D816514-4FC1-6385-87A7-DDC8C11336B7}"/>
              </a:ext>
            </a:extLst>
          </p:cNvPr>
          <p:cNvSpPr txBox="1"/>
          <p:nvPr/>
        </p:nvSpPr>
        <p:spPr>
          <a:xfrm>
            <a:off x="9435098" y="3893715"/>
            <a:ext cx="1147641" cy="34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a-Latn-001" sz="1600" dirty="0">
                <a:solidFill>
                  <a:prstClr val="black"/>
                </a:solidFill>
                <a:latin typeface="Rockwell" panose="02060603020205020403"/>
              </a:rPr>
              <a:t>Collins FF</a:t>
            </a:r>
            <a:endParaRPr lang="en-GB" sz="160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2" name="CasellaDiTesto 1">
            <a:extLst>
              <a:ext uri="{FF2B5EF4-FFF2-40B4-BE49-F238E27FC236}">
                <a16:creationId xmlns:a16="http://schemas.microsoft.com/office/drawing/2014/main" id="{962ECE21-D0B5-C202-ED50-3C363C83F3B5}"/>
              </a:ext>
            </a:extLst>
          </p:cNvPr>
          <p:cNvSpPr txBox="1"/>
          <p:nvPr/>
        </p:nvSpPr>
        <p:spPr>
          <a:xfrm>
            <a:off x="9259824" y="4278649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Rockwell" panose="02060603020205020403"/>
              </a:rPr>
              <a:t>T-odd, </a:t>
            </a:r>
            <a:r>
              <a:rPr lang="en-GB" dirty="0">
                <a:solidFill>
                  <a:srgbClr val="0070C0"/>
                </a:solidFill>
                <a:latin typeface="Rockwell" panose="02060603020205020403"/>
              </a:rPr>
              <a:t>chiral-odd</a:t>
            </a:r>
          </a:p>
        </p:txBody>
      </p:sp>
      <p:pic>
        <p:nvPicPr>
          <p:cNvPr id="14" name="Immagine 18">
            <a:extLst>
              <a:ext uri="{FF2B5EF4-FFF2-40B4-BE49-F238E27FC236}">
                <a16:creationId xmlns:a16="http://schemas.microsoft.com/office/drawing/2014/main" id="{BFFB98DC-7FE9-5EF7-18B2-42CE16665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79" y="5071357"/>
            <a:ext cx="1999019" cy="1014446"/>
          </a:xfrm>
          <a:prstGeom prst="rect">
            <a:avLst/>
          </a:prstGeom>
          <a:ln w="28575">
            <a:solidFill>
              <a:srgbClr val="12D825"/>
            </a:solidFill>
          </a:ln>
        </p:spPr>
      </p:pic>
      <p:sp>
        <p:nvSpPr>
          <p:cNvPr id="15" name="CasellaDiTesto 21">
            <a:extLst>
              <a:ext uri="{FF2B5EF4-FFF2-40B4-BE49-F238E27FC236}">
                <a16:creationId xmlns:a16="http://schemas.microsoft.com/office/drawing/2014/main" id="{5FE07B21-94D4-3CA2-D08D-244F4D206E90}"/>
              </a:ext>
            </a:extLst>
          </p:cNvPr>
          <p:cNvSpPr txBox="1"/>
          <p:nvPr/>
        </p:nvSpPr>
        <p:spPr>
          <a:xfrm>
            <a:off x="860985" y="5738619"/>
            <a:ext cx="144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a-Latn-001" sz="1600" dirty="0">
                <a:solidFill>
                  <a:prstClr val="black"/>
                </a:solidFill>
                <a:latin typeface="Rockwell" panose="02060603020205020403"/>
              </a:rPr>
              <a:t>polarizing FF</a:t>
            </a:r>
            <a:endParaRPr lang="en-GB" sz="1600" dirty="0">
              <a:solidFill>
                <a:prstClr val="black"/>
              </a:solidFill>
              <a:latin typeface="Rockwell" panose="02060603020205020403"/>
            </a:endParaRPr>
          </a:p>
        </p:txBody>
      </p:sp>
      <p:sp>
        <p:nvSpPr>
          <p:cNvPr id="16" name="CasellaDiTesto 23">
            <a:extLst>
              <a:ext uri="{FF2B5EF4-FFF2-40B4-BE49-F238E27FC236}">
                <a16:creationId xmlns:a16="http://schemas.microsoft.com/office/drawing/2014/main" id="{0ACFC382-0CB0-B7EF-DBED-E4DA08642BE5}"/>
              </a:ext>
            </a:extLst>
          </p:cNvPr>
          <p:cNvSpPr txBox="1"/>
          <p:nvPr/>
        </p:nvSpPr>
        <p:spPr>
          <a:xfrm>
            <a:off x="955879" y="4584066"/>
            <a:ext cx="209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dirty="0">
                <a:solidFill>
                  <a:prstClr val="black"/>
                </a:solidFill>
                <a:latin typeface="Rockwell" panose="02060603020205020403"/>
              </a:rPr>
              <a:t>T-odd, </a:t>
            </a:r>
            <a:r>
              <a:rPr lang="en-GB" dirty="0">
                <a:solidFill>
                  <a:srgbClr val="0070C0"/>
                </a:solidFill>
                <a:latin typeface="Rockwell" panose="02060603020205020403"/>
              </a:rPr>
              <a:t>chiral-even</a:t>
            </a:r>
            <a:endParaRPr lang="en-GB" dirty="0">
              <a:solidFill>
                <a:srgbClr val="12D825"/>
              </a:solidFill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25934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B4BD-EB9A-C351-89DB-2134D68C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3474"/>
            <a:ext cx="10058400" cy="1154982"/>
          </a:xfrm>
        </p:spPr>
        <p:txBody>
          <a:bodyPr/>
          <a:lstStyle/>
          <a:p>
            <a:pPr algn="ctr"/>
            <a:r>
              <a:rPr lang="en-US" dirty="0"/>
              <a:t>kinematics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7098D-DF90-660C-B7A9-584D4DA3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19D96-92F6-A349-CC05-2D024BCDE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55" y="4668377"/>
            <a:ext cx="6445469" cy="1360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239EF4-C108-C80A-7A34-62F273A500D3}"/>
              </a:ext>
            </a:extLst>
          </p:cNvPr>
          <p:cNvSpPr txBox="1"/>
          <p:nvPr/>
        </p:nvSpPr>
        <p:spPr>
          <a:xfrm>
            <a:off x="776214" y="5416430"/>
            <a:ext cx="367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Figure from Kang, Lee, Zhao 2020</a:t>
            </a:r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88E6C97-241A-3AFB-A986-36491670C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11" y="1793387"/>
            <a:ext cx="1863073" cy="351966"/>
          </a:xfrm>
          <a:prstGeom prst="rect">
            <a:avLst/>
          </a:prstGeom>
        </p:spPr>
      </p:pic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E8BB9F9-F13C-4B14-CE6B-C4CE1BEC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34" y="1829505"/>
            <a:ext cx="1675598" cy="3158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00B3F9-CB92-5D45-D3E0-9E47F73FC3B2}"/>
              </a:ext>
            </a:extLst>
          </p:cNvPr>
          <p:cNvSpPr txBox="1"/>
          <p:nvPr/>
        </p:nvSpPr>
        <p:spPr>
          <a:xfrm>
            <a:off x="6823287" y="3332377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Collinear initial state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2B32DF4-37DE-32BF-1A30-77DC205E2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5000" y="1188434"/>
            <a:ext cx="5842834" cy="42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1A1E-C7C4-52AB-AA9F-41D3092B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Pion-in-jet: </a:t>
            </a:r>
            <a:br>
              <a:rPr lang="en-US" dirty="0"/>
            </a:br>
            <a:r>
              <a:rPr lang="en-US" dirty="0" err="1"/>
              <a:t>collins</a:t>
            </a:r>
            <a:r>
              <a:rPr lang="en-US" dirty="0"/>
              <a:t> asymmetry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3FB01-A745-941B-752B-48B03DBB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6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0537-A64D-8AC9-E783-3EA3C75C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338" y="596180"/>
            <a:ext cx="5573323" cy="826698"/>
          </a:xfrm>
        </p:spPr>
        <p:txBody>
          <a:bodyPr>
            <a:normAutofit fontScale="90000"/>
          </a:bodyPr>
          <a:lstStyle/>
          <a:p>
            <a:r>
              <a:rPr lang="en-US" dirty="0"/>
              <a:t>Collins asymmetry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C9204-118C-E89F-4F2F-4B2D00CB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D2B56-7D8F-83C3-93E5-CF9CEF70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14" y="5179166"/>
            <a:ext cx="9596372" cy="1067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232B3E-FDCA-5D2F-FCFF-62D39209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013" y="1280160"/>
            <a:ext cx="3677332" cy="103924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3A6B033-A57B-8757-E4F4-2790939E7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3" y="2372810"/>
            <a:ext cx="11597474" cy="24350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6D9811-716C-1C16-0074-95901FF1C6CF}"/>
              </a:ext>
            </a:extLst>
          </p:cNvPr>
          <p:cNvCxnSpPr>
            <a:cxnSpLocks/>
          </p:cNvCxnSpPr>
          <p:nvPr/>
        </p:nvCxnSpPr>
        <p:spPr>
          <a:xfrm flipH="1">
            <a:off x="7136295" y="2319407"/>
            <a:ext cx="1838740" cy="11934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DEA47F-C274-EBAB-4789-8AC4F12C02EA}"/>
              </a:ext>
            </a:extLst>
          </p:cNvPr>
          <p:cNvCxnSpPr>
            <a:cxnSpLocks/>
          </p:cNvCxnSpPr>
          <p:nvPr/>
        </p:nvCxnSpPr>
        <p:spPr>
          <a:xfrm flipH="1">
            <a:off x="4793978" y="1422878"/>
            <a:ext cx="261728" cy="1834856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4A1CB-93A1-C105-E305-CDA777A9DD1A}"/>
              </a:ext>
            </a:extLst>
          </p:cNvPr>
          <p:cNvSpPr/>
          <p:nvPr/>
        </p:nvSpPr>
        <p:spPr>
          <a:xfrm>
            <a:off x="4582134" y="5268686"/>
            <a:ext cx="1045028" cy="79465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590007-575D-4FC7-0DE4-FD448116B9E0}"/>
              </a:ext>
            </a:extLst>
          </p:cNvPr>
          <p:cNvSpPr/>
          <p:nvPr/>
        </p:nvSpPr>
        <p:spPr>
          <a:xfrm>
            <a:off x="9024252" y="5279572"/>
            <a:ext cx="1815504" cy="79465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7AE0-ED00-9A75-D1AF-5F2F3720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36" y="550356"/>
            <a:ext cx="4923328" cy="1074480"/>
          </a:xfrm>
        </p:spPr>
        <p:txBody>
          <a:bodyPr/>
          <a:lstStyle/>
          <a:p>
            <a:r>
              <a:rPr lang="en-US" dirty="0"/>
              <a:t>parametrizations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86650F-E565-8EC7-0717-50216B4F5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57" y="1777239"/>
            <a:ext cx="7809149" cy="9420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8FBE4-98CB-5AA3-7EDD-E00CA33A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 D'Alesio  University &amp; INFN Cagliari       Synergies between EIC and LHC, Sept 23, 2025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9A51D-6AD3-8DE1-44CD-735A4E1F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1" y="3775117"/>
            <a:ext cx="8206585" cy="1025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122D53-469E-A4DD-969D-B7D63AE52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461" y="2725904"/>
            <a:ext cx="6432777" cy="8965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4E57DA-28E9-6188-8E44-B09809C4F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878" y="4700245"/>
            <a:ext cx="4910520" cy="671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98672B-A876-2C5C-D0FD-90E4EC424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60" y="4697017"/>
            <a:ext cx="4126600" cy="1069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339903-5B6C-F616-F4F7-275A567B7596}"/>
              </a:ext>
            </a:extLst>
          </p:cNvPr>
          <p:cNvSpPr txBox="1"/>
          <p:nvPr/>
        </p:nvSpPr>
        <p:spPr>
          <a:xfrm>
            <a:off x="8004506" y="5625894"/>
            <a:ext cx="309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DGLAP evolution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13688-D996-BC19-0531-574BCC675783}"/>
              </a:ext>
            </a:extLst>
          </p:cNvPr>
          <p:cNvSpPr txBox="1"/>
          <p:nvPr/>
        </p:nvSpPr>
        <p:spPr>
          <a:xfrm>
            <a:off x="10048461" y="2335695"/>
            <a:ext cx="128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4F7F6-A738-818E-9042-987922F9F55F}"/>
              </a:ext>
            </a:extLst>
          </p:cNvPr>
          <p:cNvSpPr txBox="1"/>
          <p:nvPr/>
        </p:nvSpPr>
        <p:spPr>
          <a:xfrm>
            <a:off x="401512" y="5857958"/>
            <a:ext cx="10342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 err="1">
                <a:solidFill>
                  <a:srgbClr val="C00000"/>
                </a:solidFill>
                <a:latin typeface="NimbusRomNo9L-Regu"/>
              </a:rPr>
              <a:t>Boglione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NimbusRomNo9L-Regu"/>
              </a:rPr>
              <a:t>, UD, Flore, Gonzalez-Hernandez, Murgia, </a:t>
            </a:r>
            <a:r>
              <a:rPr lang="en-US" sz="1800" b="0" i="1" u="none" strike="noStrike" baseline="0" dirty="0" err="1">
                <a:solidFill>
                  <a:srgbClr val="C00000"/>
                </a:solidFill>
                <a:latin typeface="NimbusRomNo9L-Regu"/>
              </a:rPr>
              <a:t>Prokudin</a:t>
            </a:r>
            <a:r>
              <a:rPr lang="en-US" sz="1800" b="0" i="1" u="none" strike="noStrike" baseline="0" dirty="0">
                <a:solidFill>
                  <a:srgbClr val="C00000"/>
                </a:solidFill>
                <a:latin typeface="NimbusRomNo9L-Regu"/>
              </a:rPr>
              <a:t>, </a:t>
            </a:r>
            <a:r>
              <a:rPr lang="fr-FR" sz="1800" b="0" i="1" u="none" strike="noStrike" baseline="0" dirty="0">
                <a:solidFill>
                  <a:srgbClr val="C00000"/>
                </a:solidFill>
                <a:latin typeface="NimbusRomNo9L-Regu"/>
              </a:rPr>
              <a:t>PLB2024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3B067-097D-552F-4D34-C12D8FE4FBB3}"/>
              </a:ext>
            </a:extLst>
          </p:cNvPr>
          <p:cNvSpPr txBox="1"/>
          <p:nvPr/>
        </p:nvSpPr>
        <p:spPr>
          <a:xfrm>
            <a:off x="2306783" y="5535472"/>
            <a:ext cx="132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imbusRomNo9L-Regu"/>
              </a:rPr>
              <a:t>DEHSS ‘1</a:t>
            </a:r>
            <a:r>
              <a:rPr lang="en-US" dirty="0">
                <a:latin typeface="NimbusRomNo9L-Regu"/>
              </a:rPr>
              <a:t>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76E03-E20E-2DE0-CEA7-0C060A44570B}"/>
              </a:ext>
            </a:extLst>
          </p:cNvPr>
          <p:cNvSpPr txBox="1"/>
          <p:nvPr/>
        </p:nvSpPr>
        <p:spPr>
          <a:xfrm>
            <a:off x="4075043" y="1530987"/>
            <a:ext cx="175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imbusRomNo9L-Regu"/>
              </a:rPr>
              <a:t>MSHT20nlo ‘21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C3F27-E67B-E918-DF7A-BFE483C763F4}"/>
              </a:ext>
            </a:extLst>
          </p:cNvPr>
          <p:cNvSpPr txBox="1"/>
          <p:nvPr/>
        </p:nvSpPr>
        <p:spPr>
          <a:xfrm>
            <a:off x="6274070" y="1514806"/>
            <a:ext cx="1289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JDFLJ L+ Charis SIL"/>
              </a:rPr>
              <a:t>DSSV </a:t>
            </a:r>
            <a:r>
              <a:rPr lang="en-US" dirty="0">
                <a:solidFill>
                  <a:srgbClr val="000000"/>
                </a:solidFill>
                <a:latin typeface="JDFLJ L+ Charis SIL"/>
              </a:rPr>
              <a:t>‘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JDFLJ L+ Charis SIL"/>
              </a:rPr>
              <a:t>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11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B7CE1D091A874897805A3DA8A76A36" ma:contentTypeVersion="10" ma:contentTypeDescription="Creare un nuovo documento." ma:contentTypeScope="" ma:versionID="7c6398c870799cc6339e199f9f7f34aa">
  <xsd:schema xmlns:xsd="http://www.w3.org/2001/XMLSchema" xmlns:xs="http://www.w3.org/2001/XMLSchema" xmlns:p="http://schemas.microsoft.com/office/2006/metadata/properties" xmlns:ns3="63098765-3703-41c0-b7b2-b360cfe25d95" targetNamespace="http://schemas.microsoft.com/office/2006/metadata/properties" ma:root="true" ma:fieldsID="61bec2540d68bb945b3c6ba66071e360" ns3:_="">
    <xsd:import namespace="63098765-3703-41c0-b7b2-b360cfe25d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98765-3703-41c0-b7b2-b360cfe25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E47F3-1555-4BE2-B277-A06181117A6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63098765-3703-41c0-b7b2-b360cfe25d9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DA08E05-4966-4642-9373-D619F9C9A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98765-3703-41c0-b7b2-b360cfe25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712988-09A6-4FB3-A738-9A267EE753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2377</Words>
  <Application>Microsoft Office PowerPoint</Application>
  <PresentationFormat>Widescreen</PresentationFormat>
  <Paragraphs>259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 Math</vt:lpstr>
      <vt:lpstr>JDFLJ L+ Charis SIL</vt:lpstr>
      <vt:lpstr>NimbusRomNo9L-Regu</vt:lpstr>
      <vt:lpstr>Rockwell</vt:lpstr>
      <vt:lpstr>Rockwell Condensed</vt:lpstr>
      <vt:lpstr>Rockwell Extra Bold</vt:lpstr>
      <vt:lpstr>Wingdings</vt:lpstr>
      <vt:lpstr>Wood Type</vt:lpstr>
      <vt:lpstr>1_Wood Type</vt:lpstr>
      <vt:lpstr>Hadron-in-jet production  in (un)polarized pp collisions:  TMD-FF phenomenology </vt:lpstr>
      <vt:lpstr>Outline   </vt:lpstr>
      <vt:lpstr>PowerPoint Presentation</vt:lpstr>
      <vt:lpstr>PowerPoint Presentation</vt:lpstr>
      <vt:lpstr>TMD Ffs for spin ½ hadrons</vt:lpstr>
      <vt:lpstr>kinematics</vt:lpstr>
      <vt:lpstr>Pion-in-jet:  collins asymmetry</vt:lpstr>
      <vt:lpstr>Collins asymmetry</vt:lpstr>
      <vt:lpstr>parametrizations</vt:lpstr>
      <vt:lpstr>results</vt:lpstr>
      <vt:lpstr>Results [predictions vs. data] I</vt:lpstr>
      <vt:lpstr>Results [predictions vs. data] II</vt:lpstr>
      <vt:lpstr>Results [predictions vs. data] III</vt:lpstr>
      <vt:lpstr>Remarks I</vt:lpstr>
      <vt:lpstr>Results [predictions vs. data] IV  </vt:lpstr>
      <vt:lpstr>Results [predictions vs. data] IV  </vt:lpstr>
      <vt:lpstr>Remarks II</vt:lpstr>
      <vt:lpstr>Λ-in-jet: transverse λ polarization</vt:lpstr>
      <vt:lpstr>PowerPoint Presentation</vt:lpstr>
      <vt:lpstr>FIT: </vt:lpstr>
      <vt:lpstr>Results: Λ-in-jet </vt:lpstr>
      <vt:lpstr>Results: Λ ̅-in-jet </vt:lpstr>
      <vt:lpstr>FROM RHIC TO  EIC and LHC</vt:lpstr>
      <vt:lpstr>Collins asymmetry at EIC</vt:lpstr>
      <vt:lpstr>PowerPoint Presentation</vt:lpstr>
      <vt:lpstr>Concluding Remarks</vt:lpstr>
      <vt:lpstr>Back-up slides</vt:lpstr>
      <vt:lpstr>Towards a unified TMD picture? </vt:lpstr>
      <vt:lpstr>Towards a unified TMD picture? </vt:lpstr>
      <vt:lpstr>Use of reweighted extractions from SSAs</vt:lpstr>
      <vt:lpstr>Results [predictions vs. data]</vt:lpstr>
      <vt:lpstr>Results [predictions vs. data]</vt:lpstr>
      <vt:lpstr>PREdICTIONS FOR EIC</vt:lpstr>
      <vt:lpstr>PowerPoint Presentation</vt:lpstr>
      <vt:lpstr>FIT of Belle data [NLL]</vt:lpstr>
      <vt:lpstr>Transverse λ polarization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dependence of the gluon Sivers function  in inclusive pp collisions:  phenomenology</dc:title>
  <dc:creator>umberto</dc:creator>
  <cp:lastModifiedBy>Umberto D'Alesio</cp:lastModifiedBy>
  <cp:revision>413</cp:revision>
  <dcterms:created xsi:type="dcterms:W3CDTF">2018-08-23T12:54:48Z</dcterms:created>
  <dcterms:modified xsi:type="dcterms:W3CDTF">2025-09-25T12:16:33Z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0x0101006AB7CE1D091A874897805A3DA8A76A36</vt:lpwstr>
  </property>
</Properties>
</file>