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9" r:id="rId3"/>
    <p:sldId id="260" r:id="rId4"/>
    <p:sldId id="282" r:id="rId5"/>
    <p:sldId id="280" r:id="rId6"/>
    <p:sldId id="277" r:id="rId7"/>
    <p:sldId id="278" r:id="rId8"/>
    <p:sldId id="288" r:id="rId9"/>
    <p:sldId id="289" r:id="rId10"/>
    <p:sldId id="291" r:id="rId11"/>
    <p:sldId id="292" r:id="rId12"/>
    <p:sldId id="293" r:id="rId13"/>
    <p:sldId id="290" r:id="rId14"/>
    <p:sldId id="294" r:id="rId15"/>
    <p:sldId id="295" r:id="rId16"/>
    <p:sldId id="296" r:id="rId17"/>
    <p:sldId id="297" r:id="rId18"/>
    <p:sldId id="287" r:id="rId19"/>
    <p:sldId id="29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3E6E65-8730-42EF-8752-16BEB7B54FDD}" v="780" dt="2024-09-12T05:12:47.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881" autoAdjust="0"/>
  </p:normalViewPr>
  <p:slideViewPr>
    <p:cSldViewPr snapToGrid="0">
      <p:cViewPr varScale="1">
        <p:scale>
          <a:sx n="80" d="100"/>
          <a:sy n="80" d="100"/>
        </p:scale>
        <p:origin x="12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ek Gatlik" userId="a3e05b102c46269e" providerId="LiveId" clId="{CC3E6E65-8730-42EF-8752-16BEB7B54FDD}"/>
    <pc:docChg chg="undo custSel addSld delSld modSld sldOrd">
      <pc:chgData name="Jacek Gatlik" userId="a3e05b102c46269e" providerId="LiveId" clId="{CC3E6E65-8730-42EF-8752-16BEB7B54FDD}" dt="2024-09-12T07:30:57.923" v="1786" actId="1035"/>
      <pc:docMkLst>
        <pc:docMk/>
      </pc:docMkLst>
      <pc:sldChg chg="addSp delSp modSp mod">
        <pc:chgData name="Jacek Gatlik" userId="a3e05b102c46269e" providerId="LiveId" clId="{CC3E6E65-8730-42EF-8752-16BEB7B54FDD}" dt="2024-09-12T04:49:04.699" v="1777" actId="20577"/>
        <pc:sldMkLst>
          <pc:docMk/>
          <pc:sldMk cId="1602631304" sldId="257"/>
        </pc:sldMkLst>
        <pc:spChg chg="mod">
          <ac:chgData name="Jacek Gatlik" userId="a3e05b102c46269e" providerId="LiveId" clId="{CC3E6E65-8730-42EF-8752-16BEB7B54FDD}" dt="2024-09-02T11:29:07.796" v="86" actId="6559"/>
          <ac:spMkLst>
            <pc:docMk/>
            <pc:sldMk cId="1602631304" sldId="257"/>
            <ac:spMk id="2" creationId="{0B60DDA2-929F-4BD0-B534-C31C1BEBC190}"/>
          </ac:spMkLst>
        </pc:spChg>
        <pc:spChg chg="mod">
          <ac:chgData name="Jacek Gatlik" userId="a3e05b102c46269e" providerId="LiveId" clId="{CC3E6E65-8730-42EF-8752-16BEB7B54FDD}" dt="2024-09-12T04:49:04.699" v="1777" actId="20577"/>
          <ac:spMkLst>
            <pc:docMk/>
            <pc:sldMk cId="1602631304" sldId="257"/>
            <ac:spMk id="6" creationId="{16EB30AA-8E47-490C-AFCF-91695E8E5BE6}"/>
          </ac:spMkLst>
        </pc:spChg>
        <pc:picChg chg="add del mod">
          <ac:chgData name="Jacek Gatlik" userId="a3e05b102c46269e" providerId="LiveId" clId="{CC3E6E65-8730-42EF-8752-16BEB7B54FDD}" dt="2024-09-02T11:21:12.157" v="64" actId="478"/>
          <ac:picMkLst>
            <pc:docMk/>
            <pc:sldMk cId="1602631304" sldId="257"/>
            <ac:picMk id="5" creationId="{4F08A1D0-AF82-3D10-5E16-E2E1A1BD5BCA}"/>
          </ac:picMkLst>
        </pc:picChg>
        <pc:picChg chg="add mod">
          <ac:chgData name="Jacek Gatlik" userId="a3e05b102c46269e" providerId="LiveId" clId="{CC3E6E65-8730-42EF-8752-16BEB7B54FDD}" dt="2024-09-02T11:29:46.179" v="89" actId="12789"/>
          <ac:picMkLst>
            <pc:docMk/>
            <pc:sldMk cId="1602631304" sldId="257"/>
            <ac:picMk id="8" creationId="{A07BD946-923E-3A04-8273-26EFE38591E6}"/>
          </ac:picMkLst>
        </pc:picChg>
        <pc:picChg chg="mod">
          <ac:chgData name="Jacek Gatlik" userId="a3e05b102c46269e" providerId="LiveId" clId="{CC3E6E65-8730-42EF-8752-16BEB7B54FDD}" dt="2024-09-02T11:29:46.179" v="89" actId="12789"/>
          <ac:picMkLst>
            <pc:docMk/>
            <pc:sldMk cId="1602631304" sldId="257"/>
            <ac:picMk id="11" creationId="{2F82BCCC-A551-F8EA-1F81-73BF7786C366}"/>
          </ac:picMkLst>
        </pc:picChg>
        <pc:picChg chg="mod">
          <ac:chgData name="Jacek Gatlik" userId="a3e05b102c46269e" providerId="LiveId" clId="{CC3E6E65-8730-42EF-8752-16BEB7B54FDD}" dt="2024-09-02T11:29:46.179" v="89" actId="12789"/>
          <ac:picMkLst>
            <pc:docMk/>
            <pc:sldMk cId="1602631304" sldId="257"/>
            <ac:picMk id="13" creationId="{D2C6A383-36E4-71EE-0779-F8B1A3E19CCC}"/>
          </ac:picMkLst>
        </pc:picChg>
        <pc:picChg chg="del">
          <ac:chgData name="Jacek Gatlik" userId="a3e05b102c46269e" providerId="LiveId" clId="{CC3E6E65-8730-42EF-8752-16BEB7B54FDD}" dt="2024-09-02T11:17:23.207" v="20" actId="478"/>
          <ac:picMkLst>
            <pc:docMk/>
            <pc:sldMk cId="1602631304" sldId="257"/>
            <ac:picMk id="21" creationId="{2F7E4F45-5234-5A2D-D241-759918B1972F}"/>
          </ac:picMkLst>
        </pc:picChg>
      </pc:sldChg>
      <pc:sldChg chg="del">
        <pc:chgData name="Jacek Gatlik" userId="a3e05b102c46269e" providerId="LiveId" clId="{CC3E6E65-8730-42EF-8752-16BEB7B54FDD}" dt="2024-09-02T11:13:10.874" v="0" actId="47"/>
        <pc:sldMkLst>
          <pc:docMk/>
          <pc:sldMk cId="2821201510" sldId="258"/>
        </pc:sldMkLst>
      </pc:sldChg>
      <pc:sldChg chg="addSp modSp mod modNotesTx">
        <pc:chgData name="Jacek Gatlik" userId="a3e05b102c46269e" providerId="LiveId" clId="{CC3E6E65-8730-42EF-8752-16BEB7B54FDD}" dt="2024-09-12T05:12:18.281" v="1778" actId="20577"/>
        <pc:sldMkLst>
          <pc:docMk/>
          <pc:sldMk cId="957592599" sldId="259"/>
        </pc:sldMkLst>
        <pc:spChg chg="add mod">
          <ac:chgData name="Jacek Gatlik" userId="a3e05b102c46269e" providerId="LiveId" clId="{CC3E6E65-8730-42EF-8752-16BEB7B54FDD}" dt="2024-09-02T11:37:20.986" v="240" actId="20577"/>
          <ac:spMkLst>
            <pc:docMk/>
            <pc:sldMk cId="957592599" sldId="259"/>
            <ac:spMk id="5" creationId="{2F681D4D-963A-D9E0-6680-1301E3A9A986}"/>
          </ac:spMkLst>
        </pc:spChg>
        <pc:spChg chg="mod">
          <ac:chgData name="Jacek Gatlik" userId="a3e05b102c46269e" providerId="LiveId" clId="{CC3E6E65-8730-42EF-8752-16BEB7B54FDD}" dt="2024-09-02T11:35:23.466" v="111" actId="1035"/>
          <ac:spMkLst>
            <pc:docMk/>
            <pc:sldMk cId="957592599" sldId="259"/>
            <ac:spMk id="7" creationId="{FE472496-F682-2302-8882-DEBB45D533BB}"/>
          </ac:spMkLst>
        </pc:spChg>
        <pc:spChg chg="mod">
          <ac:chgData name="Jacek Gatlik" userId="a3e05b102c46269e" providerId="LiveId" clId="{CC3E6E65-8730-42EF-8752-16BEB7B54FDD}" dt="2024-09-02T11:37:03.168" v="239" actId="465"/>
          <ac:spMkLst>
            <pc:docMk/>
            <pc:sldMk cId="957592599" sldId="259"/>
            <ac:spMk id="14" creationId="{23B13A8A-BCC1-07F5-0962-D57CF6540F46}"/>
          </ac:spMkLst>
        </pc:spChg>
        <pc:spChg chg="mod">
          <ac:chgData name="Jacek Gatlik" userId="a3e05b102c46269e" providerId="LiveId" clId="{CC3E6E65-8730-42EF-8752-16BEB7B54FDD}" dt="2024-09-02T11:37:03.168" v="239" actId="465"/>
          <ac:spMkLst>
            <pc:docMk/>
            <pc:sldMk cId="957592599" sldId="259"/>
            <ac:spMk id="16" creationId="{572E2D43-6DF1-EFB5-A9BB-E4626C7DCBA4}"/>
          </ac:spMkLst>
        </pc:spChg>
        <pc:spChg chg="mod">
          <ac:chgData name="Jacek Gatlik" userId="a3e05b102c46269e" providerId="LiveId" clId="{CC3E6E65-8730-42EF-8752-16BEB7B54FDD}" dt="2024-09-02T11:37:03.168" v="239" actId="465"/>
          <ac:spMkLst>
            <pc:docMk/>
            <pc:sldMk cId="957592599" sldId="259"/>
            <ac:spMk id="18" creationId="{551F5BCE-A207-8B7E-87D9-1F200118277E}"/>
          </ac:spMkLst>
        </pc:spChg>
        <pc:spChg chg="mod">
          <ac:chgData name="Jacek Gatlik" userId="a3e05b102c46269e" providerId="LiveId" clId="{CC3E6E65-8730-42EF-8752-16BEB7B54FDD}" dt="2024-09-02T11:37:03.168" v="239" actId="465"/>
          <ac:spMkLst>
            <pc:docMk/>
            <pc:sldMk cId="957592599" sldId="259"/>
            <ac:spMk id="20" creationId="{75D9CD02-F3E5-9445-7654-241080782F0A}"/>
          </ac:spMkLst>
        </pc:spChg>
        <pc:picChg chg="add mod">
          <ac:chgData name="Jacek Gatlik" userId="a3e05b102c46269e" providerId="LiveId" clId="{CC3E6E65-8730-42EF-8752-16BEB7B54FDD}" dt="2024-09-02T11:37:27.831" v="288" actId="1038"/>
          <ac:picMkLst>
            <pc:docMk/>
            <pc:sldMk cId="957592599" sldId="259"/>
            <ac:picMk id="6" creationId="{B800AFDD-62F2-7C83-8836-7FCE4E5559C0}"/>
          </ac:picMkLst>
        </pc:picChg>
        <pc:picChg chg="mod">
          <ac:chgData name="Jacek Gatlik" userId="a3e05b102c46269e" providerId="LiveId" clId="{CC3E6E65-8730-42EF-8752-16BEB7B54FDD}" dt="2024-09-02T11:37:03.168" v="239" actId="465"/>
          <ac:picMkLst>
            <pc:docMk/>
            <pc:sldMk cId="957592599" sldId="259"/>
            <ac:picMk id="9" creationId="{017A794E-0EF6-A41E-A61A-EE630C46CEF7}"/>
          </ac:picMkLst>
        </pc:picChg>
        <pc:picChg chg="mod">
          <ac:chgData name="Jacek Gatlik" userId="a3e05b102c46269e" providerId="LiveId" clId="{CC3E6E65-8730-42EF-8752-16BEB7B54FDD}" dt="2024-09-02T11:37:03.168" v="239" actId="465"/>
          <ac:picMkLst>
            <pc:docMk/>
            <pc:sldMk cId="957592599" sldId="259"/>
            <ac:picMk id="15" creationId="{40A69382-A20F-D262-526A-3E14236DB14E}"/>
          </ac:picMkLst>
        </pc:picChg>
        <pc:picChg chg="mod">
          <ac:chgData name="Jacek Gatlik" userId="a3e05b102c46269e" providerId="LiveId" clId="{CC3E6E65-8730-42EF-8752-16BEB7B54FDD}" dt="2024-09-02T11:37:03.168" v="239" actId="465"/>
          <ac:picMkLst>
            <pc:docMk/>
            <pc:sldMk cId="957592599" sldId="259"/>
            <ac:picMk id="17" creationId="{A26FAE3C-6730-8B54-0FEA-6424AB1DB0B4}"/>
          </ac:picMkLst>
        </pc:picChg>
        <pc:picChg chg="mod">
          <ac:chgData name="Jacek Gatlik" userId="a3e05b102c46269e" providerId="LiveId" clId="{CC3E6E65-8730-42EF-8752-16BEB7B54FDD}" dt="2024-09-02T11:37:03.168" v="239" actId="465"/>
          <ac:picMkLst>
            <pc:docMk/>
            <pc:sldMk cId="957592599" sldId="259"/>
            <ac:picMk id="19" creationId="{41C73C66-E6FF-642D-DCF9-F7660349DDF5}"/>
          </ac:picMkLst>
        </pc:picChg>
        <pc:picChg chg="mod">
          <ac:chgData name="Jacek Gatlik" userId="a3e05b102c46269e" providerId="LiveId" clId="{CC3E6E65-8730-42EF-8752-16BEB7B54FDD}" dt="2024-09-02T11:37:03.168" v="239" actId="465"/>
          <ac:picMkLst>
            <pc:docMk/>
            <pc:sldMk cId="957592599" sldId="259"/>
            <ac:picMk id="22" creationId="{FF8626DA-F798-7A3E-7191-122510C9A0AD}"/>
          </ac:picMkLst>
        </pc:picChg>
      </pc:sldChg>
      <pc:sldChg chg="addSp delSp modSp mod">
        <pc:chgData name="Jacek Gatlik" userId="a3e05b102c46269e" providerId="LiveId" clId="{CC3E6E65-8730-42EF-8752-16BEB7B54FDD}" dt="2024-09-02T11:38:38.746" v="377" actId="1076"/>
        <pc:sldMkLst>
          <pc:docMk/>
          <pc:sldMk cId="229854988" sldId="260"/>
        </pc:sldMkLst>
        <pc:spChg chg="mod">
          <ac:chgData name="Jacek Gatlik" userId="a3e05b102c46269e" providerId="LiveId" clId="{CC3E6E65-8730-42EF-8752-16BEB7B54FDD}" dt="2024-09-02T11:37:51.797" v="362" actId="1036"/>
          <ac:spMkLst>
            <pc:docMk/>
            <pc:sldMk cId="229854988" sldId="260"/>
            <ac:spMk id="2" creationId="{9F6BDDC8-926E-3A85-B30A-A95353F78CBA}"/>
          </ac:spMkLst>
        </pc:spChg>
        <pc:spChg chg="del">
          <ac:chgData name="Jacek Gatlik" userId="a3e05b102c46269e" providerId="LiveId" clId="{CC3E6E65-8730-42EF-8752-16BEB7B54FDD}" dt="2024-09-02T11:35:55.479" v="132" actId="21"/>
          <ac:spMkLst>
            <pc:docMk/>
            <pc:sldMk cId="229854988" sldId="260"/>
            <ac:spMk id="5" creationId="{2F681D4D-963A-D9E0-6680-1301E3A9A986}"/>
          </ac:spMkLst>
        </pc:spChg>
        <pc:spChg chg="add mod">
          <ac:chgData name="Jacek Gatlik" userId="a3e05b102c46269e" providerId="LiveId" clId="{CC3E6E65-8730-42EF-8752-16BEB7B54FDD}" dt="2024-09-02T11:38:24.116" v="375" actId="20577"/>
          <ac:spMkLst>
            <pc:docMk/>
            <pc:sldMk cId="229854988" sldId="260"/>
            <ac:spMk id="7" creationId="{670E0DBA-5B93-3E9F-D2AA-EFD12B5F26D0}"/>
          </ac:spMkLst>
        </pc:spChg>
        <pc:spChg chg="mod">
          <ac:chgData name="Jacek Gatlik" userId="a3e05b102c46269e" providerId="LiveId" clId="{CC3E6E65-8730-42EF-8752-16BEB7B54FDD}" dt="2024-09-02T11:37:45.618" v="322" actId="1035"/>
          <ac:spMkLst>
            <pc:docMk/>
            <pc:sldMk cId="229854988" sldId="260"/>
            <ac:spMk id="8" creationId="{D5F6B9B6-A855-55E9-7AFF-7536B51D619C}"/>
          </ac:spMkLst>
        </pc:spChg>
        <pc:spChg chg="mod">
          <ac:chgData name="Jacek Gatlik" userId="a3e05b102c46269e" providerId="LiveId" clId="{CC3E6E65-8730-42EF-8752-16BEB7B54FDD}" dt="2024-09-02T11:37:45.618" v="322" actId="1035"/>
          <ac:spMkLst>
            <pc:docMk/>
            <pc:sldMk cId="229854988" sldId="260"/>
            <ac:spMk id="11" creationId="{6D5065DC-7502-800D-308A-8F23B8995575}"/>
          </ac:spMkLst>
        </pc:spChg>
        <pc:spChg chg="mod">
          <ac:chgData name="Jacek Gatlik" userId="a3e05b102c46269e" providerId="LiveId" clId="{CC3E6E65-8730-42EF-8752-16BEB7B54FDD}" dt="2024-09-02T11:37:45.618" v="322" actId="1035"/>
          <ac:spMkLst>
            <pc:docMk/>
            <pc:sldMk cId="229854988" sldId="260"/>
            <ac:spMk id="13" creationId="{3D71E762-5695-83E9-0F92-0558341E3E57}"/>
          </ac:spMkLst>
        </pc:spChg>
        <pc:picChg chg="mod">
          <ac:chgData name="Jacek Gatlik" userId="a3e05b102c46269e" providerId="LiveId" clId="{CC3E6E65-8730-42EF-8752-16BEB7B54FDD}" dt="2024-09-02T11:37:51.797" v="362" actId="1036"/>
          <ac:picMkLst>
            <pc:docMk/>
            <pc:sldMk cId="229854988" sldId="260"/>
            <ac:picMk id="3" creationId="{5284D95A-ABCA-2136-DCF5-7AAAB9634452}"/>
          </ac:picMkLst>
        </pc:picChg>
        <pc:picChg chg="del">
          <ac:chgData name="Jacek Gatlik" userId="a3e05b102c46269e" providerId="LiveId" clId="{CC3E6E65-8730-42EF-8752-16BEB7B54FDD}" dt="2024-09-02T11:35:55.479" v="132" actId="21"/>
          <ac:picMkLst>
            <pc:docMk/>
            <pc:sldMk cId="229854988" sldId="260"/>
            <ac:picMk id="6" creationId="{B800AFDD-62F2-7C83-8836-7FCE4E5559C0}"/>
          </ac:picMkLst>
        </pc:picChg>
        <pc:picChg chg="add mod">
          <ac:chgData name="Jacek Gatlik" userId="a3e05b102c46269e" providerId="LiveId" clId="{CC3E6E65-8730-42EF-8752-16BEB7B54FDD}" dt="2024-09-02T11:38:38.746" v="377" actId="1076"/>
          <ac:picMkLst>
            <pc:docMk/>
            <pc:sldMk cId="229854988" sldId="260"/>
            <ac:picMk id="9" creationId="{9DD7B95B-FFC5-C559-6DC6-F3818D8DA471}"/>
          </ac:picMkLst>
        </pc:picChg>
        <pc:picChg chg="mod">
          <ac:chgData name="Jacek Gatlik" userId="a3e05b102c46269e" providerId="LiveId" clId="{CC3E6E65-8730-42EF-8752-16BEB7B54FDD}" dt="2024-09-02T11:37:45.618" v="322" actId="1035"/>
          <ac:picMkLst>
            <pc:docMk/>
            <pc:sldMk cId="229854988" sldId="260"/>
            <ac:picMk id="10" creationId="{95B82502-F366-51F7-96BA-219BB16B2132}"/>
          </ac:picMkLst>
        </pc:picChg>
        <pc:picChg chg="mod">
          <ac:chgData name="Jacek Gatlik" userId="a3e05b102c46269e" providerId="LiveId" clId="{CC3E6E65-8730-42EF-8752-16BEB7B54FDD}" dt="2024-09-02T11:37:45.618" v="322" actId="1035"/>
          <ac:picMkLst>
            <pc:docMk/>
            <pc:sldMk cId="229854988" sldId="260"/>
            <ac:picMk id="12" creationId="{B51FBDEF-72F1-6C1E-B1EE-26A5633EF24F}"/>
          </ac:picMkLst>
        </pc:picChg>
        <pc:picChg chg="mod">
          <ac:chgData name="Jacek Gatlik" userId="a3e05b102c46269e" providerId="LiveId" clId="{CC3E6E65-8730-42EF-8752-16BEB7B54FDD}" dt="2024-09-02T11:37:45.618" v="322" actId="1035"/>
          <ac:picMkLst>
            <pc:docMk/>
            <pc:sldMk cId="229854988" sldId="260"/>
            <ac:picMk id="21" creationId="{498F7425-8052-F2A5-6E6A-FE00CEB4C5C1}"/>
          </ac:picMkLst>
        </pc:picChg>
        <pc:picChg chg="mod">
          <ac:chgData name="Jacek Gatlik" userId="a3e05b102c46269e" providerId="LiveId" clId="{CC3E6E65-8730-42EF-8752-16BEB7B54FDD}" dt="2024-09-02T11:37:45.618" v="322" actId="1035"/>
          <ac:picMkLst>
            <pc:docMk/>
            <pc:sldMk cId="229854988" sldId="260"/>
            <ac:picMk id="26" creationId="{F051EA61-42EC-5620-E2B2-FC6734C5552E}"/>
          </ac:picMkLst>
        </pc:picChg>
      </pc:sldChg>
      <pc:sldChg chg="del">
        <pc:chgData name="Jacek Gatlik" userId="a3e05b102c46269e" providerId="LiveId" clId="{CC3E6E65-8730-42EF-8752-16BEB7B54FDD}" dt="2024-09-02T11:13:18.093" v="1" actId="47"/>
        <pc:sldMkLst>
          <pc:docMk/>
          <pc:sldMk cId="81110732" sldId="261"/>
        </pc:sldMkLst>
      </pc:sldChg>
      <pc:sldChg chg="del">
        <pc:chgData name="Jacek Gatlik" userId="a3e05b102c46269e" providerId="LiveId" clId="{CC3E6E65-8730-42EF-8752-16BEB7B54FDD}" dt="2024-09-02T11:13:19.030" v="2" actId="47"/>
        <pc:sldMkLst>
          <pc:docMk/>
          <pc:sldMk cId="1483590519" sldId="262"/>
        </pc:sldMkLst>
      </pc:sldChg>
      <pc:sldChg chg="del">
        <pc:chgData name="Jacek Gatlik" userId="a3e05b102c46269e" providerId="LiveId" clId="{CC3E6E65-8730-42EF-8752-16BEB7B54FDD}" dt="2024-09-02T11:13:20.476" v="3" actId="47"/>
        <pc:sldMkLst>
          <pc:docMk/>
          <pc:sldMk cId="3344146480" sldId="263"/>
        </pc:sldMkLst>
      </pc:sldChg>
      <pc:sldChg chg="del">
        <pc:chgData name="Jacek Gatlik" userId="a3e05b102c46269e" providerId="LiveId" clId="{CC3E6E65-8730-42EF-8752-16BEB7B54FDD}" dt="2024-09-02T11:13:21.267" v="4" actId="47"/>
        <pc:sldMkLst>
          <pc:docMk/>
          <pc:sldMk cId="1592396332" sldId="264"/>
        </pc:sldMkLst>
      </pc:sldChg>
      <pc:sldChg chg="del">
        <pc:chgData name="Jacek Gatlik" userId="a3e05b102c46269e" providerId="LiveId" clId="{CC3E6E65-8730-42EF-8752-16BEB7B54FDD}" dt="2024-09-02T11:13:22.255" v="5" actId="47"/>
        <pc:sldMkLst>
          <pc:docMk/>
          <pc:sldMk cId="3743588331" sldId="265"/>
        </pc:sldMkLst>
      </pc:sldChg>
      <pc:sldChg chg="del">
        <pc:chgData name="Jacek Gatlik" userId="a3e05b102c46269e" providerId="LiveId" clId="{CC3E6E65-8730-42EF-8752-16BEB7B54FDD}" dt="2024-09-02T11:13:22.819" v="6" actId="47"/>
        <pc:sldMkLst>
          <pc:docMk/>
          <pc:sldMk cId="884967716" sldId="266"/>
        </pc:sldMkLst>
      </pc:sldChg>
      <pc:sldChg chg="del">
        <pc:chgData name="Jacek Gatlik" userId="a3e05b102c46269e" providerId="LiveId" clId="{CC3E6E65-8730-42EF-8752-16BEB7B54FDD}" dt="2024-09-02T11:13:23.681" v="7" actId="47"/>
        <pc:sldMkLst>
          <pc:docMk/>
          <pc:sldMk cId="1003185172" sldId="267"/>
        </pc:sldMkLst>
      </pc:sldChg>
      <pc:sldChg chg="del">
        <pc:chgData name="Jacek Gatlik" userId="a3e05b102c46269e" providerId="LiveId" clId="{CC3E6E65-8730-42EF-8752-16BEB7B54FDD}" dt="2024-09-02T11:13:24.305" v="8" actId="47"/>
        <pc:sldMkLst>
          <pc:docMk/>
          <pc:sldMk cId="3137505122" sldId="268"/>
        </pc:sldMkLst>
      </pc:sldChg>
      <pc:sldChg chg="del">
        <pc:chgData name="Jacek Gatlik" userId="a3e05b102c46269e" providerId="LiveId" clId="{CC3E6E65-8730-42EF-8752-16BEB7B54FDD}" dt="2024-09-02T11:13:27.294" v="9" actId="47"/>
        <pc:sldMkLst>
          <pc:docMk/>
          <pc:sldMk cId="3995905981" sldId="269"/>
        </pc:sldMkLst>
      </pc:sldChg>
      <pc:sldChg chg="del">
        <pc:chgData name="Jacek Gatlik" userId="a3e05b102c46269e" providerId="LiveId" clId="{CC3E6E65-8730-42EF-8752-16BEB7B54FDD}" dt="2024-09-02T11:13:29.244" v="10" actId="47"/>
        <pc:sldMkLst>
          <pc:docMk/>
          <pc:sldMk cId="1236054571" sldId="270"/>
        </pc:sldMkLst>
      </pc:sldChg>
      <pc:sldChg chg="del">
        <pc:chgData name="Jacek Gatlik" userId="a3e05b102c46269e" providerId="LiveId" clId="{CC3E6E65-8730-42EF-8752-16BEB7B54FDD}" dt="2024-09-02T11:13:32.340" v="11" actId="47"/>
        <pc:sldMkLst>
          <pc:docMk/>
          <pc:sldMk cId="1101991645" sldId="271"/>
        </pc:sldMkLst>
      </pc:sldChg>
      <pc:sldChg chg="del">
        <pc:chgData name="Jacek Gatlik" userId="a3e05b102c46269e" providerId="LiveId" clId="{CC3E6E65-8730-42EF-8752-16BEB7B54FDD}" dt="2024-09-02T11:13:37.021" v="12" actId="47"/>
        <pc:sldMkLst>
          <pc:docMk/>
          <pc:sldMk cId="3212016758" sldId="272"/>
        </pc:sldMkLst>
      </pc:sldChg>
      <pc:sldChg chg="del">
        <pc:chgData name="Jacek Gatlik" userId="a3e05b102c46269e" providerId="LiveId" clId="{CC3E6E65-8730-42EF-8752-16BEB7B54FDD}" dt="2024-09-02T11:13:37.580" v="13" actId="47"/>
        <pc:sldMkLst>
          <pc:docMk/>
          <pc:sldMk cId="3279369031" sldId="273"/>
        </pc:sldMkLst>
      </pc:sldChg>
      <pc:sldChg chg="del">
        <pc:chgData name="Jacek Gatlik" userId="a3e05b102c46269e" providerId="LiveId" clId="{CC3E6E65-8730-42EF-8752-16BEB7B54FDD}" dt="2024-09-02T11:13:38.070" v="14" actId="47"/>
        <pc:sldMkLst>
          <pc:docMk/>
          <pc:sldMk cId="1492499615" sldId="274"/>
        </pc:sldMkLst>
      </pc:sldChg>
      <pc:sldChg chg="del">
        <pc:chgData name="Jacek Gatlik" userId="a3e05b102c46269e" providerId="LiveId" clId="{CC3E6E65-8730-42EF-8752-16BEB7B54FDD}" dt="2024-09-02T11:13:38.680" v="15" actId="47"/>
        <pc:sldMkLst>
          <pc:docMk/>
          <pc:sldMk cId="177462738" sldId="275"/>
        </pc:sldMkLst>
      </pc:sldChg>
      <pc:sldChg chg="del">
        <pc:chgData name="Jacek Gatlik" userId="a3e05b102c46269e" providerId="LiveId" clId="{CC3E6E65-8730-42EF-8752-16BEB7B54FDD}" dt="2024-09-02T11:38:52.809" v="378" actId="47"/>
        <pc:sldMkLst>
          <pc:docMk/>
          <pc:sldMk cId="1606445501" sldId="276"/>
        </pc:sldMkLst>
      </pc:sldChg>
      <pc:sldChg chg="ord">
        <pc:chgData name="Jacek Gatlik" userId="a3e05b102c46269e" providerId="LiveId" clId="{CC3E6E65-8730-42EF-8752-16BEB7B54FDD}" dt="2024-09-03T07:00:57.114" v="1528"/>
        <pc:sldMkLst>
          <pc:docMk/>
          <pc:sldMk cId="2602062230" sldId="277"/>
        </pc:sldMkLst>
      </pc:sldChg>
      <pc:sldChg chg="ord">
        <pc:chgData name="Jacek Gatlik" userId="a3e05b102c46269e" providerId="LiveId" clId="{CC3E6E65-8730-42EF-8752-16BEB7B54FDD}" dt="2024-09-03T07:00:57.114" v="1528"/>
        <pc:sldMkLst>
          <pc:docMk/>
          <pc:sldMk cId="2247001111" sldId="278"/>
        </pc:sldMkLst>
      </pc:sldChg>
      <pc:sldChg chg="del">
        <pc:chgData name="Jacek Gatlik" userId="a3e05b102c46269e" providerId="LiveId" clId="{CC3E6E65-8730-42EF-8752-16BEB7B54FDD}" dt="2024-09-02T13:43:57.884" v="668" actId="47"/>
        <pc:sldMkLst>
          <pc:docMk/>
          <pc:sldMk cId="3953141864" sldId="279"/>
        </pc:sldMkLst>
      </pc:sldChg>
      <pc:sldChg chg="addSp delSp modSp mod ord">
        <pc:chgData name="Jacek Gatlik" userId="a3e05b102c46269e" providerId="LiveId" clId="{CC3E6E65-8730-42EF-8752-16BEB7B54FDD}" dt="2024-09-02T13:53:45.721" v="683" actId="1076"/>
        <pc:sldMkLst>
          <pc:docMk/>
          <pc:sldMk cId="4408795" sldId="280"/>
        </pc:sldMkLst>
        <pc:spChg chg="mod">
          <ac:chgData name="Jacek Gatlik" userId="a3e05b102c46269e" providerId="LiveId" clId="{CC3E6E65-8730-42EF-8752-16BEB7B54FDD}" dt="2024-09-02T13:43:37.432" v="667" actId="255"/>
          <ac:spMkLst>
            <pc:docMk/>
            <pc:sldMk cId="4408795" sldId="280"/>
            <ac:spMk id="10" creationId="{BAEB9947-399A-FF49-0212-A51BE6198294}"/>
          </ac:spMkLst>
        </pc:spChg>
        <pc:spChg chg="mod">
          <ac:chgData name="Jacek Gatlik" userId="a3e05b102c46269e" providerId="LiveId" clId="{CC3E6E65-8730-42EF-8752-16BEB7B54FDD}" dt="2024-09-02T13:53:45.721" v="683" actId="1076"/>
          <ac:spMkLst>
            <pc:docMk/>
            <pc:sldMk cId="4408795" sldId="280"/>
            <ac:spMk id="25" creationId="{64D23DA9-BA06-6223-A169-908F29661F2C}"/>
          </ac:spMkLst>
        </pc:spChg>
        <pc:picChg chg="del">
          <ac:chgData name="Jacek Gatlik" userId="a3e05b102c46269e" providerId="LiveId" clId="{CC3E6E65-8730-42EF-8752-16BEB7B54FDD}" dt="2024-09-02T13:41:33.871" v="632" actId="478"/>
          <ac:picMkLst>
            <pc:docMk/>
            <pc:sldMk cId="4408795" sldId="280"/>
            <ac:picMk id="3" creationId="{7DB59A9F-831F-496D-63F2-0D2AA4DEA1AB}"/>
          </ac:picMkLst>
        </pc:picChg>
        <pc:picChg chg="add mod">
          <ac:chgData name="Jacek Gatlik" userId="a3e05b102c46269e" providerId="LiveId" clId="{CC3E6E65-8730-42EF-8752-16BEB7B54FDD}" dt="2024-09-02T13:41:59.718" v="636" actId="1076"/>
          <ac:picMkLst>
            <pc:docMk/>
            <pc:sldMk cId="4408795" sldId="280"/>
            <ac:picMk id="5" creationId="{EAD08292-2B8A-30C1-36AE-05F45A95B931}"/>
          </ac:picMkLst>
        </pc:picChg>
        <pc:picChg chg="mod modCrop">
          <ac:chgData name="Jacek Gatlik" userId="a3e05b102c46269e" providerId="LiveId" clId="{CC3E6E65-8730-42EF-8752-16BEB7B54FDD}" dt="2024-09-02T13:42:06.799" v="638" actId="1076"/>
          <ac:picMkLst>
            <pc:docMk/>
            <pc:sldMk cId="4408795" sldId="280"/>
            <ac:picMk id="7" creationId="{A58F5506-4AFB-38DC-505F-A2AE0BC62572}"/>
          </ac:picMkLst>
        </pc:picChg>
      </pc:sldChg>
      <pc:sldChg chg="del">
        <pc:chgData name="Jacek Gatlik" userId="a3e05b102c46269e" providerId="LiveId" clId="{CC3E6E65-8730-42EF-8752-16BEB7B54FDD}" dt="2024-09-02T13:43:59.636" v="669" actId="47"/>
        <pc:sldMkLst>
          <pc:docMk/>
          <pc:sldMk cId="2684997478" sldId="281"/>
        </pc:sldMkLst>
      </pc:sldChg>
      <pc:sldChg chg="addSp delSp modSp mod ord">
        <pc:chgData name="Jacek Gatlik" userId="a3e05b102c46269e" providerId="LiveId" clId="{CC3E6E65-8730-42EF-8752-16BEB7B54FDD}" dt="2024-09-03T06:42:50.122" v="1363" actId="1076"/>
        <pc:sldMkLst>
          <pc:docMk/>
          <pc:sldMk cId="1877006313" sldId="282"/>
        </pc:sldMkLst>
        <pc:spChg chg="mod">
          <ac:chgData name="Jacek Gatlik" userId="a3e05b102c46269e" providerId="LiveId" clId="{CC3E6E65-8730-42EF-8752-16BEB7B54FDD}" dt="2024-09-02T13:56:50.140" v="702" actId="20577"/>
          <ac:spMkLst>
            <pc:docMk/>
            <pc:sldMk cId="1877006313" sldId="282"/>
            <ac:spMk id="3" creationId="{A4F9C161-400B-2C1C-39D7-21222A97F47C}"/>
          </ac:spMkLst>
        </pc:spChg>
        <pc:spChg chg="mod">
          <ac:chgData name="Jacek Gatlik" userId="a3e05b102c46269e" providerId="LiveId" clId="{CC3E6E65-8730-42EF-8752-16BEB7B54FDD}" dt="2024-09-02T13:45:06.873" v="674"/>
          <ac:spMkLst>
            <pc:docMk/>
            <pc:sldMk cId="1877006313" sldId="282"/>
            <ac:spMk id="4" creationId="{CDA06E4F-BBB5-0518-CC78-060482CA1CD2}"/>
          </ac:spMkLst>
        </pc:spChg>
        <pc:spChg chg="mod">
          <ac:chgData name="Jacek Gatlik" userId="a3e05b102c46269e" providerId="LiveId" clId="{CC3E6E65-8730-42EF-8752-16BEB7B54FDD}" dt="2024-09-02T13:38:18.239" v="585" actId="1037"/>
          <ac:spMkLst>
            <pc:docMk/>
            <pc:sldMk cId="1877006313" sldId="282"/>
            <ac:spMk id="5" creationId="{858D9ECC-B4FF-1366-6F1B-04CC1B0545FA}"/>
          </ac:spMkLst>
        </pc:spChg>
        <pc:spChg chg="mod">
          <ac:chgData name="Jacek Gatlik" userId="a3e05b102c46269e" providerId="LiveId" clId="{CC3E6E65-8730-42EF-8752-16BEB7B54FDD}" dt="2024-09-02T12:44:27.909" v="433"/>
          <ac:spMkLst>
            <pc:docMk/>
            <pc:sldMk cId="1877006313" sldId="282"/>
            <ac:spMk id="10" creationId="{1767BB8B-F51C-2457-CAB9-CF76B3332CD0}"/>
          </ac:spMkLst>
        </pc:spChg>
        <pc:spChg chg="add mod">
          <ac:chgData name="Jacek Gatlik" userId="a3e05b102c46269e" providerId="LiveId" clId="{CC3E6E65-8730-42EF-8752-16BEB7B54FDD}" dt="2024-09-02T13:33:55.205" v="517" actId="1076"/>
          <ac:spMkLst>
            <pc:docMk/>
            <pc:sldMk cId="1877006313" sldId="282"/>
            <ac:spMk id="11" creationId="{9FDFC1D8-1B90-94CC-A6A2-CE830DDCAC0A}"/>
          </ac:spMkLst>
        </pc:spChg>
        <pc:spChg chg="add mod">
          <ac:chgData name="Jacek Gatlik" userId="a3e05b102c46269e" providerId="LiveId" clId="{CC3E6E65-8730-42EF-8752-16BEB7B54FDD}" dt="2024-09-02T13:34:17.323" v="521" actId="1076"/>
          <ac:spMkLst>
            <pc:docMk/>
            <pc:sldMk cId="1877006313" sldId="282"/>
            <ac:spMk id="16" creationId="{BA73A725-403C-42C7-D5AA-91385B33CCCA}"/>
          </ac:spMkLst>
        </pc:spChg>
        <pc:spChg chg="del">
          <ac:chgData name="Jacek Gatlik" userId="a3e05b102c46269e" providerId="LiveId" clId="{CC3E6E65-8730-42EF-8752-16BEB7B54FDD}" dt="2024-09-02T12:45:44.910" v="467" actId="478"/>
          <ac:spMkLst>
            <pc:docMk/>
            <pc:sldMk cId="1877006313" sldId="282"/>
            <ac:spMk id="17" creationId="{EF582BD1-6577-7A62-D787-40FD0340AB27}"/>
          </ac:spMkLst>
        </pc:spChg>
        <pc:spChg chg="mod">
          <ac:chgData name="Jacek Gatlik" userId="a3e05b102c46269e" providerId="LiveId" clId="{CC3E6E65-8730-42EF-8752-16BEB7B54FDD}" dt="2024-09-02T13:53:50.280" v="684"/>
          <ac:spMkLst>
            <pc:docMk/>
            <pc:sldMk cId="1877006313" sldId="282"/>
            <ac:spMk id="25" creationId="{64D23DA9-BA06-6223-A169-908F29661F2C}"/>
          </ac:spMkLst>
        </pc:spChg>
        <pc:spChg chg="add mod">
          <ac:chgData name="Jacek Gatlik" userId="a3e05b102c46269e" providerId="LiveId" clId="{CC3E6E65-8730-42EF-8752-16BEB7B54FDD}" dt="2024-09-02T14:51:51.378" v="1069" actId="790"/>
          <ac:spMkLst>
            <pc:docMk/>
            <pc:sldMk cId="1877006313" sldId="282"/>
            <ac:spMk id="26" creationId="{6DD6F823-49D7-9044-045C-E6FBC12197A0}"/>
          </ac:spMkLst>
        </pc:spChg>
        <pc:spChg chg="del">
          <ac:chgData name="Jacek Gatlik" userId="a3e05b102c46269e" providerId="LiveId" clId="{CC3E6E65-8730-42EF-8752-16BEB7B54FDD}" dt="2024-09-02T12:43:07.827" v="429" actId="478"/>
          <ac:spMkLst>
            <pc:docMk/>
            <pc:sldMk cId="1877006313" sldId="282"/>
            <ac:spMk id="27" creationId="{33E5EE77-9D98-7ED7-16B3-9D05B9AC8742}"/>
          </ac:spMkLst>
        </pc:spChg>
        <pc:spChg chg="del">
          <ac:chgData name="Jacek Gatlik" userId="a3e05b102c46269e" providerId="LiveId" clId="{CC3E6E65-8730-42EF-8752-16BEB7B54FDD}" dt="2024-09-02T12:43:07.827" v="429" actId="478"/>
          <ac:spMkLst>
            <pc:docMk/>
            <pc:sldMk cId="1877006313" sldId="282"/>
            <ac:spMk id="28" creationId="{E4265219-527D-5B78-2185-C8E00E9E264F}"/>
          </ac:spMkLst>
        </pc:spChg>
        <pc:spChg chg="del">
          <ac:chgData name="Jacek Gatlik" userId="a3e05b102c46269e" providerId="LiveId" clId="{CC3E6E65-8730-42EF-8752-16BEB7B54FDD}" dt="2024-09-02T12:43:07.827" v="429" actId="478"/>
          <ac:spMkLst>
            <pc:docMk/>
            <pc:sldMk cId="1877006313" sldId="282"/>
            <ac:spMk id="29" creationId="{E3A2C506-3634-E37D-0D28-21033BDB2A7B}"/>
          </ac:spMkLst>
        </pc:spChg>
        <pc:spChg chg="add mod ord">
          <ac:chgData name="Jacek Gatlik" userId="a3e05b102c46269e" providerId="LiveId" clId="{CC3E6E65-8730-42EF-8752-16BEB7B54FDD}" dt="2024-09-02T13:39:16.625" v="629" actId="2085"/>
          <ac:spMkLst>
            <pc:docMk/>
            <pc:sldMk cId="1877006313" sldId="282"/>
            <ac:spMk id="40" creationId="{398E0B1D-4A8A-C684-7D72-1C71B3F053ED}"/>
          </ac:spMkLst>
        </pc:spChg>
        <pc:picChg chg="mod ord">
          <ac:chgData name="Jacek Gatlik" userId="a3e05b102c46269e" providerId="LiveId" clId="{CC3E6E65-8730-42EF-8752-16BEB7B54FDD}" dt="2024-09-03T06:42:50.122" v="1363" actId="1076"/>
          <ac:picMkLst>
            <pc:docMk/>
            <pc:sldMk cId="1877006313" sldId="282"/>
            <ac:picMk id="6" creationId="{15E832E8-079E-4C00-4BBD-123A2E7F426B}"/>
          </ac:picMkLst>
        </pc:picChg>
        <pc:picChg chg="del mod ord">
          <ac:chgData name="Jacek Gatlik" userId="a3e05b102c46269e" providerId="LiveId" clId="{CC3E6E65-8730-42EF-8752-16BEB7B54FDD}" dt="2024-09-02T12:45:44.910" v="467" actId="478"/>
          <ac:picMkLst>
            <pc:docMk/>
            <pc:sldMk cId="1877006313" sldId="282"/>
            <ac:picMk id="6" creationId="{FBE53BFD-442D-9520-B9D2-1A8B4AE1C3BF}"/>
          </ac:picMkLst>
        </pc:picChg>
        <pc:picChg chg="del mod">
          <ac:chgData name="Jacek Gatlik" userId="a3e05b102c46269e" providerId="LiveId" clId="{CC3E6E65-8730-42EF-8752-16BEB7B54FDD}" dt="2024-09-02T12:42:54.434" v="426" actId="478"/>
          <ac:picMkLst>
            <pc:docMk/>
            <pc:sldMk cId="1877006313" sldId="282"/>
            <ac:picMk id="7" creationId="{CCF9FBB6-B8F0-C83B-F927-AF2CAC37392D}"/>
          </ac:picMkLst>
        </pc:picChg>
        <pc:picChg chg="del mod ord">
          <ac:chgData name="Jacek Gatlik" userId="a3e05b102c46269e" providerId="LiveId" clId="{CC3E6E65-8730-42EF-8752-16BEB7B54FDD}" dt="2024-09-02T13:57:05.848" v="727" actId="478"/>
          <ac:picMkLst>
            <pc:docMk/>
            <pc:sldMk cId="1877006313" sldId="282"/>
            <ac:picMk id="9" creationId="{1E1CA5EB-118C-F139-10EA-36D92A670EE6}"/>
          </ac:picMkLst>
        </pc:picChg>
        <pc:picChg chg="mod">
          <ac:chgData name="Jacek Gatlik" userId="a3e05b102c46269e" providerId="LiveId" clId="{CC3E6E65-8730-42EF-8752-16BEB7B54FDD}" dt="2024-09-02T13:34:02.495" v="518" actId="1076"/>
          <ac:picMkLst>
            <pc:docMk/>
            <pc:sldMk cId="1877006313" sldId="282"/>
            <ac:picMk id="13" creationId="{0FD17F83-75C2-AA35-7A32-3C94375086B8}"/>
          </ac:picMkLst>
        </pc:picChg>
        <pc:picChg chg="del mod">
          <ac:chgData name="Jacek Gatlik" userId="a3e05b102c46269e" providerId="LiveId" clId="{CC3E6E65-8730-42EF-8752-16BEB7B54FDD}" dt="2024-09-03T06:42:46.748" v="1360" actId="478"/>
          <ac:picMkLst>
            <pc:docMk/>
            <pc:sldMk cId="1877006313" sldId="282"/>
            <ac:picMk id="14" creationId="{A84E68AE-C363-98FA-774C-888007BF87B0}"/>
          </ac:picMkLst>
        </pc:picChg>
        <pc:picChg chg="del mod">
          <ac:chgData name="Jacek Gatlik" userId="a3e05b102c46269e" providerId="LiveId" clId="{CC3E6E65-8730-42EF-8752-16BEB7B54FDD}" dt="2024-09-02T13:33:33.064" v="512" actId="478"/>
          <ac:picMkLst>
            <pc:docMk/>
            <pc:sldMk cId="1877006313" sldId="282"/>
            <ac:picMk id="19" creationId="{C24EA588-3C76-334D-F9EF-2011A8F89369}"/>
          </ac:picMkLst>
        </pc:picChg>
        <pc:picChg chg="del mod">
          <ac:chgData name="Jacek Gatlik" userId="a3e05b102c46269e" providerId="LiveId" clId="{CC3E6E65-8730-42EF-8752-16BEB7B54FDD}" dt="2024-09-02T12:42:34.411" v="400" actId="478"/>
          <ac:picMkLst>
            <pc:docMk/>
            <pc:sldMk cId="1877006313" sldId="282"/>
            <ac:picMk id="20" creationId="{D0AB371F-AC7D-4B13-DEEA-581C66DBD541}"/>
          </ac:picMkLst>
        </pc:picChg>
        <pc:picChg chg="mod">
          <ac:chgData name="Jacek Gatlik" userId="a3e05b102c46269e" providerId="LiveId" clId="{CC3E6E65-8730-42EF-8752-16BEB7B54FDD}" dt="2024-09-02T12:46:01.732" v="475" actId="1076"/>
          <ac:picMkLst>
            <pc:docMk/>
            <pc:sldMk cId="1877006313" sldId="282"/>
            <ac:picMk id="22" creationId="{FB689290-4FE6-EA79-CCCD-ECAC011B0A35}"/>
          </ac:picMkLst>
        </pc:picChg>
        <pc:picChg chg="mod ord">
          <ac:chgData name="Jacek Gatlik" userId="a3e05b102c46269e" providerId="LiveId" clId="{CC3E6E65-8730-42EF-8752-16BEB7B54FDD}" dt="2024-09-02T13:34:10.393" v="520" actId="1076"/>
          <ac:picMkLst>
            <pc:docMk/>
            <pc:sldMk cId="1877006313" sldId="282"/>
            <ac:picMk id="23" creationId="{F4561D8D-C981-109C-68AB-F6DCF7128390}"/>
          </ac:picMkLst>
        </pc:picChg>
        <pc:picChg chg="del">
          <ac:chgData name="Jacek Gatlik" userId="a3e05b102c46269e" providerId="LiveId" clId="{CC3E6E65-8730-42EF-8752-16BEB7B54FDD}" dt="2024-09-02T12:43:07.827" v="429" actId="478"/>
          <ac:picMkLst>
            <pc:docMk/>
            <pc:sldMk cId="1877006313" sldId="282"/>
            <ac:picMk id="24" creationId="{85F5CBD5-9957-D603-E888-D5ABB7EA538A}"/>
          </ac:picMkLst>
        </pc:picChg>
        <pc:picChg chg="add del mod">
          <ac:chgData name="Jacek Gatlik" userId="a3e05b102c46269e" providerId="LiveId" clId="{CC3E6E65-8730-42EF-8752-16BEB7B54FDD}" dt="2024-09-02T13:35:29.297" v="539" actId="478"/>
          <ac:picMkLst>
            <pc:docMk/>
            <pc:sldMk cId="1877006313" sldId="282"/>
            <ac:picMk id="30" creationId="{0F8F874F-E4AD-BD3E-2449-96735482CF66}"/>
          </ac:picMkLst>
        </pc:picChg>
        <pc:picChg chg="del">
          <ac:chgData name="Jacek Gatlik" userId="a3e05b102c46269e" providerId="LiveId" clId="{CC3E6E65-8730-42EF-8752-16BEB7B54FDD}" dt="2024-09-02T12:43:07.827" v="429" actId="478"/>
          <ac:picMkLst>
            <pc:docMk/>
            <pc:sldMk cId="1877006313" sldId="282"/>
            <ac:picMk id="31" creationId="{A85AA944-C52F-66D5-9BB4-2B9FF4F08324}"/>
          </ac:picMkLst>
        </pc:picChg>
        <pc:picChg chg="mod ord">
          <ac:chgData name="Jacek Gatlik" userId="a3e05b102c46269e" providerId="LiveId" clId="{CC3E6E65-8730-42EF-8752-16BEB7B54FDD}" dt="2024-09-02T13:38:30.917" v="619" actId="1036"/>
          <ac:picMkLst>
            <pc:docMk/>
            <pc:sldMk cId="1877006313" sldId="282"/>
            <ac:picMk id="33" creationId="{124556D5-4995-9490-1B04-70949E7E7961}"/>
          </ac:picMkLst>
        </pc:picChg>
        <pc:picChg chg="del">
          <ac:chgData name="Jacek Gatlik" userId="a3e05b102c46269e" providerId="LiveId" clId="{CC3E6E65-8730-42EF-8752-16BEB7B54FDD}" dt="2024-09-02T12:43:07.827" v="429" actId="478"/>
          <ac:picMkLst>
            <pc:docMk/>
            <pc:sldMk cId="1877006313" sldId="282"/>
            <ac:picMk id="34" creationId="{EA75F0C5-39C8-31BD-A432-8C8F2B5DD96F}"/>
          </ac:picMkLst>
        </pc:picChg>
        <pc:picChg chg="add del mod">
          <ac:chgData name="Jacek Gatlik" userId="a3e05b102c46269e" providerId="LiveId" clId="{CC3E6E65-8730-42EF-8752-16BEB7B54FDD}" dt="2024-09-02T13:37:12.996" v="561" actId="478"/>
          <ac:picMkLst>
            <pc:docMk/>
            <pc:sldMk cId="1877006313" sldId="282"/>
            <ac:picMk id="35" creationId="{E773F5A2-7842-83E1-C3DB-8CAB0F5482C8}"/>
          </ac:picMkLst>
        </pc:picChg>
        <pc:picChg chg="mod ord">
          <ac:chgData name="Jacek Gatlik" userId="a3e05b102c46269e" providerId="LiveId" clId="{CC3E6E65-8730-42EF-8752-16BEB7B54FDD}" dt="2024-09-02T13:38:28.156" v="612" actId="1036"/>
          <ac:picMkLst>
            <pc:docMk/>
            <pc:sldMk cId="1877006313" sldId="282"/>
            <ac:picMk id="37" creationId="{222611E4-9180-DD2F-2A61-23411B311114}"/>
          </ac:picMkLst>
        </pc:picChg>
        <pc:picChg chg="mod">
          <ac:chgData name="Jacek Gatlik" userId="a3e05b102c46269e" providerId="LiveId" clId="{CC3E6E65-8730-42EF-8752-16BEB7B54FDD}" dt="2024-09-02T13:38:28.156" v="612" actId="1036"/>
          <ac:picMkLst>
            <pc:docMk/>
            <pc:sldMk cId="1877006313" sldId="282"/>
            <ac:picMk id="39" creationId="{7EE71489-01B5-7FEC-4A69-9247A8BB7355}"/>
          </ac:picMkLst>
        </pc:picChg>
        <pc:picChg chg="mod ord">
          <ac:chgData name="Jacek Gatlik" userId="a3e05b102c46269e" providerId="LiveId" clId="{CC3E6E65-8730-42EF-8752-16BEB7B54FDD}" dt="2024-09-02T13:57:05.849" v="729" actId="962"/>
          <ac:picMkLst>
            <pc:docMk/>
            <pc:sldMk cId="1877006313" sldId="282"/>
            <ac:picMk id="42" creationId="{161288EF-EDA9-DDAB-AC89-E06BFDD5B470}"/>
          </ac:picMkLst>
        </pc:picChg>
      </pc:sldChg>
      <pc:sldChg chg="del">
        <pc:chgData name="Jacek Gatlik" userId="a3e05b102c46269e" providerId="LiveId" clId="{CC3E6E65-8730-42EF-8752-16BEB7B54FDD}" dt="2024-09-02T13:44:00.431" v="670" actId="47"/>
        <pc:sldMkLst>
          <pc:docMk/>
          <pc:sldMk cId="4241956562" sldId="283"/>
        </pc:sldMkLst>
      </pc:sldChg>
      <pc:sldChg chg="del">
        <pc:chgData name="Jacek Gatlik" userId="a3e05b102c46269e" providerId="LiveId" clId="{CC3E6E65-8730-42EF-8752-16BEB7B54FDD}" dt="2024-09-02T13:44:02.499" v="671" actId="47"/>
        <pc:sldMkLst>
          <pc:docMk/>
          <pc:sldMk cId="628895775" sldId="284"/>
        </pc:sldMkLst>
      </pc:sldChg>
      <pc:sldChg chg="del">
        <pc:chgData name="Jacek Gatlik" userId="a3e05b102c46269e" providerId="LiveId" clId="{CC3E6E65-8730-42EF-8752-16BEB7B54FDD}" dt="2024-09-02T11:14:45.038" v="16" actId="47"/>
        <pc:sldMkLst>
          <pc:docMk/>
          <pc:sldMk cId="1584409293" sldId="285"/>
        </pc:sldMkLst>
      </pc:sldChg>
      <pc:sldChg chg="del">
        <pc:chgData name="Jacek Gatlik" userId="a3e05b102c46269e" providerId="LiveId" clId="{CC3E6E65-8730-42EF-8752-16BEB7B54FDD}" dt="2024-09-02T11:14:46.230" v="17" actId="47"/>
        <pc:sldMkLst>
          <pc:docMk/>
          <pc:sldMk cId="747109214" sldId="286"/>
        </pc:sldMkLst>
      </pc:sldChg>
      <pc:sldChg chg="delSp add del setBg delDesignElem">
        <pc:chgData name="Jacek Gatlik" userId="a3e05b102c46269e" providerId="LiveId" clId="{CC3E6E65-8730-42EF-8752-16BEB7B54FDD}" dt="2024-09-02T13:44:31.262" v="673"/>
        <pc:sldMkLst>
          <pc:docMk/>
          <pc:sldMk cId="1790842365" sldId="287"/>
        </pc:sldMkLst>
        <pc:spChg chg="del">
          <ac:chgData name="Jacek Gatlik" userId="a3e05b102c46269e" providerId="LiveId" clId="{CC3E6E65-8730-42EF-8752-16BEB7B54FDD}" dt="2024-09-02T13:44:31.262" v="673"/>
          <ac:spMkLst>
            <pc:docMk/>
            <pc:sldMk cId="1790842365" sldId="287"/>
            <ac:spMk id="16" creationId="{4E4490D0-3672-446A-AC12-B4830333BDDD}"/>
          </ac:spMkLst>
        </pc:spChg>
        <pc:spChg chg="del">
          <ac:chgData name="Jacek Gatlik" userId="a3e05b102c46269e" providerId="LiveId" clId="{CC3E6E65-8730-42EF-8752-16BEB7B54FDD}" dt="2024-09-02T13:44:31.262" v="673"/>
          <ac:spMkLst>
            <pc:docMk/>
            <pc:sldMk cId="1790842365" sldId="287"/>
            <ac:spMk id="18" creationId="{39CB82C2-DF65-4EC1-8280-F201D50F570B}"/>
          </ac:spMkLst>
        </pc:spChg>
        <pc:spChg chg="del">
          <ac:chgData name="Jacek Gatlik" userId="a3e05b102c46269e" providerId="LiveId" clId="{CC3E6E65-8730-42EF-8752-16BEB7B54FDD}" dt="2024-09-02T13:44:31.262" v="673"/>
          <ac:spMkLst>
            <pc:docMk/>
            <pc:sldMk cId="1790842365" sldId="287"/>
            <ac:spMk id="22" creationId="{EB1836F0-F9E0-4D93-9BDD-7EEC6EA05F7B}"/>
          </ac:spMkLst>
        </pc:spChg>
        <pc:spChg chg="del">
          <ac:chgData name="Jacek Gatlik" userId="a3e05b102c46269e" providerId="LiveId" clId="{CC3E6E65-8730-42EF-8752-16BEB7B54FDD}" dt="2024-09-02T13:44:31.262" v="673"/>
          <ac:spMkLst>
            <pc:docMk/>
            <pc:sldMk cId="1790842365" sldId="287"/>
            <ac:spMk id="26" creationId="{6D2F28D1-82F9-40FE-935C-85ECF7660D2D}"/>
          </ac:spMkLst>
        </pc:spChg>
        <pc:spChg chg="del">
          <ac:chgData name="Jacek Gatlik" userId="a3e05b102c46269e" providerId="LiveId" clId="{CC3E6E65-8730-42EF-8752-16BEB7B54FDD}" dt="2024-09-02T13:44:31.262" v="673"/>
          <ac:spMkLst>
            <pc:docMk/>
            <pc:sldMk cId="1790842365" sldId="287"/>
            <ac:spMk id="28" creationId="{4B670E93-2F53-48FC-AB6C-E99E22D17F31}"/>
          </ac:spMkLst>
        </pc:spChg>
        <pc:cxnChg chg="del">
          <ac:chgData name="Jacek Gatlik" userId="a3e05b102c46269e" providerId="LiveId" clId="{CC3E6E65-8730-42EF-8752-16BEB7B54FDD}" dt="2024-09-02T13:44:31.262" v="673"/>
          <ac:cxnSpMkLst>
            <pc:docMk/>
            <pc:sldMk cId="1790842365" sldId="287"/>
            <ac:cxnSpMk id="20" creationId="{7E1D4427-852B-4B37-8E76-0E9F1810BA2A}"/>
          </ac:cxnSpMkLst>
        </pc:cxnChg>
        <pc:cxnChg chg="del">
          <ac:chgData name="Jacek Gatlik" userId="a3e05b102c46269e" providerId="LiveId" clId="{CC3E6E65-8730-42EF-8752-16BEB7B54FDD}" dt="2024-09-02T13:44:31.262" v="673"/>
          <ac:cxnSpMkLst>
            <pc:docMk/>
            <pc:sldMk cId="1790842365" sldId="287"/>
            <ac:cxnSpMk id="24" creationId="{7A49EFD3-A806-4D59-99F1-AA9AFAE4EF71}"/>
          </ac:cxnSpMkLst>
        </pc:cxnChg>
      </pc:sldChg>
      <pc:sldChg chg="del">
        <pc:chgData name="Jacek Gatlik" userId="a3e05b102c46269e" providerId="LiveId" clId="{CC3E6E65-8730-42EF-8752-16BEB7B54FDD}" dt="2024-09-02T11:14:48.796" v="19" actId="47"/>
        <pc:sldMkLst>
          <pc:docMk/>
          <pc:sldMk cId="518325007" sldId="288"/>
        </pc:sldMkLst>
      </pc:sldChg>
      <pc:sldChg chg="addSp delSp modSp add mod">
        <pc:chgData name="Jacek Gatlik" userId="a3e05b102c46269e" providerId="LiveId" clId="{CC3E6E65-8730-42EF-8752-16BEB7B54FDD}" dt="2024-09-11T18:36:27.397" v="1756"/>
        <pc:sldMkLst>
          <pc:docMk/>
          <pc:sldMk cId="2831096056" sldId="288"/>
        </pc:sldMkLst>
        <pc:spChg chg="add del">
          <ac:chgData name="Jacek Gatlik" userId="a3e05b102c46269e" providerId="LiveId" clId="{CC3E6E65-8730-42EF-8752-16BEB7B54FDD}" dt="2024-09-02T13:57:25.174" v="731" actId="478"/>
          <ac:spMkLst>
            <pc:docMk/>
            <pc:sldMk cId="2831096056" sldId="288"/>
            <ac:spMk id="3" creationId="{84C78FCD-A021-DF01-AF14-604BD02508D5}"/>
          </ac:spMkLst>
        </pc:spChg>
        <pc:spChg chg="add mod">
          <ac:chgData name="Jacek Gatlik" userId="a3e05b102c46269e" providerId="LiveId" clId="{CC3E6E65-8730-42EF-8752-16BEB7B54FDD}" dt="2024-09-03T05:58:39.918" v="1085" actId="1076"/>
          <ac:spMkLst>
            <pc:docMk/>
            <pc:sldMk cId="2831096056" sldId="288"/>
            <ac:spMk id="3" creationId="{B99503A1-C8C1-8034-6FEC-6931ABDB9811}"/>
          </ac:spMkLst>
        </pc:spChg>
        <pc:spChg chg="mod">
          <ac:chgData name="Jacek Gatlik" userId="a3e05b102c46269e" providerId="LiveId" clId="{CC3E6E65-8730-42EF-8752-16BEB7B54FDD}" dt="2024-09-11T18:36:27.397" v="1756"/>
          <ac:spMkLst>
            <pc:docMk/>
            <pc:sldMk cId="2831096056" sldId="288"/>
            <ac:spMk id="4" creationId="{CDA06E4F-BBB5-0518-CC78-060482CA1CD2}"/>
          </ac:spMkLst>
        </pc:spChg>
        <pc:spChg chg="add mod">
          <ac:chgData name="Jacek Gatlik" userId="a3e05b102c46269e" providerId="LiveId" clId="{CC3E6E65-8730-42EF-8752-16BEB7B54FDD}" dt="2024-09-02T13:57:30.403" v="732"/>
          <ac:spMkLst>
            <pc:docMk/>
            <pc:sldMk cId="2831096056" sldId="288"/>
            <ac:spMk id="6" creationId="{EF61205A-C3B6-2E00-17EE-3E4936238617}"/>
          </ac:spMkLst>
        </pc:spChg>
        <pc:spChg chg="add mod">
          <ac:chgData name="Jacek Gatlik" userId="a3e05b102c46269e" providerId="LiveId" clId="{CC3E6E65-8730-42EF-8752-16BEB7B54FDD}" dt="2024-09-03T06:04:30.078" v="1132" actId="20577"/>
          <ac:spMkLst>
            <pc:docMk/>
            <pc:sldMk cId="2831096056" sldId="288"/>
            <ac:spMk id="7" creationId="{24DF44C3-4C25-ACA4-9AF8-D8D7AD2292DE}"/>
          </ac:spMkLst>
        </pc:spChg>
        <pc:spChg chg="del">
          <ac:chgData name="Jacek Gatlik" userId="a3e05b102c46269e" providerId="LiveId" clId="{CC3E6E65-8730-42EF-8752-16BEB7B54FDD}" dt="2024-09-02T13:55:07.161" v="688" actId="478"/>
          <ac:spMkLst>
            <pc:docMk/>
            <pc:sldMk cId="2831096056" sldId="288"/>
            <ac:spMk id="10" creationId="{BAEB9947-399A-FF49-0212-A51BE6198294}"/>
          </ac:spMkLst>
        </pc:spChg>
        <pc:spChg chg="add mod">
          <ac:chgData name="Jacek Gatlik" userId="a3e05b102c46269e" providerId="LiveId" clId="{CC3E6E65-8730-42EF-8752-16BEB7B54FDD}" dt="2024-09-02T14:18:44.360" v="802" actId="1076"/>
          <ac:spMkLst>
            <pc:docMk/>
            <pc:sldMk cId="2831096056" sldId="288"/>
            <ac:spMk id="20" creationId="{1CC105F5-658C-65F9-6DAF-5CF70B6C13A1}"/>
          </ac:spMkLst>
        </pc:spChg>
        <pc:spChg chg="add mod">
          <ac:chgData name="Jacek Gatlik" userId="a3e05b102c46269e" providerId="LiveId" clId="{CC3E6E65-8730-42EF-8752-16BEB7B54FDD}" dt="2024-09-03T06:02:41.128" v="1122" actId="113"/>
          <ac:spMkLst>
            <pc:docMk/>
            <pc:sldMk cId="2831096056" sldId="288"/>
            <ac:spMk id="23" creationId="{C787CF2D-5841-AA33-B726-C3DA0243563F}"/>
          </ac:spMkLst>
        </pc:spChg>
        <pc:spChg chg="mod">
          <ac:chgData name="Jacek Gatlik" userId="a3e05b102c46269e" providerId="LiveId" clId="{CC3E6E65-8730-42EF-8752-16BEB7B54FDD}" dt="2024-09-02T13:55:31.665" v="700" actId="20577"/>
          <ac:spMkLst>
            <pc:docMk/>
            <pc:sldMk cId="2831096056" sldId="288"/>
            <ac:spMk id="25" creationId="{64D23DA9-BA06-6223-A169-908F29661F2C}"/>
          </ac:spMkLst>
        </pc:spChg>
        <pc:spChg chg="add mod">
          <ac:chgData name="Jacek Gatlik" userId="a3e05b102c46269e" providerId="LiveId" clId="{CC3E6E65-8730-42EF-8752-16BEB7B54FDD}" dt="2024-09-03T06:03:52.097" v="1130" actId="1076"/>
          <ac:spMkLst>
            <pc:docMk/>
            <pc:sldMk cId="2831096056" sldId="288"/>
            <ac:spMk id="26" creationId="{C64D9C96-9347-2ACE-7796-0467B076D192}"/>
          </ac:spMkLst>
        </pc:spChg>
        <pc:picChg chg="del">
          <ac:chgData name="Jacek Gatlik" userId="a3e05b102c46269e" providerId="LiveId" clId="{CC3E6E65-8730-42EF-8752-16BEB7B54FDD}" dt="2024-09-02T13:55:04.360" v="686" actId="478"/>
          <ac:picMkLst>
            <pc:docMk/>
            <pc:sldMk cId="2831096056" sldId="288"/>
            <ac:picMk id="5" creationId="{EAD08292-2B8A-30C1-36AE-05F45A95B931}"/>
          </ac:picMkLst>
        </pc:picChg>
        <pc:picChg chg="del">
          <ac:chgData name="Jacek Gatlik" userId="a3e05b102c46269e" providerId="LiveId" clId="{CC3E6E65-8730-42EF-8752-16BEB7B54FDD}" dt="2024-09-02T13:55:05.295" v="687" actId="478"/>
          <ac:picMkLst>
            <pc:docMk/>
            <pc:sldMk cId="2831096056" sldId="288"/>
            <ac:picMk id="7" creationId="{A58F5506-4AFB-38DC-505F-A2AE0BC62572}"/>
          </ac:picMkLst>
        </pc:picChg>
        <pc:picChg chg="add mod">
          <ac:chgData name="Jacek Gatlik" userId="a3e05b102c46269e" providerId="LiveId" clId="{CC3E6E65-8730-42EF-8752-16BEB7B54FDD}" dt="2024-09-02T13:57:30.403" v="732"/>
          <ac:picMkLst>
            <pc:docMk/>
            <pc:sldMk cId="2831096056" sldId="288"/>
            <ac:picMk id="8" creationId="{782D864D-6589-1984-2193-0BD98AF63426}"/>
          </ac:picMkLst>
        </pc:picChg>
        <pc:picChg chg="mod">
          <ac:chgData name="Jacek Gatlik" userId="a3e05b102c46269e" providerId="LiveId" clId="{CC3E6E65-8730-42EF-8752-16BEB7B54FDD}" dt="2024-09-03T05:58:41.058" v="1086" actId="1076"/>
          <ac:picMkLst>
            <pc:docMk/>
            <pc:sldMk cId="2831096056" sldId="288"/>
            <ac:picMk id="11" creationId="{8279159A-31AE-FD00-77B8-15CCE81DA320}"/>
          </ac:picMkLst>
        </pc:picChg>
        <pc:picChg chg="add del mod">
          <ac:chgData name="Jacek Gatlik" userId="a3e05b102c46269e" providerId="LiveId" clId="{CC3E6E65-8730-42EF-8752-16BEB7B54FDD}" dt="2024-09-02T14:11:32.882" v="755" actId="478"/>
          <ac:picMkLst>
            <pc:docMk/>
            <pc:sldMk cId="2831096056" sldId="288"/>
            <ac:picMk id="12" creationId="{65C858FA-B75A-746E-041C-88F7EBDCD1C7}"/>
          </ac:picMkLst>
        </pc:picChg>
        <pc:picChg chg="add mod modCrop">
          <ac:chgData name="Jacek Gatlik" userId="a3e05b102c46269e" providerId="LiveId" clId="{CC3E6E65-8730-42EF-8752-16BEB7B54FDD}" dt="2024-09-03T06:00:52.753" v="1111" actId="1076"/>
          <ac:picMkLst>
            <pc:docMk/>
            <pc:sldMk cId="2831096056" sldId="288"/>
            <ac:picMk id="13" creationId="{210E99F9-9B36-2F62-998D-58CEA5543180}"/>
          </ac:picMkLst>
        </pc:picChg>
        <pc:picChg chg="mod ord">
          <ac:chgData name="Jacek Gatlik" userId="a3e05b102c46269e" providerId="LiveId" clId="{CC3E6E65-8730-42EF-8752-16BEB7B54FDD}" dt="2024-09-03T05:58:44.035" v="1087" actId="1076"/>
          <ac:picMkLst>
            <pc:docMk/>
            <pc:sldMk cId="2831096056" sldId="288"/>
            <ac:picMk id="14" creationId="{A7177C82-5B87-21FF-8203-8269E06212F2}"/>
          </ac:picMkLst>
        </pc:picChg>
        <pc:picChg chg="mod">
          <ac:chgData name="Jacek Gatlik" userId="a3e05b102c46269e" providerId="LiveId" clId="{CC3E6E65-8730-42EF-8752-16BEB7B54FDD}" dt="2024-09-03T05:59:14.637" v="1102" actId="1076"/>
          <ac:picMkLst>
            <pc:docMk/>
            <pc:sldMk cId="2831096056" sldId="288"/>
            <ac:picMk id="16" creationId="{35AED7CF-91DF-B715-7C8F-A7C5D4989A47}"/>
          </ac:picMkLst>
        </pc:picChg>
        <pc:picChg chg="add mod">
          <ac:chgData name="Jacek Gatlik" userId="a3e05b102c46269e" providerId="LiveId" clId="{CC3E6E65-8730-42EF-8752-16BEB7B54FDD}" dt="2024-09-02T14:18:41.532" v="801" actId="1076"/>
          <ac:picMkLst>
            <pc:docMk/>
            <pc:sldMk cId="2831096056" sldId="288"/>
            <ac:picMk id="18" creationId="{9926A3F9-52A5-F708-1201-95D91BB8ECB7}"/>
          </ac:picMkLst>
        </pc:picChg>
        <pc:picChg chg="del mod">
          <ac:chgData name="Jacek Gatlik" userId="a3e05b102c46269e" providerId="LiveId" clId="{CC3E6E65-8730-42EF-8752-16BEB7B54FDD}" dt="2024-09-02T14:17:24.537" v="790" actId="478"/>
          <ac:picMkLst>
            <pc:docMk/>
            <pc:sldMk cId="2831096056" sldId="288"/>
            <ac:picMk id="22" creationId="{AE7D9190-9DD5-29C9-64D7-24A3F52D2CEA}"/>
          </ac:picMkLst>
        </pc:picChg>
        <pc:cxnChg chg="add mod">
          <ac:chgData name="Jacek Gatlik" userId="a3e05b102c46269e" providerId="LiveId" clId="{CC3E6E65-8730-42EF-8752-16BEB7B54FDD}" dt="2024-09-03T06:01:20.049" v="1117" actId="14100"/>
          <ac:cxnSpMkLst>
            <pc:docMk/>
            <pc:sldMk cId="2831096056" sldId="288"/>
            <ac:cxnSpMk id="10" creationId="{C1AE1B0A-C9C6-B878-E8A2-E0F81340E292}"/>
          </ac:cxnSpMkLst>
        </pc:cxnChg>
        <pc:cxnChg chg="add mod">
          <ac:chgData name="Jacek Gatlik" userId="a3e05b102c46269e" providerId="LiveId" clId="{CC3E6E65-8730-42EF-8752-16BEB7B54FDD}" dt="2024-09-03T06:01:14.022" v="1116" actId="14100"/>
          <ac:cxnSpMkLst>
            <pc:docMk/>
            <pc:sldMk cId="2831096056" sldId="288"/>
            <ac:cxnSpMk id="15" creationId="{F0A3159E-2120-71A8-2B54-FC21E997CA1A}"/>
          </ac:cxnSpMkLst>
        </pc:cxnChg>
      </pc:sldChg>
      <pc:sldChg chg="addSp delSp modSp add mod">
        <pc:chgData name="Jacek Gatlik" userId="a3e05b102c46269e" providerId="LiveId" clId="{CC3E6E65-8730-42EF-8752-16BEB7B54FDD}" dt="2024-09-11T18:36:38.875" v="1759"/>
        <pc:sldMkLst>
          <pc:docMk/>
          <pc:sldMk cId="2787773334" sldId="289"/>
        </pc:sldMkLst>
        <pc:spChg chg="add del mod">
          <ac:chgData name="Jacek Gatlik" userId="a3e05b102c46269e" providerId="LiveId" clId="{CC3E6E65-8730-42EF-8752-16BEB7B54FDD}" dt="2024-09-11T18:36:38.364" v="1758" actId="478"/>
          <ac:spMkLst>
            <pc:docMk/>
            <pc:sldMk cId="2787773334" sldId="289"/>
            <ac:spMk id="2" creationId="{1B3E6447-CC20-0D0B-332F-67C7185D59F3}"/>
          </ac:spMkLst>
        </pc:spChg>
        <pc:spChg chg="add mod">
          <ac:chgData name="Jacek Gatlik" userId="a3e05b102c46269e" providerId="LiveId" clId="{CC3E6E65-8730-42EF-8752-16BEB7B54FDD}" dt="2024-09-03T06:05:28.938" v="1136" actId="255"/>
          <ac:spMkLst>
            <pc:docMk/>
            <pc:sldMk cId="2787773334" sldId="289"/>
            <ac:spMk id="3" creationId="{8F09985E-84CB-AFFF-4830-7A83CD2BD056}"/>
          </ac:spMkLst>
        </pc:spChg>
        <pc:spChg chg="del mod">
          <ac:chgData name="Jacek Gatlik" userId="a3e05b102c46269e" providerId="LiveId" clId="{CC3E6E65-8730-42EF-8752-16BEB7B54FDD}" dt="2024-09-10T09:04:21.426" v="1535" actId="478"/>
          <ac:spMkLst>
            <pc:docMk/>
            <pc:sldMk cId="2787773334" sldId="289"/>
            <ac:spMk id="4" creationId="{CDA06E4F-BBB5-0518-CC78-060482CA1CD2}"/>
          </ac:spMkLst>
        </pc:spChg>
        <pc:spChg chg="add mod">
          <ac:chgData name="Jacek Gatlik" userId="a3e05b102c46269e" providerId="LiveId" clId="{CC3E6E65-8730-42EF-8752-16BEB7B54FDD}" dt="2024-09-11T18:36:33.809" v="1757"/>
          <ac:spMkLst>
            <pc:docMk/>
            <pc:sldMk cId="2787773334" sldId="289"/>
            <ac:spMk id="4" creationId="{F5E3ABFD-AB65-BC60-3798-803F056FDBC0}"/>
          </ac:spMkLst>
        </pc:spChg>
        <pc:spChg chg="add mod">
          <ac:chgData name="Jacek Gatlik" userId="a3e05b102c46269e" providerId="LiveId" clId="{CC3E6E65-8730-42EF-8752-16BEB7B54FDD}" dt="2024-09-11T18:36:38.875" v="1759"/>
          <ac:spMkLst>
            <pc:docMk/>
            <pc:sldMk cId="2787773334" sldId="289"/>
            <ac:spMk id="5" creationId="{710BB821-1182-6678-6733-6F70A9656AEF}"/>
          </ac:spMkLst>
        </pc:spChg>
        <pc:spChg chg="del">
          <ac:chgData name="Jacek Gatlik" userId="a3e05b102c46269e" providerId="LiveId" clId="{CC3E6E65-8730-42EF-8752-16BEB7B54FDD}" dt="2024-09-02T14:20:12.037" v="804" actId="478"/>
          <ac:spMkLst>
            <pc:docMk/>
            <pc:sldMk cId="2787773334" sldId="289"/>
            <ac:spMk id="6" creationId="{EF61205A-C3B6-2E00-17EE-3E4936238617}"/>
          </ac:spMkLst>
        </pc:spChg>
        <pc:spChg chg="add mod">
          <ac:chgData name="Jacek Gatlik" userId="a3e05b102c46269e" providerId="LiveId" clId="{CC3E6E65-8730-42EF-8752-16BEB7B54FDD}" dt="2024-09-03T06:14:34.928" v="1244" actId="1076"/>
          <ac:spMkLst>
            <pc:docMk/>
            <pc:sldMk cId="2787773334" sldId="289"/>
            <ac:spMk id="8" creationId="{7D0C255E-4691-644F-B7A7-1F11754E8322}"/>
          </ac:spMkLst>
        </pc:spChg>
        <pc:spChg chg="add mod">
          <ac:chgData name="Jacek Gatlik" userId="a3e05b102c46269e" providerId="LiveId" clId="{CC3E6E65-8730-42EF-8752-16BEB7B54FDD}" dt="2024-09-03T06:14:55.791" v="1246" actId="1076"/>
          <ac:spMkLst>
            <pc:docMk/>
            <pc:sldMk cId="2787773334" sldId="289"/>
            <ac:spMk id="12" creationId="{38E7E2A9-932A-7D8E-8285-288BC394A3CA}"/>
          </ac:spMkLst>
        </pc:spChg>
        <pc:spChg chg="add mod">
          <ac:chgData name="Jacek Gatlik" userId="a3e05b102c46269e" providerId="LiveId" clId="{CC3E6E65-8730-42EF-8752-16BEB7B54FDD}" dt="2024-09-03T06:14:55.791" v="1246" actId="1076"/>
          <ac:spMkLst>
            <pc:docMk/>
            <pc:sldMk cId="2787773334" sldId="289"/>
            <ac:spMk id="15" creationId="{75457021-CB51-5DB3-4A8B-59B89F157BFB}"/>
          </ac:spMkLst>
        </pc:spChg>
        <pc:spChg chg="add mod">
          <ac:chgData name="Jacek Gatlik" userId="a3e05b102c46269e" providerId="LiveId" clId="{CC3E6E65-8730-42EF-8752-16BEB7B54FDD}" dt="2024-09-03T06:15:09.650" v="1247" actId="1076"/>
          <ac:spMkLst>
            <pc:docMk/>
            <pc:sldMk cId="2787773334" sldId="289"/>
            <ac:spMk id="19" creationId="{4FC03D80-B3C2-34F4-84B8-81C4A49D8883}"/>
          </ac:spMkLst>
        </pc:spChg>
        <pc:spChg chg="del">
          <ac:chgData name="Jacek Gatlik" userId="a3e05b102c46269e" providerId="LiveId" clId="{CC3E6E65-8730-42EF-8752-16BEB7B54FDD}" dt="2024-09-02T14:20:18.547" v="810" actId="478"/>
          <ac:spMkLst>
            <pc:docMk/>
            <pc:sldMk cId="2787773334" sldId="289"/>
            <ac:spMk id="20" creationId="{1CC105F5-658C-65F9-6DAF-5CF70B6C13A1}"/>
          </ac:spMkLst>
        </pc:spChg>
        <pc:spChg chg="mod">
          <ac:chgData name="Jacek Gatlik" userId="a3e05b102c46269e" providerId="LiveId" clId="{CC3E6E65-8730-42EF-8752-16BEB7B54FDD}" dt="2024-09-02T14:26:45.691" v="847"/>
          <ac:spMkLst>
            <pc:docMk/>
            <pc:sldMk cId="2787773334" sldId="289"/>
            <ac:spMk id="25" creationId="{64D23DA9-BA06-6223-A169-908F29661F2C}"/>
          </ac:spMkLst>
        </pc:spChg>
        <pc:spChg chg="add mod">
          <ac:chgData name="Jacek Gatlik" userId="a3e05b102c46269e" providerId="LiveId" clId="{CC3E6E65-8730-42EF-8752-16BEB7B54FDD}" dt="2024-09-03T06:29:38.303" v="1256" actId="1076"/>
          <ac:spMkLst>
            <pc:docMk/>
            <pc:sldMk cId="2787773334" sldId="289"/>
            <ac:spMk id="28" creationId="{40F92F8D-093F-3366-CB48-377D6A73B66E}"/>
          </ac:spMkLst>
        </pc:spChg>
        <pc:spChg chg="add mod">
          <ac:chgData name="Jacek Gatlik" userId="a3e05b102c46269e" providerId="LiveId" clId="{CC3E6E65-8730-42EF-8752-16BEB7B54FDD}" dt="2024-09-03T06:32:09.937" v="1293" actId="1076"/>
          <ac:spMkLst>
            <pc:docMk/>
            <pc:sldMk cId="2787773334" sldId="289"/>
            <ac:spMk id="36" creationId="{F6BFAA5D-101F-C192-01DB-EA260DFCCA8A}"/>
          </ac:spMkLst>
        </pc:spChg>
        <pc:spChg chg="add mod ord">
          <ac:chgData name="Jacek Gatlik" userId="a3e05b102c46269e" providerId="LiveId" clId="{CC3E6E65-8730-42EF-8752-16BEB7B54FDD}" dt="2024-09-03T06:34:39.143" v="1337" actId="1035"/>
          <ac:spMkLst>
            <pc:docMk/>
            <pc:sldMk cId="2787773334" sldId="289"/>
            <ac:spMk id="41" creationId="{FDEB604F-F8FA-A1E9-74BF-A38C3A3FC0AF}"/>
          </ac:spMkLst>
        </pc:spChg>
        <pc:picChg chg="mod">
          <ac:chgData name="Jacek Gatlik" userId="a3e05b102c46269e" providerId="LiveId" clId="{CC3E6E65-8730-42EF-8752-16BEB7B54FDD}" dt="2024-09-03T06:14:31.003" v="1243" actId="1076"/>
          <ac:picMkLst>
            <pc:docMk/>
            <pc:sldMk cId="2787773334" sldId="289"/>
            <ac:picMk id="6" creationId="{7484809B-0A1F-6029-FB33-47853A147E35}"/>
          </ac:picMkLst>
        </pc:picChg>
        <pc:picChg chg="del">
          <ac:chgData name="Jacek Gatlik" userId="a3e05b102c46269e" providerId="LiveId" clId="{CC3E6E65-8730-42EF-8752-16BEB7B54FDD}" dt="2024-09-02T14:20:12.728" v="805" actId="478"/>
          <ac:picMkLst>
            <pc:docMk/>
            <pc:sldMk cId="2787773334" sldId="289"/>
            <ac:picMk id="8" creationId="{782D864D-6589-1984-2193-0BD98AF63426}"/>
          </ac:picMkLst>
        </pc:picChg>
        <pc:picChg chg="mod">
          <ac:chgData name="Jacek Gatlik" userId="a3e05b102c46269e" providerId="LiveId" clId="{CC3E6E65-8730-42EF-8752-16BEB7B54FDD}" dt="2024-09-03T06:14:40.181" v="1245" actId="1076"/>
          <ac:picMkLst>
            <pc:docMk/>
            <pc:sldMk cId="2787773334" sldId="289"/>
            <ac:picMk id="10" creationId="{D7A8CBEC-6262-E347-8B1C-EF4B589DFCD6}"/>
          </ac:picMkLst>
        </pc:picChg>
        <pc:picChg chg="del">
          <ac:chgData name="Jacek Gatlik" userId="a3e05b102c46269e" providerId="LiveId" clId="{CC3E6E65-8730-42EF-8752-16BEB7B54FDD}" dt="2024-09-02T14:20:13.423" v="806" actId="478"/>
          <ac:picMkLst>
            <pc:docMk/>
            <pc:sldMk cId="2787773334" sldId="289"/>
            <ac:picMk id="11" creationId="{8279159A-31AE-FD00-77B8-15CCE81DA320}"/>
          </ac:picMkLst>
        </pc:picChg>
        <pc:picChg chg="mod">
          <ac:chgData name="Jacek Gatlik" userId="a3e05b102c46269e" providerId="LiveId" clId="{CC3E6E65-8730-42EF-8752-16BEB7B54FDD}" dt="2024-09-03T06:14:55.791" v="1246" actId="1076"/>
          <ac:picMkLst>
            <pc:docMk/>
            <pc:sldMk cId="2787773334" sldId="289"/>
            <ac:picMk id="14" creationId="{498121B7-19A8-BF8F-5C24-0AED80C08BA1}"/>
          </ac:picMkLst>
        </pc:picChg>
        <pc:picChg chg="del">
          <ac:chgData name="Jacek Gatlik" userId="a3e05b102c46269e" providerId="LiveId" clId="{CC3E6E65-8730-42EF-8752-16BEB7B54FDD}" dt="2024-09-02T14:20:14.063" v="807" actId="478"/>
          <ac:picMkLst>
            <pc:docMk/>
            <pc:sldMk cId="2787773334" sldId="289"/>
            <ac:picMk id="14" creationId="{A7177C82-5B87-21FF-8203-8269E06212F2}"/>
          </ac:picMkLst>
        </pc:picChg>
        <pc:picChg chg="del">
          <ac:chgData name="Jacek Gatlik" userId="a3e05b102c46269e" providerId="LiveId" clId="{CC3E6E65-8730-42EF-8752-16BEB7B54FDD}" dt="2024-09-02T14:20:16.578" v="809" actId="478"/>
          <ac:picMkLst>
            <pc:docMk/>
            <pc:sldMk cId="2787773334" sldId="289"/>
            <ac:picMk id="16" creationId="{35AED7CF-91DF-B715-7C8F-A7C5D4989A47}"/>
          </ac:picMkLst>
        </pc:picChg>
        <pc:picChg chg="mod">
          <ac:chgData name="Jacek Gatlik" userId="a3e05b102c46269e" providerId="LiveId" clId="{CC3E6E65-8730-42EF-8752-16BEB7B54FDD}" dt="2024-09-03T06:14:55.791" v="1246" actId="1076"/>
          <ac:picMkLst>
            <pc:docMk/>
            <pc:sldMk cId="2787773334" sldId="289"/>
            <ac:picMk id="17" creationId="{826630F9-7A05-2841-AD5E-56D40E1AB220}"/>
          </ac:picMkLst>
        </pc:picChg>
        <pc:picChg chg="del">
          <ac:chgData name="Jacek Gatlik" userId="a3e05b102c46269e" providerId="LiveId" clId="{CC3E6E65-8730-42EF-8752-16BEB7B54FDD}" dt="2024-09-02T14:20:15.160" v="808" actId="478"/>
          <ac:picMkLst>
            <pc:docMk/>
            <pc:sldMk cId="2787773334" sldId="289"/>
            <ac:picMk id="18" creationId="{9926A3F9-52A5-F708-1201-95D91BB8ECB7}"/>
          </ac:picMkLst>
        </pc:picChg>
        <pc:picChg chg="mod">
          <ac:chgData name="Jacek Gatlik" userId="a3e05b102c46269e" providerId="LiveId" clId="{CC3E6E65-8730-42EF-8752-16BEB7B54FDD}" dt="2024-09-03T06:15:18.216" v="1248" actId="1076"/>
          <ac:picMkLst>
            <pc:docMk/>
            <pc:sldMk cId="2787773334" sldId="289"/>
            <ac:picMk id="21" creationId="{32103E7A-A767-9070-A348-74139397C3D7}"/>
          </ac:picMkLst>
        </pc:picChg>
        <pc:picChg chg="del mod">
          <ac:chgData name="Jacek Gatlik" userId="a3e05b102c46269e" providerId="LiveId" clId="{CC3E6E65-8730-42EF-8752-16BEB7B54FDD}" dt="2024-09-03T06:13:54.823" v="1240" actId="478"/>
          <ac:picMkLst>
            <pc:docMk/>
            <pc:sldMk cId="2787773334" sldId="289"/>
            <ac:picMk id="23" creationId="{D0DCCC69-4E0F-77EF-3720-70A691C21A66}"/>
          </ac:picMkLst>
        </pc:picChg>
        <pc:picChg chg="mod ord">
          <ac:chgData name="Jacek Gatlik" userId="a3e05b102c46269e" providerId="LiveId" clId="{CC3E6E65-8730-42EF-8752-16BEB7B54FDD}" dt="2024-09-03T06:33:28.186" v="1319" actId="1076"/>
          <ac:picMkLst>
            <pc:docMk/>
            <pc:sldMk cId="2787773334" sldId="289"/>
            <ac:picMk id="26" creationId="{A3BDE552-7256-B2BC-9D19-D3528AD0D312}"/>
          </ac:picMkLst>
        </pc:picChg>
        <pc:picChg chg="del mod">
          <ac:chgData name="Jacek Gatlik" userId="a3e05b102c46269e" providerId="LiveId" clId="{CC3E6E65-8730-42EF-8752-16BEB7B54FDD}" dt="2024-09-03T06:30:23.503" v="1275" actId="478"/>
          <ac:picMkLst>
            <pc:docMk/>
            <pc:sldMk cId="2787773334" sldId="289"/>
            <ac:picMk id="30" creationId="{F9B0677E-E9D2-9977-622C-1DEFA877BB49}"/>
          </ac:picMkLst>
        </pc:picChg>
        <pc:picChg chg="mod ord">
          <ac:chgData name="Jacek Gatlik" userId="a3e05b102c46269e" providerId="LiveId" clId="{CC3E6E65-8730-42EF-8752-16BEB7B54FDD}" dt="2024-09-03T06:30:30.096" v="1278" actId="1076"/>
          <ac:picMkLst>
            <pc:docMk/>
            <pc:sldMk cId="2787773334" sldId="289"/>
            <ac:picMk id="32" creationId="{BFF2D035-9C6E-9520-0A0C-14A376D4BD11}"/>
          </ac:picMkLst>
        </pc:picChg>
        <pc:picChg chg="mod">
          <ac:chgData name="Jacek Gatlik" userId="a3e05b102c46269e" providerId="LiveId" clId="{CC3E6E65-8730-42EF-8752-16BEB7B54FDD}" dt="2024-09-03T06:33:31.546" v="1320" actId="1076"/>
          <ac:picMkLst>
            <pc:docMk/>
            <pc:sldMk cId="2787773334" sldId="289"/>
            <ac:picMk id="34" creationId="{8F790F5E-0357-4A6D-3547-F7E5E179D26D}"/>
          </ac:picMkLst>
        </pc:picChg>
        <pc:picChg chg="del mod">
          <ac:chgData name="Jacek Gatlik" userId="a3e05b102c46269e" providerId="LiveId" clId="{CC3E6E65-8730-42EF-8752-16BEB7B54FDD}" dt="2024-09-03T06:33:20.495" v="1315" actId="478"/>
          <ac:picMkLst>
            <pc:docMk/>
            <pc:sldMk cId="2787773334" sldId="289"/>
            <ac:picMk id="38" creationId="{391C0F17-D764-2384-73EB-7D18D961B41F}"/>
          </ac:picMkLst>
        </pc:picChg>
        <pc:picChg chg="mod ord">
          <ac:chgData name="Jacek Gatlik" userId="a3e05b102c46269e" providerId="LiveId" clId="{CC3E6E65-8730-42EF-8752-16BEB7B54FDD}" dt="2024-09-03T06:33:25.658" v="1318" actId="1076"/>
          <ac:picMkLst>
            <pc:docMk/>
            <pc:sldMk cId="2787773334" sldId="289"/>
            <ac:picMk id="40" creationId="{29D3A4D1-8A32-97E1-A3C5-82DE2D96C104}"/>
          </ac:picMkLst>
        </pc:picChg>
      </pc:sldChg>
      <pc:sldChg chg="addSp delSp modSp add mod">
        <pc:chgData name="Jacek Gatlik" userId="a3e05b102c46269e" providerId="LiveId" clId="{CC3E6E65-8730-42EF-8752-16BEB7B54FDD}" dt="2024-09-11T18:37:00.617" v="1767"/>
        <pc:sldMkLst>
          <pc:docMk/>
          <pc:sldMk cId="3939726552" sldId="290"/>
        </pc:sldMkLst>
        <pc:spChg chg="add del mod">
          <ac:chgData name="Jacek Gatlik" userId="a3e05b102c46269e" providerId="LiveId" clId="{CC3E6E65-8730-42EF-8752-16BEB7B54FDD}" dt="2024-09-11T18:37:00.074" v="1766" actId="478"/>
          <ac:spMkLst>
            <pc:docMk/>
            <pc:sldMk cId="3939726552" sldId="290"/>
            <ac:spMk id="2" creationId="{A96F34B6-5E60-5ADB-AB3E-21AF0E7895E0}"/>
          </ac:spMkLst>
        </pc:spChg>
        <pc:spChg chg="add mod">
          <ac:chgData name="Jacek Gatlik" userId="a3e05b102c46269e" providerId="LiveId" clId="{CC3E6E65-8730-42EF-8752-16BEB7B54FDD}" dt="2024-09-03T06:46:45.436" v="1391" actId="14100"/>
          <ac:spMkLst>
            <pc:docMk/>
            <pc:sldMk cId="3939726552" sldId="290"/>
            <ac:spMk id="3" creationId="{B8665C66-2404-B403-8C8D-4E2FAF42B83E}"/>
          </ac:spMkLst>
        </pc:spChg>
        <pc:spChg chg="add mod">
          <ac:chgData name="Jacek Gatlik" userId="a3e05b102c46269e" providerId="LiveId" clId="{CC3E6E65-8730-42EF-8752-16BEB7B54FDD}" dt="2024-09-11T18:37:00.617" v="1767"/>
          <ac:spMkLst>
            <pc:docMk/>
            <pc:sldMk cId="3939726552" sldId="290"/>
            <ac:spMk id="4" creationId="{9D553267-7ADA-9FE2-7B2B-B5DB1A0C43BD}"/>
          </ac:spMkLst>
        </pc:spChg>
        <pc:spChg chg="del mod">
          <ac:chgData name="Jacek Gatlik" userId="a3e05b102c46269e" providerId="LiveId" clId="{CC3E6E65-8730-42EF-8752-16BEB7B54FDD}" dt="2024-09-10T09:04:39.317" v="1539" actId="478"/>
          <ac:spMkLst>
            <pc:docMk/>
            <pc:sldMk cId="3939726552" sldId="290"/>
            <ac:spMk id="4" creationId="{CDA06E4F-BBB5-0518-CC78-060482CA1CD2}"/>
          </ac:spMkLst>
        </pc:spChg>
        <pc:spChg chg="add mod">
          <ac:chgData name="Jacek Gatlik" userId="a3e05b102c46269e" providerId="LiveId" clId="{CC3E6E65-8730-42EF-8752-16BEB7B54FDD}" dt="2024-09-03T06:47:38.935" v="1396" actId="14100"/>
          <ac:spMkLst>
            <pc:docMk/>
            <pc:sldMk cId="3939726552" sldId="290"/>
            <ac:spMk id="8" creationId="{84DCADF4-0144-29F1-FF54-39F8C6A1C116}"/>
          </ac:spMkLst>
        </pc:spChg>
        <pc:spChg chg="add mod ord">
          <ac:chgData name="Jacek Gatlik" userId="a3e05b102c46269e" providerId="LiveId" clId="{CC3E6E65-8730-42EF-8752-16BEB7B54FDD}" dt="2024-09-03T06:52:37.275" v="1439" actId="171"/>
          <ac:spMkLst>
            <pc:docMk/>
            <pc:sldMk cId="3939726552" sldId="290"/>
            <ac:spMk id="15" creationId="{823AD033-8337-CF21-4BAC-9684FC6C4CC2}"/>
          </ac:spMkLst>
        </pc:spChg>
        <pc:spChg chg="add mod">
          <ac:chgData name="Jacek Gatlik" userId="a3e05b102c46269e" providerId="LiveId" clId="{CC3E6E65-8730-42EF-8752-16BEB7B54FDD}" dt="2024-09-03T06:53:51.591" v="1450" actId="1076"/>
          <ac:spMkLst>
            <pc:docMk/>
            <pc:sldMk cId="3939726552" sldId="290"/>
            <ac:spMk id="17" creationId="{32CF3EB9-CA5B-F267-148F-4D2FBDD6F67F}"/>
          </ac:spMkLst>
        </pc:spChg>
        <pc:spChg chg="add mod">
          <ac:chgData name="Jacek Gatlik" userId="a3e05b102c46269e" providerId="LiveId" clId="{CC3E6E65-8730-42EF-8752-16BEB7B54FDD}" dt="2024-09-03T06:57:52.837" v="1480" actId="20578"/>
          <ac:spMkLst>
            <pc:docMk/>
            <pc:sldMk cId="3939726552" sldId="290"/>
            <ac:spMk id="21" creationId="{887841FC-7022-7A45-C4CC-50F0FFED33F2}"/>
          </ac:spMkLst>
        </pc:spChg>
        <pc:spChg chg="mod">
          <ac:chgData name="Jacek Gatlik" userId="a3e05b102c46269e" providerId="LiveId" clId="{CC3E6E65-8730-42EF-8752-16BEB7B54FDD}" dt="2024-09-02T14:26:29.727" v="846"/>
          <ac:spMkLst>
            <pc:docMk/>
            <pc:sldMk cId="3939726552" sldId="290"/>
            <ac:spMk id="25" creationId="{64D23DA9-BA06-6223-A169-908F29661F2C}"/>
          </ac:spMkLst>
        </pc:spChg>
        <pc:spChg chg="add mod">
          <ac:chgData name="Jacek Gatlik" userId="a3e05b102c46269e" providerId="LiveId" clId="{CC3E6E65-8730-42EF-8752-16BEB7B54FDD}" dt="2024-09-03T06:59:10.033" v="1496" actId="1076"/>
          <ac:spMkLst>
            <pc:docMk/>
            <pc:sldMk cId="3939726552" sldId="290"/>
            <ac:spMk id="26" creationId="{D166BC61-1BC3-0CEA-57DD-C5DDE61D1897}"/>
          </ac:spMkLst>
        </pc:spChg>
        <pc:picChg chg="mod">
          <ac:chgData name="Jacek Gatlik" userId="a3e05b102c46269e" providerId="LiveId" clId="{CC3E6E65-8730-42EF-8752-16BEB7B54FDD}" dt="2024-09-03T06:46:49.943" v="1392" actId="1076"/>
          <ac:picMkLst>
            <pc:docMk/>
            <pc:sldMk cId="3939726552" sldId="290"/>
            <ac:picMk id="6" creationId="{4138F4AB-30D8-8097-AB8D-780026055613}"/>
          </ac:picMkLst>
        </pc:picChg>
        <pc:picChg chg="mod">
          <ac:chgData name="Jacek Gatlik" userId="a3e05b102c46269e" providerId="LiveId" clId="{CC3E6E65-8730-42EF-8752-16BEB7B54FDD}" dt="2024-09-03T06:48:15.626" v="1405" actId="1076"/>
          <ac:picMkLst>
            <pc:docMk/>
            <pc:sldMk cId="3939726552" sldId="290"/>
            <ac:picMk id="10" creationId="{6E61BF4D-8470-9572-3094-7CA7BEC608B0}"/>
          </ac:picMkLst>
        </pc:picChg>
        <pc:picChg chg="del mod">
          <ac:chgData name="Jacek Gatlik" userId="a3e05b102c46269e" providerId="LiveId" clId="{CC3E6E65-8730-42EF-8752-16BEB7B54FDD}" dt="2024-09-03T06:52:02.923" v="1428" actId="478"/>
          <ac:picMkLst>
            <pc:docMk/>
            <pc:sldMk cId="3939726552" sldId="290"/>
            <ac:picMk id="12" creationId="{8A036409-9AC1-6636-5AA5-92F85B6272BA}"/>
          </ac:picMkLst>
        </pc:picChg>
        <pc:picChg chg="mod ord">
          <ac:chgData name="Jacek Gatlik" userId="a3e05b102c46269e" providerId="LiveId" clId="{CC3E6E65-8730-42EF-8752-16BEB7B54FDD}" dt="2024-09-03T06:52:04.452" v="1431" actId="1076"/>
          <ac:picMkLst>
            <pc:docMk/>
            <pc:sldMk cId="3939726552" sldId="290"/>
            <ac:picMk id="14" creationId="{08716A35-879C-20F3-C15A-997B0B7ED8DE}"/>
          </ac:picMkLst>
        </pc:picChg>
        <pc:picChg chg="mod">
          <ac:chgData name="Jacek Gatlik" userId="a3e05b102c46269e" providerId="LiveId" clId="{CC3E6E65-8730-42EF-8752-16BEB7B54FDD}" dt="2024-09-03T06:54:33.471" v="1460" actId="1076"/>
          <ac:picMkLst>
            <pc:docMk/>
            <pc:sldMk cId="3939726552" sldId="290"/>
            <ac:picMk id="19" creationId="{6503145E-DD7A-1F57-8C09-6F992D26D642}"/>
          </ac:picMkLst>
        </pc:picChg>
        <pc:picChg chg="mod">
          <ac:chgData name="Jacek Gatlik" userId="a3e05b102c46269e" providerId="LiveId" clId="{CC3E6E65-8730-42EF-8752-16BEB7B54FDD}" dt="2024-09-03T06:57:14.474" v="1474" actId="1076"/>
          <ac:picMkLst>
            <pc:docMk/>
            <pc:sldMk cId="3939726552" sldId="290"/>
            <ac:picMk id="23" creationId="{497AAA9B-D63D-72A0-224E-3C9B54E84D90}"/>
          </ac:picMkLst>
        </pc:picChg>
        <pc:picChg chg="mod">
          <ac:chgData name="Jacek Gatlik" userId="a3e05b102c46269e" providerId="LiveId" clId="{CC3E6E65-8730-42EF-8752-16BEB7B54FDD}" dt="2024-09-03T07:00:18.205" v="1526" actId="1076"/>
          <ac:picMkLst>
            <pc:docMk/>
            <pc:sldMk cId="3939726552" sldId="290"/>
            <ac:picMk id="28" creationId="{B32385E5-FC7D-CF7D-BA0F-D9CF5FD1C9B5}"/>
          </ac:picMkLst>
        </pc:picChg>
        <pc:picChg chg="mod">
          <ac:chgData name="Jacek Gatlik" userId="a3e05b102c46269e" providerId="LiveId" clId="{CC3E6E65-8730-42EF-8752-16BEB7B54FDD}" dt="2024-09-03T07:00:18.205" v="1526" actId="1076"/>
          <ac:picMkLst>
            <pc:docMk/>
            <pc:sldMk cId="3939726552" sldId="290"/>
            <ac:picMk id="30" creationId="{8615C1CE-3537-B899-44EC-7A5C8AE17B52}"/>
          </ac:picMkLst>
        </pc:picChg>
      </pc:sldChg>
      <pc:sldChg chg="addSp delSp modSp add mod">
        <pc:chgData name="Jacek Gatlik" userId="a3e05b102c46269e" providerId="LiveId" clId="{CC3E6E65-8730-42EF-8752-16BEB7B54FDD}" dt="2024-09-11T18:36:44.089" v="1761"/>
        <pc:sldMkLst>
          <pc:docMk/>
          <pc:sldMk cId="4043977526" sldId="291"/>
        </pc:sldMkLst>
        <pc:spChg chg="add del mod">
          <ac:chgData name="Jacek Gatlik" userId="a3e05b102c46269e" providerId="LiveId" clId="{CC3E6E65-8730-42EF-8752-16BEB7B54FDD}" dt="2024-09-11T18:36:43.351" v="1760" actId="478"/>
          <ac:spMkLst>
            <pc:docMk/>
            <pc:sldMk cId="4043977526" sldId="291"/>
            <ac:spMk id="2" creationId="{DDF768AD-8D24-C92F-1882-315E62634B92}"/>
          </ac:spMkLst>
        </pc:spChg>
        <pc:spChg chg="add mod">
          <ac:chgData name="Jacek Gatlik" userId="a3e05b102c46269e" providerId="LiveId" clId="{CC3E6E65-8730-42EF-8752-16BEB7B54FDD}" dt="2024-09-11T18:36:44.089" v="1761"/>
          <ac:spMkLst>
            <pc:docMk/>
            <pc:sldMk cId="4043977526" sldId="291"/>
            <ac:spMk id="4" creationId="{501F59F2-02A0-9923-3646-48BA3F3CE209}"/>
          </ac:spMkLst>
        </pc:spChg>
        <pc:spChg chg="del">
          <ac:chgData name="Jacek Gatlik" userId="a3e05b102c46269e" providerId="LiveId" clId="{CC3E6E65-8730-42EF-8752-16BEB7B54FDD}" dt="2024-09-10T09:04:25.952" v="1536" actId="478"/>
          <ac:spMkLst>
            <pc:docMk/>
            <pc:sldMk cId="4043977526" sldId="291"/>
            <ac:spMk id="4" creationId="{CDA06E4F-BBB5-0518-CC78-060482CA1CD2}"/>
          </ac:spMkLst>
        </pc:spChg>
        <pc:spChg chg="add mod">
          <ac:chgData name="Jacek Gatlik" userId="a3e05b102c46269e" providerId="LiveId" clId="{CC3E6E65-8730-42EF-8752-16BEB7B54FDD}" dt="2024-09-02T14:38:58.439" v="976" actId="1035"/>
          <ac:spMkLst>
            <pc:docMk/>
            <pc:sldMk cId="4043977526" sldId="291"/>
            <ac:spMk id="10" creationId="{91064BB3-4570-333C-593E-550F2191062F}"/>
          </ac:spMkLst>
        </pc:spChg>
        <pc:picChg chg="add mod">
          <ac:chgData name="Jacek Gatlik" userId="a3e05b102c46269e" providerId="LiveId" clId="{CC3E6E65-8730-42EF-8752-16BEB7B54FDD}" dt="2024-09-02T14:36:23.594" v="880" actId="1076"/>
          <ac:picMkLst>
            <pc:docMk/>
            <pc:sldMk cId="4043977526" sldId="291"/>
            <ac:picMk id="3" creationId="{52A555A0-CC86-23C6-1AEA-E389F7973F69}"/>
          </ac:picMkLst>
        </pc:picChg>
        <pc:picChg chg="add mod">
          <ac:chgData name="Jacek Gatlik" userId="a3e05b102c46269e" providerId="LiveId" clId="{CC3E6E65-8730-42EF-8752-16BEB7B54FDD}" dt="2024-09-02T14:36:16.920" v="878" actId="1076"/>
          <ac:picMkLst>
            <pc:docMk/>
            <pc:sldMk cId="4043977526" sldId="291"/>
            <ac:picMk id="6" creationId="{6217457B-CCBB-23D3-DB95-BD33B3BDFDC1}"/>
          </ac:picMkLst>
        </pc:picChg>
        <pc:picChg chg="add mod">
          <ac:chgData name="Jacek Gatlik" userId="a3e05b102c46269e" providerId="LiveId" clId="{CC3E6E65-8730-42EF-8752-16BEB7B54FDD}" dt="2024-09-02T14:36:18.180" v="879" actId="1076"/>
          <ac:picMkLst>
            <pc:docMk/>
            <pc:sldMk cId="4043977526" sldId="291"/>
            <ac:picMk id="8" creationId="{700CA70D-FBFA-A69A-A0DA-23F65BAD9C23}"/>
          </ac:picMkLst>
        </pc:picChg>
      </pc:sldChg>
      <pc:sldChg chg="addSp delSp modSp add mod">
        <pc:chgData name="Jacek Gatlik" userId="a3e05b102c46269e" providerId="LiveId" clId="{CC3E6E65-8730-42EF-8752-16BEB7B54FDD}" dt="2024-09-11T18:36:48.990" v="1763"/>
        <pc:sldMkLst>
          <pc:docMk/>
          <pc:sldMk cId="1014542752" sldId="292"/>
        </pc:sldMkLst>
        <pc:spChg chg="add del mod">
          <ac:chgData name="Jacek Gatlik" userId="a3e05b102c46269e" providerId="LiveId" clId="{CC3E6E65-8730-42EF-8752-16BEB7B54FDD}" dt="2024-09-11T18:36:48.460" v="1762" actId="478"/>
          <ac:spMkLst>
            <pc:docMk/>
            <pc:sldMk cId="1014542752" sldId="292"/>
            <ac:spMk id="2" creationId="{BD7262D3-6258-284C-CBF3-F21B8D8DE7AB}"/>
          </ac:spMkLst>
        </pc:spChg>
        <pc:spChg chg="add mod">
          <ac:chgData name="Jacek Gatlik" userId="a3e05b102c46269e" providerId="LiveId" clId="{CC3E6E65-8730-42EF-8752-16BEB7B54FDD}" dt="2024-09-11T18:36:48.990" v="1763"/>
          <ac:spMkLst>
            <pc:docMk/>
            <pc:sldMk cId="1014542752" sldId="292"/>
            <ac:spMk id="3" creationId="{D057F452-15F2-C465-48E0-74F3E38C1FBD}"/>
          </ac:spMkLst>
        </pc:spChg>
        <pc:spChg chg="del">
          <ac:chgData name="Jacek Gatlik" userId="a3e05b102c46269e" providerId="LiveId" clId="{CC3E6E65-8730-42EF-8752-16BEB7B54FDD}" dt="2024-09-10T09:04:30.397" v="1537" actId="478"/>
          <ac:spMkLst>
            <pc:docMk/>
            <pc:sldMk cId="1014542752" sldId="292"/>
            <ac:spMk id="4" creationId="{CDA06E4F-BBB5-0518-CC78-060482CA1CD2}"/>
          </ac:spMkLst>
        </pc:spChg>
        <pc:spChg chg="mod">
          <ac:chgData name="Jacek Gatlik" userId="a3e05b102c46269e" providerId="LiveId" clId="{CC3E6E65-8730-42EF-8752-16BEB7B54FDD}" dt="2024-09-02T14:42:53.659" v="1027" actId="1076"/>
          <ac:spMkLst>
            <pc:docMk/>
            <pc:sldMk cId="1014542752" sldId="292"/>
            <ac:spMk id="10" creationId="{91064BB3-4570-333C-593E-550F2191062F}"/>
          </ac:spMkLst>
        </pc:spChg>
        <pc:picChg chg="del">
          <ac:chgData name="Jacek Gatlik" userId="a3e05b102c46269e" providerId="LiveId" clId="{CC3E6E65-8730-42EF-8752-16BEB7B54FDD}" dt="2024-09-02T14:39:19.744" v="978" actId="478"/>
          <ac:picMkLst>
            <pc:docMk/>
            <pc:sldMk cId="1014542752" sldId="292"/>
            <ac:picMk id="3" creationId="{52A555A0-CC86-23C6-1AEA-E389F7973F69}"/>
          </ac:picMkLst>
        </pc:picChg>
        <pc:picChg chg="add del mod">
          <ac:chgData name="Jacek Gatlik" userId="a3e05b102c46269e" providerId="LiveId" clId="{CC3E6E65-8730-42EF-8752-16BEB7B54FDD}" dt="2024-09-02T14:41:13.453" v="998" actId="478"/>
          <ac:picMkLst>
            <pc:docMk/>
            <pc:sldMk cId="1014542752" sldId="292"/>
            <ac:picMk id="5" creationId="{AE2BBDEA-B5AA-9532-8603-9CDEF3F0A575}"/>
          </ac:picMkLst>
        </pc:picChg>
        <pc:picChg chg="del">
          <ac:chgData name="Jacek Gatlik" userId="a3e05b102c46269e" providerId="LiveId" clId="{CC3E6E65-8730-42EF-8752-16BEB7B54FDD}" dt="2024-09-02T14:39:20.252" v="979" actId="478"/>
          <ac:picMkLst>
            <pc:docMk/>
            <pc:sldMk cId="1014542752" sldId="292"/>
            <ac:picMk id="6" creationId="{6217457B-CCBB-23D3-DB95-BD33B3BDFDC1}"/>
          </ac:picMkLst>
        </pc:picChg>
        <pc:picChg chg="add del mod">
          <ac:chgData name="Jacek Gatlik" userId="a3e05b102c46269e" providerId="LiveId" clId="{CC3E6E65-8730-42EF-8752-16BEB7B54FDD}" dt="2024-09-02T14:41:12.723" v="997" actId="478"/>
          <ac:picMkLst>
            <pc:docMk/>
            <pc:sldMk cId="1014542752" sldId="292"/>
            <ac:picMk id="7" creationId="{60838295-7A7E-D7C8-641F-FBE037265D4D}"/>
          </ac:picMkLst>
        </pc:picChg>
        <pc:picChg chg="del">
          <ac:chgData name="Jacek Gatlik" userId="a3e05b102c46269e" providerId="LiveId" clId="{CC3E6E65-8730-42EF-8752-16BEB7B54FDD}" dt="2024-09-02T14:39:20.732" v="980" actId="478"/>
          <ac:picMkLst>
            <pc:docMk/>
            <pc:sldMk cId="1014542752" sldId="292"/>
            <ac:picMk id="8" creationId="{700CA70D-FBFA-A69A-A0DA-23F65BAD9C23}"/>
          </ac:picMkLst>
        </pc:picChg>
        <pc:picChg chg="add del mod">
          <ac:chgData name="Jacek Gatlik" userId="a3e05b102c46269e" providerId="LiveId" clId="{CC3E6E65-8730-42EF-8752-16BEB7B54FDD}" dt="2024-09-02T14:41:11.054" v="996" actId="478"/>
          <ac:picMkLst>
            <pc:docMk/>
            <pc:sldMk cId="1014542752" sldId="292"/>
            <ac:picMk id="9" creationId="{A8A012FA-1C0A-B769-387E-11D9D1A06690}"/>
          </ac:picMkLst>
        </pc:picChg>
        <pc:picChg chg="add mod ord">
          <ac:chgData name="Jacek Gatlik" userId="a3e05b102c46269e" providerId="LiveId" clId="{CC3E6E65-8730-42EF-8752-16BEB7B54FDD}" dt="2024-09-02T14:43:20.155" v="1032" actId="167"/>
          <ac:picMkLst>
            <pc:docMk/>
            <pc:sldMk cId="1014542752" sldId="292"/>
            <ac:picMk id="12" creationId="{730FDD8C-9BBD-740A-4BBF-3B5D327BC519}"/>
          </ac:picMkLst>
        </pc:picChg>
      </pc:sldChg>
      <pc:sldChg chg="addSp delSp modSp add mod">
        <pc:chgData name="Jacek Gatlik" userId="a3e05b102c46269e" providerId="LiveId" clId="{CC3E6E65-8730-42EF-8752-16BEB7B54FDD}" dt="2024-09-11T18:36:55.437" v="1765"/>
        <pc:sldMkLst>
          <pc:docMk/>
          <pc:sldMk cId="1327887519" sldId="293"/>
        </pc:sldMkLst>
        <pc:spChg chg="add del mod">
          <ac:chgData name="Jacek Gatlik" userId="a3e05b102c46269e" providerId="LiveId" clId="{CC3E6E65-8730-42EF-8752-16BEB7B54FDD}" dt="2024-09-11T18:36:54.824" v="1764" actId="478"/>
          <ac:spMkLst>
            <pc:docMk/>
            <pc:sldMk cId="1327887519" sldId="293"/>
            <ac:spMk id="2" creationId="{7EFC3D35-0962-78EA-702D-1D9BCA607712}"/>
          </ac:spMkLst>
        </pc:spChg>
        <pc:spChg chg="add mod">
          <ac:chgData name="Jacek Gatlik" userId="a3e05b102c46269e" providerId="LiveId" clId="{CC3E6E65-8730-42EF-8752-16BEB7B54FDD}" dt="2024-09-11T18:36:55.437" v="1765"/>
          <ac:spMkLst>
            <pc:docMk/>
            <pc:sldMk cId="1327887519" sldId="293"/>
            <ac:spMk id="4" creationId="{00C44880-1AD5-6B48-11AA-AD7749302976}"/>
          </ac:spMkLst>
        </pc:spChg>
        <pc:spChg chg="del">
          <ac:chgData name="Jacek Gatlik" userId="a3e05b102c46269e" providerId="LiveId" clId="{CC3E6E65-8730-42EF-8752-16BEB7B54FDD}" dt="2024-09-10T09:04:35.216" v="1538" actId="478"/>
          <ac:spMkLst>
            <pc:docMk/>
            <pc:sldMk cId="1327887519" sldId="293"/>
            <ac:spMk id="4" creationId="{CDA06E4F-BBB5-0518-CC78-060482CA1CD2}"/>
          </ac:spMkLst>
        </pc:spChg>
        <pc:picChg chg="add mod modCrop">
          <ac:chgData name="Jacek Gatlik" userId="a3e05b102c46269e" providerId="LiveId" clId="{CC3E6E65-8730-42EF-8752-16BEB7B54FDD}" dt="2024-09-02T14:45:26.579" v="1042" actId="1076"/>
          <ac:picMkLst>
            <pc:docMk/>
            <pc:sldMk cId="1327887519" sldId="293"/>
            <ac:picMk id="3" creationId="{40C0718F-593C-6FEC-CDB0-9602572DD561}"/>
          </ac:picMkLst>
        </pc:picChg>
        <pc:picChg chg="del">
          <ac:chgData name="Jacek Gatlik" userId="a3e05b102c46269e" providerId="LiveId" clId="{CC3E6E65-8730-42EF-8752-16BEB7B54FDD}" dt="2024-09-02T14:44:37.338" v="1034" actId="478"/>
          <ac:picMkLst>
            <pc:docMk/>
            <pc:sldMk cId="1327887519" sldId="293"/>
            <ac:picMk id="12" creationId="{730FDD8C-9BBD-740A-4BBF-3B5D327BC519}"/>
          </ac:picMkLst>
        </pc:picChg>
      </pc:sldChg>
      <pc:sldChg chg="addSp delSp modSp add mod">
        <pc:chgData name="Jacek Gatlik" userId="a3e05b102c46269e" providerId="LiveId" clId="{CC3E6E65-8730-42EF-8752-16BEB7B54FDD}" dt="2024-09-11T18:37:09.018" v="1769"/>
        <pc:sldMkLst>
          <pc:docMk/>
          <pc:sldMk cId="1245371456" sldId="294"/>
        </pc:sldMkLst>
        <pc:spChg chg="add mod">
          <ac:chgData name="Jacek Gatlik" userId="a3e05b102c46269e" providerId="LiveId" clId="{CC3E6E65-8730-42EF-8752-16BEB7B54FDD}" dt="2024-09-02T14:46:32.697" v="1045"/>
          <ac:spMkLst>
            <pc:docMk/>
            <pc:sldMk cId="1245371456" sldId="294"/>
            <ac:spMk id="2" creationId="{CA8C4D44-DCAE-990C-464D-4A2959278412}"/>
          </ac:spMkLst>
        </pc:spChg>
        <pc:spChg chg="add del mod">
          <ac:chgData name="Jacek Gatlik" userId="a3e05b102c46269e" providerId="LiveId" clId="{CC3E6E65-8730-42EF-8752-16BEB7B54FDD}" dt="2024-09-11T18:37:08.526" v="1768" actId="478"/>
          <ac:spMkLst>
            <pc:docMk/>
            <pc:sldMk cId="1245371456" sldId="294"/>
            <ac:spMk id="3" creationId="{F6DBD9EF-F03C-1D9B-A4FA-DE2DDC988971}"/>
          </ac:spMkLst>
        </pc:spChg>
        <pc:spChg chg="del">
          <ac:chgData name="Jacek Gatlik" userId="a3e05b102c46269e" providerId="LiveId" clId="{CC3E6E65-8730-42EF-8752-16BEB7B54FDD}" dt="2024-09-10T09:04:43.397" v="1540" actId="478"/>
          <ac:spMkLst>
            <pc:docMk/>
            <pc:sldMk cId="1245371456" sldId="294"/>
            <ac:spMk id="4" creationId="{CDA06E4F-BBB5-0518-CC78-060482CA1CD2}"/>
          </ac:spMkLst>
        </pc:spChg>
        <pc:spChg chg="add mod">
          <ac:chgData name="Jacek Gatlik" userId="a3e05b102c46269e" providerId="LiveId" clId="{CC3E6E65-8730-42EF-8752-16BEB7B54FDD}" dt="2024-09-11T18:37:09.018" v="1769"/>
          <ac:spMkLst>
            <pc:docMk/>
            <pc:sldMk cId="1245371456" sldId="294"/>
            <ac:spMk id="4" creationId="{ED93BF8C-FFDC-AD4C-48DB-A6103B26254A}"/>
          </ac:spMkLst>
        </pc:spChg>
        <pc:picChg chg="add mod">
          <ac:chgData name="Jacek Gatlik" userId="a3e05b102c46269e" providerId="LiveId" clId="{CC3E6E65-8730-42EF-8752-16BEB7B54FDD}" dt="2024-09-02T14:47:05.467" v="1049" actId="1076"/>
          <ac:picMkLst>
            <pc:docMk/>
            <pc:sldMk cId="1245371456" sldId="294"/>
            <ac:picMk id="5" creationId="{2D538086-97CD-DCE2-C769-3F25FE7C61E1}"/>
          </ac:picMkLst>
        </pc:picChg>
        <pc:picChg chg="add del">
          <ac:chgData name="Jacek Gatlik" userId="a3e05b102c46269e" providerId="LiveId" clId="{CC3E6E65-8730-42EF-8752-16BEB7B54FDD}" dt="2024-09-02T14:47:31.876" v="1051" actId="22"/>
          <ac:picMkLst>
            <pc:docMk/>
            <pc:sldMk cId="1245371456" sldId="294"/>
            <ac:picMk id="7" creationId="{B18E20E7-3FD1-B3F3-E90C-E379F2D0F53F}"/>
          </ac:picMkLst>
        </pc:picChg>
      </pc:sldChg>
      <pc:sldChg chg="addSp delSp modSp add mod">
        <pc:chgData name="Jacek Gatlik" userId="a3e05b102c46269e" providerId="LiveId" clId="{CC3E6E65-8730-42EF-8752-16BEB7B54FDD}" dt="2024-09-11T18:37:14.761" v="1771"/>
        <pc:sldMkLst>
          <pc:docMk/>
          <pc:sldMk cId="3356604103" sldId="295"/>
        </pc:sldMkLst>
        <pc:spChg chg="add del mod">
          <ac:chgData name="Jacek Gatlik" userId="a3e05b102c46269e" providerId="LiveId" clId="{CC3E6E65-8730-42EF-8752-16BEB7B54FDD}" dt="2024-09-11T18:37:13.991" v="1770" actId="478"/>
          <ac:spMkLst>
            <pc:docMk/>
            <pc:sldMk cId="3356604103" sldId="295"/>
            <ac:spMk id="3" creationId="{AC04F6FE-02FE-38D0-E659-6F1E7996FFC3}"/>
          </ac:spMkLst>
        </pc:spChg>
        <pc:spChg chg="add mod">
          <ac:chgData name="Jacek Gatlik" userId="a3e05b102c46269e" providerId="LiveId" clId="{CC3E6E65-8730-42EF-8752-16BEB7B54FDD}" dt="2024-09-11T18:37:14.761" v="1771"/>
          <ac:spMkLst>
            <pc:docMk/>
            <pc:sldMk cId="3356604103" sldId="295"/>
            <ac:spMk id="4" creationId="{775AD6C9-AF76-B62C-7EFF-469D5A612BFB}"/>
          </ac:spMkLst>
        </pc:spChg>
        <pc:spChg chg="del">
          <ac:chgData name="Jacek Gatlik" userId="a3e05b102c46269e" providerId="LiveId" clId="{CC3E6E65-8730-42EF-8752-16BEB7B54FDD}" dt="2024-09-10T09:04:48.405" v="1541" actId="478"/>
          <ac:spMkLst>
            <pc:docMk/>
            <pc:sldMk cId="3356604103" sldId="295"/>
            <ac:spMk id="4" creationId="{CDA06E4F-BBB5-0518-CC78-060482CA1CD2}"/>
          </ac:spMkLst>
        </pc:spChg>
        <pc:picChg chg="del">
          <ac:chgData name="Jacek Gatlik" userId="a3e05b102c46269e" providerId="LiveId" clId="{CC3E6E65-8730-42EF-8752-16BEB7B54FDD}" dt="2024-09-02T14:47:38.331" v="1054" actId="478"/>
          <ac:picMkLst>
            <pc:docMk/>
            <pc:sldMk cId="3356604103" sldId="295"/>
            <ac:picMk id="5" creationId="{2D538086-97CD-DCE2-C769-3F25FE7C61E1}"/>
          </ac:picMkLst>
        </pc:picChg>
        <pc:picChg chg="add mod">
          <ac:chgData name="Jacek Gatlik" userId="a3e05b102c46269e" providerId="LiveId" clId="{CC3E6E65-8730-42EF-8752-16BEB7B54FDD}" dt="2024-09-02T14:49:16.882" v="1068" actId="1076"/>
          <ac:picMkLst>
            <pc:docMk/>
            <pc:sldMk cId="3356604103" sldId="295"/>
            <ac:picMk id="6" creationId="{A3C54935-3480-ACB3-A19F-1433545EE09E}"/>
          </ac:picMkLst>
        </pc:picChg>
      </pc:sldChg>
      <pc:sldChg chg="addSp delSp modSp add mod">
        <pc:chgData name="Jacek Gatlik" userId="a3e05b102c46269e" providerId="LiveId" clId="{CC3E6E65-8730-42EF-8752-16BEB7B54FDD}" dt="2024-09-11T18:37:20.676" v="1773"/>
        <pc:sldMkLst>
          <pc:docMk/>
          <pc:sldMk cId="4268503768" sldId="296"/>
        </pc:sldMkLst>
        <pc:spChg chg="mod">
          <ac:chgData name="Jacek Gatlik" userId="a3e05b102c46269e" providerId="LiveId" clId="{CC3E6E65-8730-42EF-8752-16BEB7B54FDD}" dt="2024-09-02T14:48:18.779" v="1059" actId="20577"/>
          <ac:spMkLst>
            <pc:docMk/>
            <pc:sldMk cId="4268503768" sldId="296"/>
            <ac:spMk id="2" creationId="{CA8C4D44-DCAE-990C-464D-4A2959278412}"/>
          </ac:spMkLst>
        </pc:spChg>
        <pc:spChg chg="add del mod">
          <ac:chgData name="Jacek Gatlik" userId="a3e05b102c46269e" providerId="LiveId" clId="{CC3E6E65-8730-42EF-8752-16BEB7B54FDD}" dt="2024-09-11T18:37:20.092" v="1772" actId="478"/>
          <ac:spMkLst>
            <pc:docMk/>
            <pc:sldMk cId="4268503768" sldId="296"/>
            <ac:spMk id="3" creationId="{11D1F604-4335-4979-490B-85FC5A7F8BC3}"/>
          </ac:spMkLst>
        </pc:spChg>
        <pc:spChg chg="add mod">
          <ac:chgData name="Jacek Gatlik" userId="a3e05b102c46269e" providerId="LiveId" clId="{CC3E6E65-8730-42EF-8752-16BEB7B54FDD}" dt="2024-09-11T18:37:20.676" v="1773"/>
          <ac:spMkLst>
            <pc:docMk/>
            <pc:sldMk cId="4268503768" sldId="296"/>
            <ac:spMk id="4" creationId="{7CD29A4C-00FF-8735-CFEA-0776DD7301A2}"/>
          </ac:spMkLst>
        </pc:spChg>
        <pc:spChg chg="del">
          <ac:chgData name="Jacek Gatlik" userId="a3e05b102c46269e" providerId="LiveId" clId="{CC3E6E65-8730-42EF-8752-16BEB7B54FDD}" dt="2024-09-10T09:04:53.050" v="1542" actId="478"/>
          <ac:spMkLst>
            <pc:docMk/>
            <pc:sldMk cId="4268503768" sldId="296"/>
            <ac:spMk id="4" creationId="{CDA06E4F-BBB5-0518-CC78-060482CA1CD2}"/>
          </ac:spMkLst>
        </pc:spChg>
        <pc:picChg chg="del">
          <ac:chgData name="Jacek Gatlik" userId="a3e05b102c46269e" providerId="LiveId" clId="{CC3E6E65-8730-42EF-8752-16BEB7B54FDD}" dt="2024-09-02T14:47:39.884" v="1055" actId="478"/>
          <ac:picMkLst>
            <pc:docMk/>
            <pc:sldMk cId="4268503768" sldId="296"/>
            <ac:picMk id="5" creationId="{2D538086-97CD-DCE2-C769-3F25FE7C61E1}"/>
          </ac:picMkLst>
        </pc:picChg>
        <pc:picChg chg="add mod">
          <ac:chgData name="Jacek Gatlik" userId="a3e05b102c46269e" providerId="LiveId" clId="{CC3E6E65-8730-42EF-8752-16BEB7B54FDD}" dt="2024-09-02T14:48:48.750" v="1064" actId="1076"/>
          <ac:picMkLst>
            <pc:docMk/>
            <pc:sldMk cId="4268503768" sldId="296"/>
            <ac:picMk id="6" creationId="{F78E6667-C540-2265-4E5F-FC4013E336F1}"/>
          </ac:picMkLst>
        </pc:picChg>
      </pc:sldChg>
      <pc:sldChg chg="addSp delSp modSp add mod">
        <pc:chgData name="Jacek Gatlik" userId="a3e05b102c46269e" providerId="LiveId" clId="{CC3E6E65-8730-42EF-8752-16BEB7B54FDD}" dt="2024-09-11T18:37:25.320" v="1775"/>
        <pc:sldMkLst>
          <pc:docMk/>
          <pc:sldMk cId="1709517944" sldId="297"/>
        </pc:sldMkLst>
        <pc:spChg chg="mod">
          <ac:chgData name="Jacek Gatlik" userId="a3e05b102c46269e" providerId="LiveId" clId="{CC3E6E65-8730-42EF-8752-16BEB7B54FDD}" dt="2024-09-10T09:12:40.362" v="1574" actId="123"/>
          <ac:spMkLst>
            <pc:docMk/>
            <pc:sldMk cId="1709517944" sldId="297"/>
            <ac:spMk id="2" creationId="{CA8C4D44-DCAE-990C-464D-4A2959278412}"/>
          </ac:spMkLst>
        </pc:spChg>
        <pc:spChg chg="del">
          <ac:chgData name="Jacek Gatlik" userId="a3e05b102c46269e" providerId="LiveId" clId="{CC3E6E65-8730-42EF-8752-16BEB7B54FDD}" dt="2024-09-11T18:37:24.910" v="1774" actId="478"/>
          <ac:spMkLst>
            <pc:docMk/>
            <pc:sldMk cId="1709517944" sldId="297"/>
            <ac:spMk id="3" creationId="{11D1F604-4335-4979-490B-85FC5A7F8BC3}"/>
          </ac:spMkLst>
        </pc:spChg>
        <pc:spChg chg="add mod">
          <ac:chgData name="Jacek Gatlik" userId="a3e05b102c46269e" providerId="LiveId" clId="{CC3E6E65-8730-42EF-8752-16BEB7B54FDD}" dt="2024-09-11T18:37:25.320" v="1775"/>
          <ac:spMkLst>
            <pc:docMk/>
            <pc:sldMk cId="1709517944" sldId="297"/>
            <ac:spMk id="4" creationId="{D2FAF5F3-2BF0-851E-BCF9-C07C20D1A7BE}"/>
          </ac:spMkLst>
        </pc:spChg>
        <pc:spChg chg="add mod">
          <ac:chgData name="Jacek Gatlik" userId="a3e05b102c46269e" providerId="LiveId" clId="{CC3E6E65-8730-42EF-8752-16BEB7B54FDD}" dt="2024-09-10T09:14:18.999" v="1588" actId="1076"/>
          <ac:spMkLst>
            <pc:docMk/>
            <pc:sldMk cId="1709517944" sldId="297"/>
            <ac:spMk id="8" creationId="{0C7A3F6C-6687-A056-9F4B-66BC23874E1C}"/>
          </ac:spMkLst>
        </pc:spChg>
        <pc:spChg chg="add mod">
          <ac:chgData name="Jacek Gatlik" userId="a3e05b102c46269e" providerId="LiveId" clId="{CC3E6E65-8730-42EF-8752-16BEB7B54FDD}" dt="2024-09-10T09:16:11.498" v="1617" actId="14100"/>
          <ac:spMkLst>
            <pc:docMk/>
            <pc:sldMk cId="1709517944" sldId="297"/>
            <ac:spMk id="14" creationId="{F3D4D326-E7DE-FF02-6995-522D0B715BB7}"/>
          </ac:spMkLst>
        </pc:spChg>
        <pc:spChg chg="mod">
          <ac:chgData name="Jacek Gatlik" userId="a3e05b102c46269e" providerId="LiveId" clId="{CC3E6E65-8730-42EF-8752-16BEB7B54FDD}" dt="2024-09-10T09:11:25.566" v="1556"/>
          <ac:spMkLst>
            <pc:docMk/>
            <pc:sldMk cId="1709517944" sldId="297"/>
            <ac:spMk id="25" creationId="{64D23DA9-BA06-6223-A169-908F29661F2C}"/>
          </ac:spMkLst>
        </pc:spChg>
        <pc:spChg chg="add mod ord">
          <ac:chgData name="Jacek Gatlik" userId="a3e05b102c46269e" providerId="LiveId" clId="{CC3E6E65-8730-42EF-8752-16BEB7B54FDD}" dt="2024-09-10T09:20:25.753" v="1733" actId="171"/>
          <ac:spMkLst>
            <pc:docMk/>
            <pc:sldMk cId="1709517944" sldId="297"/>
            <ac:spMk id="33" creationId="{A9A5AFD4-47AD-64C3-9E5C-FE9822B7BC4E}"/>
          </ac:spMkLst>
        </pc:spChg>
        <pc:picChg chg="add mod">
          <ac:chgData name="Jacek Gatlik" userId="a3e05b102c46269e" providerId="LiveId" clId="{CC3E6E65-8730-42EF-8752-16BEB7B54FDD}" dt="2024-09-10T09:16:52.445" v="1627" actId="1076"/>
          <ac:picMkLst>
            <pc:docMk/>
            <pc:sldMk cId="1709517944" sldId="297"/>
            <ac:picMk id="5" creationId="{53994C9E-6F42-30CE-9B60-AE97D6431551}"/>
          </ac:picMkLst>
        </pc:picChg>
        <pc:picChg chg="del">
          <ac:chgData name="Jacek Gatlik" userId="a3e05b102c46269e" providerId="LiveId" clId="{CC3E6E65-8730-42EF-8752-16BEB7B54FDD}" dt="2024-09-10T09:10:47.153" v="1552" actId="478"/>
          <ac:picMkLst>
            <pc:docMk/>
            <pc:sldMk cId="1709517944" sldId="297"/>
            <ac:picMk id="6" creationId="{F78E6667-C540-2265-4E5F-FC4013E336F1}"/>
          </ac:picMkLst>
        </pc:picChg>
        <pc:picChg chg="del mod">
          <ac:chgData name="Jacek Gatlik" userId="a3e05b102c46269e" providerId="LiveId" clId="{CC3E6E65-8730-42EF-8752-16BEB7B54FDD}" dt="2024-09-10T09:15:05.909" v="1611" actId="478"/>
          <ac:picMkLst>
            <pc:docMk/>
            <pc:sldMk cId="1709517944" sldId="297"/>
            <ac:picMk id="10" creationId="{D3A713BC-ED8B-B912-AABC-76F30D7F61C5}"/>
          </ac:picMkLst>
        </pc:picChg>
        <pc:picChg chg="mod ord">
          <ac:chgData name="Jacek Gatlik" userId="a3e05b102c46269e" providerId="LiveId" clId="{CC3E6E65-8730-42EF-8752-16BEB7B54FDD}" dt="2024-09-10T09:15:05.909" v="1613" actId="962"/>
          <ac:picMkLst>
            <pc:docMk/>
            <pc:sldMk cId="1709517944" sldId="297"/>
            <ac:picMk id="12" creationId="{44CA1184-9823-3286-125D-DF6CACA23348}"/>
          </ac:picMkLst>
        </pc:picChg>
        <pc:picChg chg="del mod">
          <ac:chgData name="Jacek Gatlik" userId="a3e05b102c46269e" providerId="LiveId" clId="{CC3E6E65-8730-42EF-8752-16BEB7B54FDD}" dt="2024-09-10T09:17:23.523" v="1645" actId="478"/>
          <ac:picMkLst>
            <pc:docMk/>
            <pc:sldMk cId="1709517944" sldId="297"/>
            <ac:picMk id="16" creationId="{6D33C77A-2B25-5BDF-ACAE-0FCD81CC0A97}"/>
          </ac:picMkLst>
        </pc:picChg>
        <pc:picChg chg="mod ord">
          <ac:chgData name="Jacek Gatlik" userId="a3e05b102c46269e" providerId="LiveId" clId="{CC3E6E65-8730-42EF-8752-16BEB7B54FDD}" dt="2024-09-10T09:17:28.586" v="1648" actId="1076"/>
          <ac:picMkLst>
            <pc:docMk/>
            <pc:sldMk cId="1709517944" sldId="297"/>
            <ac:picMk id="18" creationId="{E5FDB54B-3670-39AA-D26B-69F59A9E540C}"/>
          </ac:picMkLst>
        </pc:picChg>
        <pc:picChg chg="del mod">
          <ac:chgData name="Jacek Gatlik" userId="a3e05b102c46269e" providerId="LiveId" clId="{CC3E6E65-8730-42EF-8752-16BEB7B54FDD}" dt="2024-09-10T09:18:15.647" v="1667" actId="478"/>
          <ac:picMkLst>
            <pc:docMk/>
            <pc:sldMk cId="1709517944" sldId="297"/>
            <ac:picMk id="20" creationId="{DFA4BCB9-7CF6-E5A7-300C-271BF9E4A7D3}"/>
          </ac:picMkLst>
        </pc:picChg>
        <pc:picChg chg="mod ord">
          <ac:chgData name="Jacek Gatlik" userId="a3e05b102c46269e" providerId="LiveId" clId="{CC3E6E65-8730-42EF-8752-16BEB7B54FDD}" dt="2024-09-10T09:20:46.156" v="1735" actId="12788"/>
          <ac:picMkLst>
            <pc:docMk/>
            <pc:sldMk cId="1709517944" sldId="297"/>
            <ac:picMk id="22" creationId="{FDE2CA60-1848-D066-3B22-98129BAA42AD}"/>
          </ac:picMkLst>
        </pc:picChg>
        <pc:picChg chg="add del mod">
          <ac:chgData name="Jacek Gatlik" userId="a3e05b102c46269e" providerId="LiveId" clId="{CC3E6E65-8730-42EF-8752-16BEB7B54FDD}" dt="2024-09-10T09:19:06.876" v="1690" actId="478"/>
          <ac:picMkLst>
            <pc:docMk/>
            <pc:sldMk cId="1709517944" sldId="297"/>
            <ac:picMk id="23" creationId="{A4BC3BFF-87A1-AD61-A6A4-DA9A6E2AB523}"/>
          </ac:picMkLst>
        </pc:picChg>
        <pc:picChg chg="add del mod">
          <ac:chgData name="Jacek Gatlik" userId="a3e05b102c46269e" providerId="LiveId" clId="{CC3E6E65-8730-42EF-8752-16BEB7B54FDD}" dt="2024-09-10T09:19:29.297" v="1706" actId="478"/>
          <ac:picMkLst>
            <pc:docMk/>
            <pc:sldMk cId="1709517944" sldId="297"/>
            <ac:picMk id="24" creationId="{E0C3AAF4-B0A4-7F19-7E58-C905196E9F0F}"/>
          </ac:picMkLst>
        </pc:picChg>
        <pc:picChg chg="add del mod">
          <ac:chgData name="Jacek Gatlik" userId="a3e05b102c46269e" providerId="LiveId" clId="{CC3E6E65-8730-42EF-8752-16BEB7B54FDD}" dt="2024-09-10T09:19:44.728" v="1720" actId="478"/>
          <ac:picMkLst>
            <pc:docMk/>
            <pc:sldMk cId="1709517944" sldId="297"/>
            <ac:picMk id="26" creationId="{1DFEBB04-FA74-914A-F1E2-57F3F1A6E190}"/>
          </ac:picMkLst>
        </pc:picChg>
        <pc:picChg chg="mod ord">
          <ac:chgData name="Jacek Gatlik" userId="a3e05b102c46269e" providerId="LiveId" clId="{CC3E6E65-8730-42EF-8752-16BEB7B54FDD}" dt="2024-09-10T09:21:37.620" v="1752" actId="12789"/>
          <ac:picMkLst>
            <pc:docMk/>
            <pc:sldMk cId="1709517944" sldId="297"/>
            <ac:picMk id="28" creationId="{6B0C8A02-44F2-1462-45AA-D755DD37B8F4}"/>
          </ac:picMkLst>
        </pc:picChg>
        <pc:picChg chg="mod ord">
          <ac:chgData name="Jacek Gatlik" userId="a3e05b102c46269e" providerId="LiveId" clId="{CC3E6E65-8730-42EF-8752-16BEB7B54FDD}" dt="2024-09-10T09:20:49.198" v="1736" actId="465"/>
          <ac:picMkLst>
            <pc:docMk/>
            <pc:sldMk cId="1709517944" sldId="297"/>
            <ac:picMk id="30" creationId="{E4FEA7E6-E9BA-68EB-3A9D-9670ABE5BB16}"/>
          </ac:picMkLst>
        </pc:picChg>
        <pc:picChg chg="mod ord">
          <ac:chgData name="Jacek Gatlik" userId="a3e05b102c46269e" providerId="LiveId" clId="{CC3E6E65-8730-42EF-8752-16BEB7B54FDD}" dt="2024-09-10T09:21:43.783" v="1753" actId="12789"/>
          <ac:picMkLst>
            <pc:docMk/>
            <pc:sldMk cId="1709517944" sldId="297"/>
            <ac:picMk id="32" creationId="{30AC5131-1ED0-08A2-F8DE-FD95A9C020A5}"/>
          </ac:picMkLst>
        </pc:picChg>
        <pc:cxnChg chg="add mod">
          <ac:chgData name="Jacek Gatlik" userId="a3e05b102c46269e" providerId="LiveId" clId="{CC3E6E65-8730-42EF-8752-16BEB7B54FDD}" dt="2024-09-10T09:21:37.620" v="1752" actId="12789"/>
          <ac:cxnSpMkLst>
            <pc:docMk/>
            <pc:sldMk cId="1709517944" sldId="297"/>
            <ac:cxnSpMk id="35" creationId="{7F517B98-D938-1755-D4D9-A7DAD66D7669}"/>
          </ac:cxnSpMkLst>
        </pc:cxnChg>
        <pc:cxnChg chg="add mod">
          <ac:chgData name="Jacek Gatlik" userId="a3e05b102c46269e" providerId="LiveId" clId="{CC3E6E65-8730-42EF-8752-16BEB7B54FDD}" dt="2024-09-10T09:21:43.783" v="1753" actId="12789"/>
          <ac:cxnSpMkLst>
            <pc:docMk/>
            <pc:sldMk cId="1709517944" sldId="297"/>
            <ac:cxnSpMk id="37" creationId="{98DFCC1A-3BAA-1A5E-63BC-0EA2641B3FDE}"/>
          </ac:cxnSpMkLst>
        </pc:cxnChg>
      </pc:sldChg>
      <pc:sldChg chg="modSp add mod">
        <pc:chgData name="Jacek Gatlik" userId="a3e05b102c46269e" providerId="LiveId" clId="{CC3E6E65-8730-42EF-8752-16BEB7B54FDD}" dt="2024-09-12T07:30:57.923" v="1786" actId="1035"/>
        <pc:sldMkLst>
          <pc:docMk/>
          <pc:sldMk cId="518325007" sldId="298"/>
        </pc:sldMkLst>
        <pc:picChg chg="mod">
          <ac:chgData name="Jacek Gatlik" userId="a3e05b102c46269e" providerId="LiveId" clId="{CC3E6E65-8730-42EF-8752-16BEB7B54FDD}" dt="2024-09-12T07:30:57.923" v="1786" actId="1035"/>
          <ac:picMkLst>
            <pc:docMk/>
            <pc:sldMk cId="518325007" sldId="298"/>
            <ac:picMk id="6" creationId="{7BEE7B90-73A4-3A54-1142-6578647952E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15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60AFA5-3279-4DF1-B869-D435BB8F9409}" type="datetimeFigureOut">
              <a:rPr lang="en-150" smtClean="0"/>
              <a:t>12/09/2024</a:t>
            </a:fld>
            <a:endParaRPr lang="en-15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15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15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BCFE7-9E07-4F35-98F2-5036681FBAEA}" type="slidenum">
              <a:rPr lang="en-150" smtClean="0"/>
              <a:t>‹#›</a:t>
            </a:fld>
            <a:endParaRPr lang="en-150"/>
          </a:p>
        </p:txBody>
      </p:sp>
    </p:spTree>
    <p:extLst>
      <p:ext uri="{BB962C8B-B14F-4D97-AF65-F5344CB8AC3E}">
        <p14:creationId xmlns:p14="http://schemas.microsoft.com/office/powerpoint/2010/main" val="226333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AE8BCFE7-9E07-4F35-98F2-5036681FBAEA}" type="slidenum">
              <a:rPr lang="en-150" smtClean="0"/>
              <a:t>1</a:t>
            </a:fld>
            <a:endParaRPr lang="en-150"/>
          </a:p>
        </p:txBody>
      </p:sp>
    </p:spTree>
    <p:extLst>
      <p:ext uri="{BB962C8B-B14F-4D97-AF65-F5344CB8AC3E}">
        <p14:creationId xmlns:p14="http://schemas.microsoft.com/office/powerpoint/2010/main" val="386878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AE8BCFE7-9E07-4F35-98F2-5036681FBAEA}" type="slidenum">
              <a:rPr lang="en-150" smtClean="0"/>
              <a:t>2</a:t>
            </a:fld>
            <a:endParaRPr lang="en-150"/>
          </a:p>
        </p:txBody>
      </p:sp>
    </p:spTree>
    <p:extLst>
      <p:ext uri="{BB962C8B-B14F-4D97-AF65-F5344CB8AC3E}">
        <p14:creationId xmlns:p14="http://schemas.microsoft.com/office/powerpoint/2010/main" val="818342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AE8BCFE7-9E07-4F35-98F2-5036681FBAEA}" type="slidenum">
              <a:rPr lang="en-150" smtClean="0"/>
              <a:t>19</a:t>
            </a:fld>
            <a:endParaRPr lang="en-150"/>
          </a:p>
        </p:txBody>
      </p:sp>
    </p:spTree>
    <p:extLst>
      <p:ext uri="{BB962C8B-B14F-4D97-AF65-F5344CB8AC3E}">
        <p14:creationId xmlns:p14="http://schemas.microsoft.com/office/powerpoint/2010/main" val="4167081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2714E7-931A-453B-96BC-752C1517B80A}" type="datetimeFigureOut">
              <a:rPr lang="en-150" smtClean="0"/>
              <a:t>12/09/2024</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60C22DA5-6806-49AB-B246-A084EB0483D2}" type="slidenum">
              <a:rPr lang="en-150" smtClean="0"/>
              <a:t>‹#›</a:t>
            </a:fld>
            <a:endParaRPr lang="en-15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399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2714E7-931A-453B-96BC-752C1517B80A}" type="datetimeFigureOut">
              <a:rPr lang="en-150" smtClean="0"/>
              <a:t>12/09/2024</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60C22DA5-6806-49AB-B246-A084EB0483D2}" type="slidenum">
              <a:rPr lang="en-150" smtClean="0"/>
              <a:t>‹#›</a:t>
            </a:fld>
            <a:endParaRPr lang="en-150"/>
          </a:p>
        </p:txBody>
      </p:sp>
    </p:spTree>
    <p:extLst>
      <p:ext uri="{BB962C8B-B14F-4D97-AF65-F5344CB8AC3E}">
        <p14:creationId xmlns:p14="http://schemas.microsoft.com/office/powerpoint/2010/main" val="40031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2714E7-931A-453B-96BC-752C1517B80A}" type="datetimeFigureOut">
              <a:rPr lang="en-150" smtClean="0"/>
              <a:t>12/09/2024</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60C22DA5-6806-49AB-B246-A084EB0483D2}" type="slidenum">
              <a:rPr lang="en-150" smtClean="0"/>
              <a:t>‹#›</a:t>
            </a:fld>
            <a:endParaRPr lang="en-150"/>
          </a:p>
        </p:txBody>
      </p:sp>
    </p:spTree>
    <p:extLst>
      <p:ext uri="{BB962C8B-B14F-4D97-AF65-F5344CB8AC3E}">
        <p14:creationId xmlns:p14="http://schemas.microsoft.com/office/powerpoint/2010/main" val="1126568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2714E7-931A-453B-96BC-752C1517B80A}" type="datetimeFigureOut">
              <a:rPr lang="en-150" smtClean="0"/>
              <a:t>12/09/2024</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60C22DA5-6806-49AB-B246-A084EB0483D2}" type="slidenum">
              <a:rPr lang="en-150" smtClean="0"/>
              <a:t>‹#›</a:t>
            </a:fld>
            <a:endParaRPr lang="en-150"/>
          </a:p>
        </p:txBody>
      </p:sp>
    </p:spTree>
    <p:extLst>
      <p:ext uri="{BB962C8B-B14F-4D97-AF65-F5344CB8AC3E}">
        <p14:creationId xmlns:p14="http://schemas.microsoft.com/office/powerpoint/2010/main" val="4159548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2714E7-931A-453B-96BC-752C1517B80A}" type="datetimeFigureOut">
              <a:rPr lang="en-150" smtClean="0"/>
              <a:t>12/09/2024</a:t>
            </a:fld>
            <a:endParaRPr lang="en-150"/>
          </a:p>
        </p:txBody>
      </p:sp>
      <p:sp>
        <p:nvSpPr>
          <p:cNvPr id="5" name="Footer Placeholder 4"/>
          <p:cNvSpPr>
            <a:spLocks noGrp="1"/>
          </p:cNvSpPr>
          <p:nvPr>
            <p:ph type="ftr" sz="quarter" idx="11"/>
          </p:nvPr>
        </p:nvSpPr>
        <p:spPr/>
        <p:txBody>
          <a:bodyPr/>
          <a:lstStyle/>
          <a:p>
            <a:endParaRPr lang="en-150"/>
          </a:p>
        </p:txBody>
      </p:sp>
      <p:sp>
        <p:nvSpPr>
          <p:cNvPr id="6" name="Slide Number Placeholder 5"/>
          <p:cNvSpPr>
            <a:spLocks noGrp="1"/>
          </p:cNvSpPr>
          <p:nvPr>
            <p:ph type="sldNum" sz="quarter" idx="12"/>
          </p:nvPr>
        </p:nvSpPr>
        <p:spPr/>
        <p:txBody>
          <a:bodyPr/>
          <a:lstStyle/>
          <a:p>
            <a:fld id="{60C22DA5-6806-49AB-B246-A084EB0483D2}" type="slidenum">
              <a:rPr lang="en-150" smtClean="0"/>
              <a:t>‹#›</a:t>
            </a:fld>
            <a:endParaRPr lang="en-15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03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2714E7-931A-453B-96BC-752C1517B80A}" type="datetimeFigureOut">
              <a:rPr lang="en-150" smtClean="0"/>
              <a:t>12/09/2024</a:t>
            </a:fld>
            <a:endParaRPr lang="en-150"/>
          </a:p>
        </p:txBody>
      </p:sp>
      <p:sp>
        <p:nvSpPr>
          <p:cNvPr id="6" name="Footer Placeholder 5"/>
          <p:cNvSpPr>
            <a:spLocks noGrp="1"/>
          </p:cNvSpPr>
          <p:nvPr>
            <p:ph type="ftr" sz="quarter" idx="11"/>
          </p:nvPr>
        </p:nvSpPr>
        <p:spPr/>
        <p:txBody>
          <a:bodyPr/>
          <a:lstStyle/>
          <a:p>
            <a:endParaRPr lang="en-150"/>
          </a:p>
        </p:txBody>
      </p:sp>
      <p:sp>
        <p:nvSpPr>
          <p:cNvPr id="7" name="Slide Number Placeholder 6"/>
          <p:cNvSpPr>
            <a:spLocks noGrp="1"/>
          </p:cNvSpPr>
          <p:nvPr>
            <p:ph type="sldNum" sz="quarter" idx="12"/>
          </p:nvPr>
        </p:nvSpPr>
        <p:spPr/>
        <p:txBody>
          <a:bodyPr/>
          <a:lstStyle/>
          <a:p>
            <a:fld id="{60C22DA5-6806-49AB-B246-A084EB0483D2}" type="slidenum">
              <a:rPr lang="en-150" smtClean="0"/>
              <a:t>‹#›</a:t>
            </a:fld>
            <a:endParaRPr lang="en-150"/>
          </a:p>
        </p:txBody>
      </p:sp>
    </p:spTree>
    <p:extLst>
      <p:ext uri="{BB962C8B-B14F-4D97-AF65-F5344CB8AC3E}">
        <p14:creationId xmlns:p14="http://schemas.microsoft.com/office/powerpoint/2010/main" val="1124245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2714E7-931A-453B-96BC-752C1517B80A}" type="datetimeFigureOut">
              <a:rPr lang="en-150" smtClean="0"/>
              <a:t>12/09/2024</a:t>
            </a:fld>
            <a:endParaRPr lang="en-150"/>
          </a:p>
        </p:txBody>
      </p:sp>
      <p:sp>
        <p:nvSpPr>
          <p:cNvPr id="8" name="Footer Placeholder 7"/>
          <p:cNvSpPr>
            <a:spLocks noGrp="1"/>
          </p:cNvSpPr>
          <p:nvPr>
            <p:ph type="ftr" sz="quarter" idx="11"/>
          </p:nvPr>
        </p:nvSpPr>
        <p:spPr/>
        <p:txBody>
          <a:bodyPr/>
          <a:lstStyle/>
          <a:p>
            <a:endParaRPr lang="en-150"/>
          </a:p>
        </p:txBody>
      </p:sp>
      <p:sp>
        <p:nvSpPr>
          <p:cNvPr id="9" name="Slide Number Placeholder 8"/>
          <p:cNvSpPr>
            <a:spLocks noGrp="1"/>
          </p:cNvSpPr>
          <p:nvPr>
            <p:ph type="sldNum" sz="quarter" idx="12"/>
          </p:nvPr>
        </p:nvSpPr>
        <p:spPr/>
        <p:txBody>
          <a:bodyPr/>
          <a:lstStyle/>
          <a:p>
            <a:fld id="{60C22DA5-6806-49AB-B246-A084EB0483D2}" type="slidenum">
              <a:rPr lang="en-150" smtClean="0"/>
              <a:t>‹#›</a:t>
            </a:fld>
            <a:endParaRPr lang="en-150"/>
          </a:p>
        </p:txBody>
      </p:sp>
    </p:spTree>
    <p:extLst>
      <p:ext uri="{BB962C8B-B14F-4D97-AF65-F5344CB8AC3E}">
        <p14:creationId xmlns:p14="http://schemas.microsoft.com/office/powerpoint/2010/main" val="297971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2714E7-931A-453B-96BC-752C1517B80A}" type="datetimeFigureOut">
              <a:rPr lang="en-150" smtClean="0"/>
              <a:t>12/09/2024</a:t>
            </a:fld>
            <a:endParaRPr lang="en-150"/>
          </a:p>
        </p:txBody>
      </p:sp>
      <p:sp>
        <p:nvSpPr>
          <p:cNvPr id="4" name="Footer Placeholder 3"/>
          <p:cNvSpPr>
            <a:spLocks noGrp="1"/>
          </p:cNvSpPr>
          <p:nvPr>
            <p:ph type="ftr" sz="quarter" idx="11"/>
          </p:nvPr>
        </p:nvSpPr>
        <p:spPr/>
        <p:txBody>
          <a:bodyPr/>
          <a:lstStyle/>
          <a:p>
            <a:endParaRPr lang="en-150"/>
          </a:p>
        </p:txBody>
      </p:sp>
      <p:sp>
        <p:nvSpPr>
          <p:cNvPr id="5" name="Slide Number Placeholder 4"/>
          <p:cNvSpPr>
            <a:spLocks noGrp="1"/>
          </p:cNvSpPr>
          <p:nvPr>
            <p:ph type="sldNum" sz="quarter" idx="12"/>
          </p:nvPr>
        </p:nvSpPr>
        <p:spPr/>
        <p:txBody>
          <a:bodyPr/>
          <a:lstStyle/>
          <a:p>
            <a:fld id="{60C22DA5-6806-49AB-B246-A084EB0483D2}" type="slidenum">
              <a:rPr lang="en-150" smtClean="0"/>
              <a:t>‹#›</a:t>
            </a:fld>
            <a:endParaRPr lang="en-150"/>
          </a:p>
        </p:txBody>
      </p:sp>
    </p:spTree>
    <p:extLst>
      <p:ext uri="{BB962C8B-B14F-4D97-AF65-F5344CB8AC3E}">
        <p14:creationId xmlns:p14="http://schemas.microsoft.com/office/powerpoint/2010/main" val="62534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E2714E7-931A-453B-96BC-752C1517B80A}" type="datetimeFigureOut">
              <a:rPr lang="en-150" smtClean="0"/>
              <a:t>12/09/2024</a:t>
            </a:fld>
            <a:endParaRPr lang="en-15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150"/>
          </a:p>
        </p:txBody>
      </p:sp>
      <p:sp>
        <p:nvSpPr>
          <p:cNvPr id="9" name="Slide Number Placeholder 8"/>
          <p:cNvSpPr>
            <a:spLocks noGrp="1"/>
          </p:cNvSpPr>
          <p:nvPr>
            <p:ph type="sldNum" sz="quarter" idx="12"/>
          </p:nvPr>
        </p:nvSpPr>
        <p:spPr/>
        <p:txBody>
          <a:bodyPr/>
          <a:lstStyle/>
          <a:p>
            <a:fld id="{60C22DA5-6806-49AB-B246-A084EB0483D2}" type="slidenum">
              <a:rPr lang="en-150" smtClean="0"/>
              <a:t>‹#›</a:t>
            </a:fld>
            <a:endParaRPr lang="en-150"/>
          </a:p>
        </p:txBody>
      </p:sp>
    </p:spTree>
    <p:extLst>
      <p:ext uri="{BB962C8B-B14F-4D97-AF65-F5344CB8AC3E}">
        <p14:creationId xmlns:p14="http://schemas.microsoft.com/office/powerpoint/2010/main" val="2334594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E2714E7-931A-453B-96BC-752C1517B80A}" type="datetimeFigureOut">
              <a:rPr lang="en-150" smtClean="0"/>
              <a:t>12/09/2024</a:t>
            </a:fld>
            <a:endParaRPr lang="en-15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15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C22DA5-6806-49AB-B246-A084EB0483D2}" type="slidenum">
              <a:rPr lang="en-150" smtClean="0"/>
              <a:t>‹#›</a:t>
            </a:fld>
            <a:endParaRPr lang="en-150"/>
          </a:p>
        </p:txBody>
      </p:sp>
    </p:spTree>
    <p:extLst>
      <p:ext uri="{BB962C8B-B14F-4D97-AF65-F5344CB8AC3E}">
        <p14:creationId xmlns:p14="http://schemas.microsoft.com/office/powerpoint/2010/main" val="183209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2714E7-931A-453B-96BC-752C1517B80A}" type="datetimeFigureOut">
              <a:rPr lang="en-150" smtClean="0"/>
              <a:t>12/09/2024</a:t>
            </a:fld>
            <a:endParaRPr lang="en-150"/>
          </a:p>
        </p:txBody>
      </p:sp>
      <p:sp>
        <p:nvSpPr>
          <p:cNvPr id="6" name="Footer Placeholder 5"/>
          <p:cNvSpPr>
            <a:spLocks noGrp="1"/>
          </p:cNvSpPr>
          <p:nvPr>
            <p:ph type="ftr" sz="quarter" idx="11"/>
          </p:nvPr>
        </p:nvSpPr>
        <p:spPr/>
        <p:txBody>
          <a:bodyPr/>
          <a:lstStyle/>
          <a:p>
            <a:endParaRPr lang="en-150"/>
          </a:p>
        </p:txBody>
      </p:sp>
      <p:sp>
        <p:nvSpPr>
          <p:cNvPr id="7" name="Slide Number Placeholder 6"/>
          <p:cNvSpPr>
            <a:spLocks noGrp="1"/>
          </p:cNvSpPr>
          <p:nvPr>
            <p:ph type="sldNum" sz="quarter" idx="12"/>
          </p:nvPr>
        </p:nvSpPr>
        <p:spPr/>
        <p:txBody>
          <a:bodyPr/>
          <a:lstStyle/>
          <a:p>
            <a:fld id="{60C22DA5-6806-49AB-B246-A084EB0483D2}" type="slidenum">
              <a:rPr lang="en-150" smtClean="0"/>
              <a:t>‹#›</a:t>
            </a:fld>
            <a:endParaRPr lang="en-150"/>
          </a:p>
        </p:txBody>
      </p:sp>
    </p:spTree>
    <p:extLst>
      <p:ext uri="{BB962C8B-B14F-4D97-AF65-F5344CB8AC3E}">
        <p14:creationId xmlns:p14="http://schemas.microsoft.com/office/powerpoint/2010/main" val="3886579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E2714E7-931A-453B-96BC-752C1517B80A}" type="datetimeFigureOut">
              <a:rPr lang="en-150" smtClean="0"/>
              <a:t>12/09/2024</a:t>
            </a:fld>
            <a:endParaRPr lang="en-15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15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0C22DA5-6806-49AB-B246-A084EB0483D2}" type="slidenum">
              <a:rPr lang="en-150" smtClean="0"/>
              <a:t>‹#›</a:t>
            </a:fld>
            <a:endParaRPr lang="en-15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010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390.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64.pn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63.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62.png"/><Relationship Id="rId5" Type="http://schemas.openxmlformats.org/officeDocument/2006/relationships/tags" Target="../tags/tag33.xml"/><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tags" Target="../tags/tag32.xml"/><Relationship Id="rId9" Type="http://schemas.openxmlformats.org/officeDocument/2006/relationships/image" Target="../media/image60.png"/><Relationship Id="rId14" Type="http://schemas.openxmlformats.org/officeDocument/2006/relationships/image" Target="../media/image65.png"/></Relationships>
</file>

<file path=ppt/slides/_rels/slide1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tags" Target="../tags/tag38.xml"/><Relationship Id="rId7" Type="http://schemas.openxmlformats.org/officeDocument/2006/relationships/slideLayout" Target="../slideLayouts/slideLayout7.xml"/><Relationship Id="rId12" Type="http://schemas.openxmlformats.org/officeDocument/2006/relationships/image" Target="../media/image74.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73.png"/><Relationship Id="rId5" Type="http://schemas.openxmlformats.org/officeDocument/2006/relationships/tags" Target="../tags/tag40.xml"/><Relationship Id="rId10" Type="http://schemas.openxmlformats.org/officeDocument/2006/relationships/image" Target="../media/image72.png"/><Relationship Id="rId4" Type="http://schemas.openxmlformats.org/officeDocument/2006/relationships/tags" Target="../tags/tag39.xml"/><Relationship Id="rId9" Type="http://schemas.openxmlformats.org/officeDocument/2006/relationships/image" Target="../media/image71.png"/><Relationship Id="rId14" Type="http://schemas.openxmlformats.org/officeDocument/2006/relationships/image" Target="../media/image76.png"/></Relationships>
</file>

<file path=ppt/slides/_rels/slide1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4.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tags" Target="../tags/tag3.xml"/><Relationship Id="rId16" Type="http://schemas.openxmlformats.org/officeDocument/2006/relationships/image" Target="../media/image27.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2.png"/><Relationship Id="rId5" Type="http://schemas.openxmlformats.org/officeDocument/2006/relationships/tags" Target="../tags/tag6.xml"/><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tags" Target="../tags/tag5.xml"/><Relationship Id="rId9" Type="http://schemas.openxmlformats.org/officeDocument/2006/relationships/slideLayout" Target="../slideLayouts/slideLayout7.xml"/><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118.png"/><Relationship Id="rId3"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image" Target="../media/image35.png"/><Relationship Id="rId17" Type="http://schemas.openxmlformats.org/officeDocument/2006/relationships/image" Target="../media/image38.png"/><Relationship Id="rId2" Type="http://schemas.openxmlformats.org/officeDocument/2006/relationships/tags" Target="../tags/tag11.xml"/><Relationship Id="rId16" Type="http://schemas.openxmlformats.org/officeDocument/2006/relationships/image" Target="../media/image37.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34.png"/><Relationship Id="rId5" Type="http://schemas.openxmlformats.org/officeDocument/2006/relationships/tags" Target="../tags/tag14.xml"/><Relationship Id="rId15" Type="http://schemas.openxmlformats.org/officeDocument/2006/relationships/image" Target="../media/image115.png"/><Relationship Id="rId10" Type="http://schemas.openxmlformats.org/officeDocument/2006/relationships/image" Target="../media/image33.png"/><Relationship Id="rId4" Type="http://schemas.openxmlformats.org/officeDocument/2006/relationships/tags" Target="../tags/tag13.xml"/><Relationship Id="rId9" Type="http://schemas.openxmlformats.org/officeDocument/2006/relationships/image" Target="../media/image32.png"/><Relationship Id="rId14" Type="http://schemas.openxmlformats.org/officeDocument/2006/relationships/image" Target="../media/image114.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122.png"/><Relationship Id="rId4" Type="http://schemas.openxmlformats.org/officeDocument/2006/relationships/image" Target="../media/image121.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18.xml"/><Relationship Id="rId7" Type="http://schemas.openxmlformats.org/officeDocument/2006/relationships/image" Target="../media/image41.png"/><Relationship Id="rId12" Type="http://schemas.openxmlformats.org/officeDocument/2006/relationships/image" Target="../media/image45.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1.png"/><Relationship Id="rId11" Type="http://schemas.openxmlformats.org/officeDocument/2006/relationships/image" Target="../media/image350.png"/><Relationship Id="rId5" Type="http://schemas.openxmlformats.org/officeDocument/2006/relationships/slideLayout" Target="../slideLayouts/slideLayout7.xml"/><Relationship Id="rId10" Type="http://schemas.openxmlformats.org/officeDocument/2006/relationships/image" Target="../media/image44.png"/><Relationship Id="rId4" Type="http://schemas.openxmlformats.org/officeDocument/2006/relationships/tags" Target="../tags/tag19.xml"/><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tags" Target="../tags/tag21.xml"/><Relationship Id="rId16" Type="http://schemas.openxmlformats.org/officeDocument/2006/relationships/image" Target="../media/image51.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46.png"/><Relationship Id="rId5" Type="http://schemas.openxmlformats.org/officeDocument/2006/relationships/tags" Target="../tags/tag24.xml"/><Relationship Id="rId15" Type="http://schemas.openxmlformats.org/officeDocument/2006/relationships/image" Target="../media/image50.png"/><Relationship Id="rId10" Type="http://schemas.openxmlformats.org/officeDocument/2006/relationships/slideLayout" Target="../slideLayouts/slideLayout7.xml"/><Relationship Id="rId19" Type="http://schemas.openxmlformats.org/officeDocument/2006/relationships/image" Target="../media/image54.pn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EC62B8-907C-7A97-268C-C29AFCB9F55F}"/>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4651" b="1131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60DDA2-929F-4BD0-B534-C31C1BEBC190}"/>
              </a:ext>
            </a:extLst>
          </p:cNvPr>
          <p:cNvSpPr txBox="1">
            <a:spLocks/>
          </p:cNvSpPr>
          <p:nvPr/>
        </p:nvSpPr>
        <p:spPr>
          <a:xfrm>
            <a:off x="225724" y="179184"/>
            <a:ext cx="11740551" cy="357611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Aft>
                <a:spcPts val="1200"/>
              </a:spcAft>
            </a:pPr>
            <a:r>
              <a:rPr lang="en-US" sz="4400" b="1" spc="0" dirty="0">
                <a:solidFill>
                  <a:schemeClr val="tx1"/>
                </a:solidFill>
                <a:latin typeface="+mn-lt"/>
              </a:rPr>
              <a:t>Kink behavior in the sine-Gordon model </a:t>
            </a:r>
            <a:br>
              <a:rPr lang="en-US" sz="4400" b="1" spc="0" dirty="0">
                <a:solidFill>
                  <a:schemeClr val="tx1"/>
                </a:solidFill>
                <a:latin typeface="+mn-lt"/>
              </a:rPr>
            </a:br>
            <a:r>
              <a:rPr lang="en-US" sz="4400" b="1" spc="0" dirty="0">
                <a:solidFill>
                  <a:schemeClr val="tx1"/>
                </a:solidFill>
                <a:latin typeface="+mn-lt"/>
              </a:rPr>
              <a:t>under a variety of inhomogeneities</a:t>
            </a:r>
            <a:br>
              <a:rPr lang="pl-PL" sz="4000" dirty="0">
                <a:solidFill>
                  <a:schemeClr val="tx1"/>
                </a:solidFill>
                <a:latin typeface="+mn-lt"/>
              </a:rPr>
            </a:br>
            <a:r>
              <a:rPr lang="pl-PL" sz="1800" dirty="0">
                <a:solidFill>
                  <a:schemeClr val="tx1"/>
                </a:solidFill>
                <a:latin typeface="+mn-lt"/>
              </a:rPr>
              <a:t> </a:t>
            </a:r>
            <a:br>
              <a:rPr lang="pl-PL" sz="4000" dirty="0">
                <a:solidFill>
                  <a:schemeClr val="tx1"/>
                </a:solidFill>
                <a:latin typeface="+mn-lt"/>
              </a:rPr>
            </a:br>
            <a:r>
              <a:rPr lang="pl-PL" sz="2800" dirty="0">
                <a:solidFill>
                  <a:schemeClr val="tx1"/>
                </a:solidFill>
                <a:latin typeface="+mn-lt"/>
              </a:rPr>
              <a:t>Jacek Gatlik</a:t>
            </a:r>
            <a:r>
              <a:rPr lang="pl-PL" sz="2800" baseline="30000" dirty="0">
                <a:solidFill>
                  <a:schemeClr val="tx1"/>
                </a:solidFill>
                <a:latin typeface="+mn-lt"/>
              </a:rPr>
              <a:t>1</a:t>
            </a:r>
            <a:r>
              <a:rPr lang="pl-PL" sz="2800" dirty="0">
                <a:solidFill>
                  <a:schemeClr val="tx1"/>
                </a:solidFill>
                <a:latin typeface="+mn-lt"/>
              </a:rPr>
              <a:t>, Tomasz Dobrowolski</a:t>
            </a:r>
            <a:r>
              <a:rPr lang="pl-PL" sz="2800" baseline="30000" dirty="0">
                <a:solidFill>
                  <a:schemeClr val="tx1"/>
                </a:solidFill>
                <a:latin typeface="+mn-lt"/>
              </a:rPr>
              <a:t>2</a:t>
            </a:r>
            <a:r>
              <a:rPr lang="pl-PL" sz="2800" dirty="0">
                <a:solidFill>
                  <a:schemeClr val="tx1"/>
                </a:solidFill>
                <a:latin typeface="+mn-lt"/>
              </a:rPr>
              <a:t>, and </a:t>
            </a:r>
            <a:r>
              <a:rPr lang="pl-PL" sz="2800" dirty="0" err="1">
                <a:solidFill>
                  <a:schemeClr val="tx1"/>
                </a:solidFill>
                <a:latin typeface="+mn-lt"/>
              </a:rPr>
              <a:t>Panayotis</a:t>
            </a:r>
            <a:r>
              <a:rPr lang="pl-PL" sz="2800" dirty="0">
                <a:solidFill>
                  <a:schemeClr val="tx1"/>
                </a:solidFill>
                <a:latin typeface="+mn-lt"/>
              </a:rPr>
              <a:t> G. </a:t>
            </a:r>
            <a:r>
              <a:rPr lang="pl-PL" sz="2800" dirty="0" err="1">
                <a:solidFill>
                  <a:schemeClr val="tx1"/>
                </a:solidFill>
                <a:latin typeface="+mn-lt"/>
              </a:rPr>
              <a:t>Kevrekidis</a:t>
            </a:r>
            <a:r>
              <a:rPr lang="en-US" sz="2800" baseline="30000" dirty="0">
                <a:solidFill>
                  <a:schemeClr val="tx1"/>
                </a:solidFill>
                <a:latin typeface="+mn-lt"/>
              </a:rPr>
              <a:t>3</a:t>
            </a:r>
            <a:endParaRPr lang="pl-PL" sz="2800" baseline="30000" dirty="0">
              <a:solidFill>
                <a:schemeClr val="tx1"/>
              </a:solidFill>
              <a:latin typeface="+mn-lt"/>
            </a:endParaRPr>
          </a:p>
          <a:p>
            <a:pPr algn="ctr"/>
            <a:r>
              <a:rPr lang="pl-PL" sz="2000" i="1" baseline="30000" dirty="0">
                <a:solidFill>
                  <a:schemeClr val="tx1"/>
                </a:solidFill>
              </a:rPr>
              <a:t>1 </a:t>
            </a:r>
            <a:r>
              <a:rPr lang="en-US" sz="2000" i="1" dirty="0">
                <a:solidFill>
                  <a:schemeClr val="tx1"/>
                </a:solidFill>
              </a:rPr>
              <a:t>Faculty of Physics and Applied Computer Science, AGH University of Krakow, Krakow, Poland</a:t>
            </a:r>
            <a:endParaRPr lang="pl-PL" sz="2000" i="1" dirty="0">
              <a:solidFill>
                <a:schemeClr val="tx1"/>
              </a:solidFill>
            </a:endParaRPr>
          </a:p>
          <a:p>
            <a:pPr algn="ctr"/>
            <a:r>
              <a:rPr lang="pl-PL" sz="2000" i="1" baseline="30000" dirty="0">
                <a:solidFill>
                  <a:schemeClr val="tx1"/>
                </a:solidFill>
              </a:rPr>
              <a:t>2 </a:t>
            </a:r>
            <a:r>
              <a:rPr lang="en-US" sz="2000" i="1" dirty="0">
                <a:solidFill>
                  <a:schemeClr val="tx1"/>
                </a:solidFill>
              </a:rPr>
              <a:t>Department of Computer Physics and Quantum Computing, </a:t>
            </a:r>
            <a:br>
              <a:rPr lang="pl-PL" sz="2000" i="1" dirty="0">
                <a:solidFill>
                  <a:schemeClr val="tx1"/>
                </a:solidFill>
              </a:rPr>
            </a:br>
            <a:r>
              <a:rPr lang="en-US" sz="2000" i="1" dirty="0">
                <a:solidFill>
                  <a:schemeClr val="tx1"/>
                </a:solidFill>
              </a:rPr>
              <a:t>University of the National Education Commission in Krakow, Poland</a:t>
            </a:r>
            <a:r>
              <a:rPr lang="pl-PL" sz="2000" i="1" dirty="0">
                <a:solidFill>
                  <a:schemeClr val="tx1"/>
                </a:solidFill>
              </a:rPr>
              <a:t> </a:t>
            </a:r>
          </a:p>
          <a:p>
            <a:pPr algn="ctr"/>
            <a:r>
              <a:rPr lang="en-US" sz="2000" i="1" baseline="30000" dirty="0">
                <a:solidFill>
                  <a:schemeClr val="tx1"/>
                </a:solidFill>
              </a:rPr>
              <a:t>3</a:t>
            </a:r>
            <a:r>
              <a:rPr lang="pl-PL" sz="2000" i="1" baseline="30000" dirty="0">
                <a:solidFill>
                  <a:schemeClr val="tx1"/>
                </a:solidFill>
              </a:rPr>
              <a:t> </a:t>
            </a:r>
            <a:r>
              <a:rPr lang="en-US" sz="2000" i="1" dirty="0">
                <a:solidFill>
                  <a:schemeClr val="tx1"/>
                </a:solidFill>
              </a:rPr>
              <a:t>Department of Mathematics and Statistics, University of Massachusetts Amherst, USA</a:t>
            </a:r>
            <a:endParaRPr lang="pl-PL" sz="2000" i="1" dirty="0">
              <a:solidFill>
                <a:schemeClr val="tx1"/>
              </a:solidFill>
            </a:endParaRPr>
          </a:p>
          <a:p>
            <a:pPr algn="ctr">
              <a:spcAft>
                <a:spcPts val="1200"/>
              </a:spcAft>
            </a:pPr>
            <a:endParaRPr lang="pl-PL" sz="4000" dirty="0">
              <a:solidFill>
                <a:schemeClr val="tx1"/>
              </a:solidFill>
              <a:latin typeface="+mn-lt"/>
            </a:endParaRPr>
          </a:p>
        </p:txBody>
      </p:sp>
      <p:sp>
        <p:nvSpPr>
          <p:cNvPr id="6" name="TextBox 5">
            <a:extLst>
              <a:ext uri="{FF2B5EF4-FFF2-40B4-BE49-F238E27FC236}">
                <a16:creationId xmlns:a16="http://schemas.microsoft.com/office/drawing/2014/main" id="{16EB30AA-8E47-490C-AFCF-91695E8E5BE6}"/>
              </a:ext>
            </a:extLst>
          </p:cNvPr>
          <p:cNvSpPr txBox="1"/>
          <p:nvPr/>
        </p:nvSpPr>
        <p:spPr>
          <a:xfrm>
            <a:off x="0" y="6146635"/>
            <a:ext cx="12192000" cy="677108"/>
          </a:xfrm>
          <a:prstGeom prst="rect">
            <a:avLst/>
          </a:prstGeom>
          <a:noFill/>
        </p:spPr>
        <p:txBody>
          <a:bodyPr wrap="square">
            <a:spAutoFit/>
          </a:bodyPr>
          <a:lstStyle/>
          <a:p>
            <a:pPr algn="ctr"/>
            <a:endParaRPr lang="en-US" i="1" dirty="0"/>
          </a:p>
          <a:p>
            <a:pPr algn="ctr"/>
            <a:r>
              <a:rPr lang="en-US" sz="2000" i="1" dirty="0"/>
              <a:t>12 September 2024</a:t>
            </a:r>
          </a:p>
        </p:txBody>
      </p:sp>
      <p:pic>
        <p:nvPicPr>
          <p:cNvPr id="11" name="Picture 10" descr="A blue text on a black background">
            <a:extLst>
              <a:ext uri="{FF2B5EF4-FFF2-40B4-BE49-F238E27FC236}">
                <a16:creationId xmlns:a16="http://schemas.microsoft.com/office/drawing/2014/main" id="{2F82BCCC-A551-F8EA-1F81-73BF7786C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5570" y="3690112"/>
            <a:ext cx="2416813" cy="2002502"/>
          </a:xfrm>
          <a:prstGeom prst="rect">
            <a:avLst/>
          </a:prstGeom>
        </p:spPr>
      </p:pic>
      <p:pic>
        <p:nvPicPr>
          <p:cNvPr id="13" name="Picture 12" descr="A logo with a tower and text&#10;&#10;Description automatically generated">
            <a:extLst>
              <a:ext uri="{FF2B5EF4-FFF2-40B4-BE49-F238E27FC236}">
                <a16:creationId xmlns:a16="http://schemas.microsoft.com/office/drawing/2014/main" id="{D2C6A383-36E4-71EE-0779-F8B1A3E19C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9614" y="3450774"/>
            <a:ext cx="2481179" cy="2481179"/>
          </a:xfrm>
          <a:prstGeom prst="rect">
            <a:avLst/>
          </a:prstGeom>
        </p:spPr>
      </p:pic>
      <p:pic>
        <p:nvPicPr>
          <p:cNvPr id="8" name="Picture 7" descr="A black background with red green and black stripes&#10;&#10;Description automatically generated">
            <a:extLst>
              <a:ext uri="{FF2B5EF4-FFF2-40B4-BE49-F238E27FC236}">
                <a16:creationId xmlns:a16="http://schemas.microsoft.com/office/drawing/2014/main" id="{A07BD946-923E-3A04-8273-26EFE38591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0672" y="3161225"/>
            <a:ext cx="2410653" cy="3060277"/>
          </a:xfrm>
          <a:prstGeom prst="rect">
            <a:avLst/>
          </a:prstGeom>
        </p:spPr>
      </p:pic>
    </p:spTree>
    <p:extLst>
      <p:ext uri="{BB962C8B-B14F-4D97-AF65-F5344CB8AC3E}">
        <p14:creationId xmlns:p14="http://schemas.microsoft.com/office/powerpoint/2010/main" val="1602631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4D23DA9-BA06-6223-A169-908F29661F2C}"/>
              </a:ext>
            </a:extLst>
          </p:cNvPr>
          <p:cNvSpPr txBox="1"/>
          <p:nvPr/>
        </p:nvSpPr>
        <p:spPr>
          <a:xfrm>
            <a:off x="1438" y="0"/>
            <a:ext cx="12190562"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t>Hamiltonian Case</a:t>
            </a:r>
          </a:p>
        </p:txBody>
      </p:sp>
      <p:pic>
        <p:nvPicPr>
          <p:cNvPr id="3" name="Picture 2">
            <a:extLst>
              <a:ext uri="{FF2B5EF4-FFF2-40B4-BE49-F238E27FC236}">
                <a16:creationId xmlns:a16="http://schemas.microsoft.com/office/drawing/2014/main" id="{52A555A0-CC86-23C6-1AEA-E389F7973F69}"/>
              </a:ext>
            </a:extLst>
          </p:cNvPr>
          <p:cNvPicPr>
            <a:picLocks noChangeAspect="1"/>
          </p:cNvPicPr>
          <p:nvPr/>
        </p:nvPicPr>
        <p:blipFill>
          <a:blip r:embed="rId2"/>
          <a:stretch>
            <a:fillRect/>
          </a:stretch>
        </p:blipFill>
        <p:spPr>
          <a:xfrm>
            <a:off x="520967" y="563604"/>
            <a:ext cx="7167032" cy="5031044"/>
          </a:xfrm>
          <a:prstGeom prst="rect">
            <a:avLst/>
          </a:prstGeom>
        </p:spPr>
      </p:pic>
      <p:pic>
        <p:nvPicPr>
          <p:cNvPr id="6" name="Picture 5">
            <a:extLst>
              <a:ext uri="{FF2B5EF4-FFF2-40B4-BE49-F238E27FC236}">
                <a16:creationId xmlns:a16="http://schemas.microsoft.com/office/drawing/2014/main" id="{6217457B-CCBB-23D3-DB95-BD33B3BDFDC1}"/>
              </a:ext>
            </a:extLst>
          </p:cNvPr>
          <p:cNvPicPr>
            <a:picLocks noChangeAspect="1"/>
          </p:cNvPicPr>
          <p:nvPr/>
        </p:nvPicPr>
        <p:blipFill>
          <a:blip r:embed="rId3"/>
          <a:stretch>
            <a:fillRect/>
          </a:stretch>
        </p:blipFill>
        <p:spPr>
          <a:xfrm>
            <a:off x="8087518" y="368727"/>
            <a:ext cx="3340309" cy="1805289"/>
          </a:xfrm>
          <a:prstGeom prst="rect">
            <a:avLst/>
          </a:prstGeom>
        </p:spPr>
      </p:pic>
      <p:pic>
        <p:nvPicPr>
          <p:cNvPr id="8" name="Picture 7">
            <a:extLst>
              <a:ext uri="{FF2B5EF4-FFF2-40B4-BE49-F238E27FC236}">
                <a16:creationId xmlns:a16="http://schemas.microsoft.com/office/drawing/2014/main" id="{700CA70D-FBFA-A69A-A0DA-23F65BAD9C23}"/>
              </a:ext>
            </a:extLst>
          </p:cNvPr>
          <p:cNvPicPr>
            <a:picLocks noChangeAspect="1"/>
          </p:cNvPicPr>
          <p:nvPr/>
        </p:nvPicPr>
        <p:blipFill>
          <a:blip r:embed="rId4"/>
          <a:stretch>
            <a:fillRect/>
          </a:stretch>
        </p:blipFill>
        <p:spPr>
          <a:xfrm>
            <a:off x="8143796" y="2625615"/>
            <a:ext cx="3343217" cy="3356076"/>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1064BB3-4570-333C-593E-550F2191062F}"/>
                  </a:ext>
                </a:extLst>
              </p:cNvPr>
              <p:cNvSpPr txBox="1"/>
              <p:nvPr/>
            </p:nvSpPr>
            <p:spPr>
              <a:xfrm>
                <a:off x="593268" y="5643007"/>
                <a:ext cx="7231217" cy="584775"/>
              </a:xfrm>
              <a:prstGeom prst="rect">
                <a:avLst/>
              </a:prstGeom>
              <a:noFill/>
            </p:spPr>
            <p:txBody>
              <a:bodyPr wrap="square">
                <a:spAutoFit/>
              </a:bodyPr>
              <a:lstStyle/>
              <a:p>
                <a:pPr algn="just"/>
                <a:r>
                  <a:rPr lang="en-US" sz="1600" dirty="0"/>
                  <a:t>Comparison of the position of the center of mass and the </a:t>
                </a:r>
                <a14:m>
                  <m:oMath xmlns:m="http://schemas.openxmlformats.org/officeDocument/2006/math">
                    <m:r>
                      <a:rPr lang="en-US" sz="1600" b="0" i="1" smtClean="0">
                        <a:latin typeface="Cambria Math" panose="02040503050406030204" pitchFamily="18" charset="0"/>
                      </a:rPr>
                      <m:t>𝛾</m:t>
                    </m:r>
                    <m:r>
                      <a:rPr lang="en-US" sz="1600" b="0" i="1" smtClean="0">
                        <a:latin typeface="Cambria Math" panose="02040503050406030204" pitchFamily="18" charset="0"/>
                      </a:rPr>
                      <m:t>(</m:t>
                    </m:r>
                    <m:r>
                      <a:rPr lang="en-US" sz="1600" b="0" i="1" smtClean="0">
                        <a:latin typeface="Cambria Math" panose="02040503050406030204" pitchFamily="18" charset="0"/>
                      </a:rPr>
                      <m:t>𝑡</m:t>
                    </m:r>
                    <m:r>
                      <a:rPr lang="en-US" sz="1600" b="0" i="1" smtClean="0">
                        <a:latin typeface="Cambria Math" panose="02040503050406030204" pitchFamily="18" charset="0"/>
                      </a:rPr>
                      <m:t>)</m:t>
                    </m:r>
                  </m:oMath>
                </a14:m>
                <a:r>
                  <a:rPr lang="en-US" sz="1600" dirty="0"/>
                  <a:t> variable of the kink  for the solution from the original field model (black line) and the approximate model.</a:t>
                </a:r>
                <a:endParaRPr lang="en-150" sz="1600" dirty="0"/>
              </a:p>
            </p:txBody>
          </p:sp>
        </mc:Choice>
        <mc:Fallback xmlns="">
          <p:sp>
            <p:nvSpPr>
              <p:cNvPr id="10" name="TextBox 9">
                <a:extLst>
                  <a:ext uri="{FF2B5EF4-FFF2-40B4-BE49-F238E27FC236}">
                    <a16:creationId xmlns:a16="http://schemas.microsoft.com/office/drawing/2014/main" id="{91064BB3-4570-333C-593E-550F2191062F}"/>
                  </a:ext>
                </a:extLst>
              </p:cNvPr>
              <p:cNvSpPr txBox="1">
                <a:spLocks noRot="1" noChangeAspect="1" noMove="1" noResize="1" noEditPoints="1" noAdjustHandles="1" noChangeArrowheads="1" noChangeShapeType="1" noTextEdit="1"/>
              </p:cNvSpPr>
              <p:nvPr/>
            </p:nvSpPr>
            <p:spPr>
              <a:xfrm>
                <a:off x="593268" y="5643007"/>
                <a:ext cx="7231217" cy="584775"/>
              </a:xfrm>
              <a:prstGeom prst="rect">
                <a:avLst/>
              </a:prstGeom>
              <a:blipFill>
                <a:blip r:embed="rId5"/>
                <a:stretch>
                  <a:fillRect l="-421" t="-3125" r="-421" b="-12500"/>
                </a:stretch>
              </a:blipFill>
            </p:spPr>
            <p:txBody>
              <a:bodyPr/>
              <a:lstStyle/>
              <a:p>
                <a:r>
                  <a:rPr lang="en-150">
                    <a:noFill/>
                  </a:rPr>
                  <a:t> </a:t>
                </a:r>
              </a:p>
            </p:txBody>
          </p:sp>
        </mc:Fallback>
      </mc:AlternateContent>
      <p:sp>
        <p:nvSpPr>
          <p:cNvPr id="4" name="TextBox 3">
            <a:extLst>
              <a:ext uri="{FF2B5EF4-FFF2-40B4-BE49-F238E27FC236}">
                <a16:creationId xmlns:a16="http://schemas.microsoft.com/office/drawing/2014/main" id="{501F59F2-02A0-9923-3646-48BA3F3CE209}"/>
              </a:ext>
            </a:extLst>
          </p:cNvPr>
          <p:cNvSpPr txBox="1"/>
          <p:nvPr/>
        </p:nvSpPr>
        <p:spPr>
          <a:xfrm>
            <a:off x="0" y="6433291"/>
            <a:ext cx="12192000" cy="392159"/>
          </a:xfrm>
          <a:prstGeom prst="rect">
            <a:avLst/>
          </a:prstGeom>
          <a:noFill/>
        </p:spPr>
        <p:txBody>
          <a:bodyPr wrap="square">
            <a:spAutoFit/>
          </a:bodyPr>
          <a:lstStyle/>
          <a:p>
            <a:pPr algn="ctr">
              <a:lnSpc>
                <a:spcPct val="115000"/>
              </a:lnSpc>
            </a:pP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T. Dobrowolski</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J. Gatlik,</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and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Panayotis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G.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Kevrekidis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arXiv:2409.05436 [nlin.PS] </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(202</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4</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043977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30FDD8C-9BBD-740A-4BBF-3B5D327BC519}"/>
              </a:ext>
            </a:extLst>
          </p:cNvPr>
          <p:cNvPicPr>
            <a:picLocks noChangeAspect="1"/>
          </p:cNvPicPr>
          <p:nvPr/>
        </p:nvPicPr>
        <p:blipFill>
          <a:blip r:embed="rId2"/>
          <a:stretch>
            <a:fillRect/>
          </a:stretch>
        </p:blipFill>
        <p:spPr>
          <a:xfrm>
            <a:off x="1055561" y="328534"/>
            <a:ext cx="10079440" cy="5562387"/>
          </a:xfrm>
          <a:prstGeom prst="rect">
            <a:avLst/>
          </a:prstGeom>
        </p:spPr>
      </p:pic>
      <p:sp>
        <p:nvSpPr>
          <p:cNvPr id="25" name="TextBox 24">
            <a:extLst>
              <a:ext uri="{FF2B5EF4-FFF2-40B4-BE49-F238E27FC236}">
                <a16:creationId xmlns:a16="http://schemas.microsoft.com/office/drawing/2014/main" id="{64D23DA9-BA06-6223-A169-908F29661F2C}"/>
              </a:ext>
            </a:extLst>
          </p:cNvPr>
          <p:cNvSpPr txBox="1"/>
          <p:nvPr/>
        </p:nvSpPr>
        <p:spPr>
          <a:xfrm>
            <a:off x="1438" y="0"/>
            <a:ext cx="12190562"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t>Hamiltonian Case</a:t>
            </a:r>
          </a:p>
        </p:txBody>
      </p:sp>
      <p:sp>
        <p:nvSpPr>
          <p:cNvPr id="10" name="TextBox 9">
            <a:extLst>
              <a:ext uri="{FF2B5EF4-FFF2-40B4-BE49-F238E27FC236}">
                <a16:creationId xmlns:a16="http://schemas.microsoft.com/office/drawing/2014/main" id="{91064BB3-4570-333C-593E-550F2191062F}"/>
              </a:ext>
            </a:extLst>
          </p:cNvPr>
          <p:cNvSpPr txBox="1"/>
          <p:nvPr/>
        </p:nvSpPr>
        <p:spPr>
          <a:xfrm>
            <a:off x="0" y="5890921"/>
            <a:ext cx="12190562" cy="338554"/>
          </a:xfrm>
          <a:prstGeom prst="rect">
            <a:avLst/>
          </a:prstGeom>
          <a:noFill/>
        </p:spPr>
        <p:txBody>
          <a:bodyPr wrap="square">
            <a:spAutoFit/>
          </a:bodyPr>
          <a:lstStyle/>
          <a:p>
            <a:pPr algn="ctr"/>
            <a:r>
              <a:rPr lang="en-US" sz="1600" dirty="0"/>
              <a:t>Comparison of the solution from the original field model (black line) and the approximate model (orange line).</a:t>
            </a:r>
            <a:endParaRPr lang="en-150" sz="1600" dirty="0"/>
          </a:p>
        </p:txBody>
      </p:sp>
      <p:sp>
        <p:nvSpPr>
          <p:cNvPr id="3" name="TextBox 2">
            <a:extLst>
              <a:ext uri="{FF2B5EF4-FFF2-40B4-BE49-F238E27FC236}">
                <a16:creationId xmlns:a16="http://schemas.microsoft.com/office/drawing/2014/main" id="{D057F452-15F2-C465-48E0-74F3E38C1FBD}"/>
              </a:ext>
            </a:extLst>
          </p:cNvPr>
          <p:cNvSpPr txBox="1"/>
          <p:nvPr/>
        </p:nvSpPr>
        <p:spPr>
          <a:xfrm>
            <a:off x="0" y="6433291"/>
            <a:ext cx="12192000" cy="392159"/>
          </a:xfrm>
          <a:prstGeom prst="rect">
            <a:avLst/>
          </a:prstGeom>
          <a:noFill/>
        </p:spPr>
        <p:txBody>
          <a:bodyPr wrap="square">
            <a:spAutoFit/>
          </a:bodyPr>
          <a:lstStyle/>
          <a:p>
            <a:pPr algn="ctr">
              <a:lnSpc>
                <a:spcPct val="115000"/>
              </a:lnSpc>
            </a:pP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T. Dobrowolski</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J. Gatlik,</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and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Panayotis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G.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Kevrekidis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arXiv:2409.05436 [nlin.PS] </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(202</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4</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014542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4D23DA9-BA06-6223-A169-908F29661F2C}"/>
              </a:ext>
            </a:extLst>
          </p:cNvPr>
          <p:cNvSpPr txBox="1"/>
          <p:nvPr/>
        </p:nvSpPr>
        <p:spPr>
          <a:xfrm>
            <a:off x="1438" y="0"/>
            <a:ext cx="12190562"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t>Hamiltonian Case</a:t>
            </a:r>
          </a:p>
        </p:txBody>
      </p:sp>
      <p:sp>
        <p:nvSpPr>
          <p:cNvPr id="10" name="TextBox 9">
            <a:extLst>
              <a:ext uri="{FF2B5EF4-FFF2-40B4-BE49-F238E27FC236}">
                <a16:creationId xmlns:a16="http://schemas.microsoft.com/office/drawing/2014/main" id="{91064BB3-4570-333C-593E-550F2191062F}"/>
              </a:ext>
            </a:extLst>
          </p:cNvPr>
          <p:cNvSpPr txBox="1"/>
          <p:nvPr/>
        </p:nvSpPr>
        <p:spPr>
          <a:xfrm>
            <a:off x="0" y="5890921"/>
            <a:ext cx="12190562" cy="338554"/>
          </a:xfrm>
          <a:prstGeom prst="rect">
            <a:avLst/>
          </a:prstGeom>
          <a:noFill/>
        </p:spPr>
        <p:txBody>
          <a:bodyPr wrap="square">
            <a:spAutoFit/>
          </a:bodyPr>
          <a:lstStyle/>
          <a:p>
            <a:pPr algn="ctr"/>
            <a:r>
              <a:rPr lang="en-US" sz="1600" dirty="0"/>
              <a:t>Comparison of the solution from the original field model (black line) and the approximate model (orange line).</a:t>
            </a:r>
            <a:endParaRPr lang="en-150" sz="1600" dirty="0"/>
          </a:p>
        </p:txBody>
      </p:sp>
      <p:pic>
        <p:nvPicPr>
          <p:cNvPr id="3" name="Picture 2">
            <a:extLst>
              <a:ext uri="{FF2B5EF4-FFF2-40B4-BE49-F238E27FC236}">
                <a16:creationId xmlns:a16="http://schemas.microsoft.com/office/drawing/2014/main" id="{40C0718F-593C-6FEC-CDB0-9602572DD561}"/>
              </a:ext>
            </a:extLst>
          </p:cNvPr>
          <p:cNvPicPr>
            <a:picLocks noChangeAspect="1"/>
          </p:cNvPicPr>
          <p:nvPr/>
        </p:nvPicPr>
        <p:blipFill>
          <a:blip r:embed="rId2"/>
          <a:srcRect l="1055" b="1155"/>
          <a:stretch/>
        </p:blipFill>
        <p:spPr>
          <a:xfrm>
            <a:off x="1135877" y="388519"/>
            <a:ext cx="9918807" cy="5502402"/>
          </a:xfrm>
          <a:prstGeom prst="rect">
            <a:avLst/>
          </a:prstGeom>
        </p:spPr>
      </p:pic>
      <p:sp>
        <p:nvSpPr>
          <p:cNvPr id="4" name="TextBox 3">
            <a:extLst>
              <a:ext uri="{FF2B5EF4-FFF2-40B4-BE49-F238E27FC236}">
                <a16:creationId xmlns:a16="http://schemas.microsoft.com/office/drawing/2014/main" id="{00C44880-1AD5-6B48-11AA-AD7749302976}"/>
              </a:ext>
            </a:extLst>
          </p:cNvPr>
          <p:cNvSpPr txBox="1"/>
          <p:nvPr/>
        </p:nvSpPr>
        <p:spPr>
          <a:xfrm>
            <a:off x="0" y="6433291"/>
            <a:ext cx="12192000" cy="392159"/>
          </a:xfrm>
          <a:prstGeom prst="rect">
            <a:avLst/>
          </a:prstGeom>
          <a:noFill/>
        </p:spPr>
        <p:txBody>
          <a:bodyPr wrap="square">
            <a:spAutoFit/>
          </a:bodyPr>
          <a:lstStyle/>
          <a:p>
            <a:pPr algn="ctr">
              <a:lnSpc>
                <a:spcPct val="115000"/>
              </a:lnSpc>
            </a:pP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T. Dobrowolski</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J. Gatlik,</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and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Panayotis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G.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Kevrekidis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arXiv:2409.05436 [nlin.PS] </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(202</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4</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327887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4D23DA9-BA06-6223-A169-908F29661F2C}"/>
              </a:ext>
            </a:extLst>
          </p:cNvPr>
          <p:cNvSpPr txBox="1"/>
          <p:nvPr/>
        </p:nvSpPr>
        <p:spPr>
          <a:xfrm>
            <a:off x="1438" y="0"/>
            <a:ext cx="12190562"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t>Dynamics in the presence of dissipation</a:t>
            </a:r>
          </a:p>
        </p:txBody>
      </p:sp>
      <p:sp>
        <p:nvSpPr>
          <p:cNvPr id="3" name="TextBox 2">
            <a:extLst>
              <a:ext uri="{FF2B5EF4-FFF2-40B4-BE49-F238E27FC236}">
                <a16:creationId xmlns:a16="http://schemas.microsoft.com/office/drawing/2014/main" id="{B8665C66-2404-B403-8C8D-4E2FAF42B83E}"/>
              </a:ext>
            </a:extLst>
          </p:cNvPr>
          <p:cNvSpPr txBox="1"/>
          <p:nvPr/>
        </p:nvSpPr>
        <p:spPr>
          <a:xfrm>
            <a:off x="0" y="461665"/>
            <a:ext cx="9190299" cy="353943"/>
          </a:xfrm>
          <a:prstGeom prst="rect">
            <a:avLst/>
          </a:prstGeom>
          <a:noFill/>
        </p:spPr>
        <p:txBody>
          <a:bodyPr wrap="square">
            <a:spAutoFit/>
          </a:bodyPr>
          <a:lstStyle/>
          <a:p>
            <a:r>
              <a:rPr lang="en-US" sz="1700" dirty="0"/>
              <a:t>With </a:t>
            </a:r>
            <a:r>
              <a:rPr lang="en-150" sz="1700" dirty="0"/>
              <a:t>dissipation and external forcing</a:t>
            </a:r>
            <a:r>
              <a:rPr lang="en-US" sz="1700" dirty="0"/>
              <a:t> we used method based on a </a:t>
            </a:r>
            <a:r>
              <a:rPr lang="en-US" sz="1700" i="1" dirty="0"/>
              <a:t>nonconservative </a:t>
            </a:r>
            <a:r>
              <a:rPr lang="en-US" sz="1700" i="1" dirty="0" err="1"/>
              <a:t>Lagrangian</a:t>
            </a:r>
            <a:r>
              <a:rPr lang="en-US" sz="1700" i="1" dirty="0"/>
              <a:t> </a:t>
            </a:r>
            <a:r>
              <a:rPr lang="en-US" sz="1700" dirty="0"/>
              <a:t>density</a:t>
            </a:r>
            <a:endParaRPr lang="en-150" sz="1700" dirty="0"/>
          </a:p>
        </p:txBody>
      </p:sp>
      <p:pic>
        <p:nvPicPr>
          <p:cNvPr id="6" name="Picture 5" descr="\documentclass{article}&#10;\usepackage{amsmath}&#10;\pagestyle{empty}&#10;\begin{document}&#10;&#10;${\cal L}_N = {\cal L}(\phi_1) - {\cal L}(\phi_2) + {\cal R}$&#10;&#10;&#10;\end{document}" title="IguanaTex Bitmap Display">
            <a:extLst>
              <a:ext uri="{FF2B5EF4-FFF2-40B4-BE49-F238E27FC236}">
                <a16:creationId xmlns:a16="http://schemas.microsoft.com/office/drawing/2014/main" id="{4138F4AB-30D8-8097-AB8D-780026055613}"/>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9253317" y="524122"/>
            <a:ext cx="2517943" cy="229029"/>
          </a:xfrm>
          <a:prstGeom prst="rect">
            <a:avLst/>
          </a:prstGeom>
        </p:spPr>
      </p:pic>
      <p:sp>
        <p:nvSpPr>
          <p:cNvPr id="8" name="TextBox 7">
            <a:extLst>
              <a:ext uri="{FF2B5EF4-FFF2-40B4-BE49-F238E27FC236}">
                <a16:creationId xmlns:a16="http://schemas.microsoft.com/office/drawing/2014/main" id="{84DCADF4-0144-29F1-FF54-39F8C6A1C116}"/>
              </a:ext>
            </a:extLst>
          </p:cNvPr>
          <p:cNvSpPr txBox="1"/>
          <p:nvPr/>
        </p:nvSpPr>
        <p:spPr>
          <a:xfrm>
            <a:off x="0" y="923988"/>
            <a:ext cx="4948177" cy="353943"/>
          </a:xfrm>
          <a:prstGeom prst="rect">
            <a:avLst/>
          </a:prstGeom>
          <a:noFill/>
        </p:spPr>
        <p:txBody>
          <a:bodyPr wrap="square">
            <a:spAutoFit/>
          </a:bodyPr>
          <a:lstStyle/>
          <a:p>
            <a:r>
              <a:rPr lang="en-150" sz="1700" dirty="0"/>
              <a:t>In this notation, the equation of motion is of the form</a:t>
            </a:r>
          </a:p>
        </p:txBody>
      </p:sp>
      <p:pic>
        <p:nvPicPr>
          <p:cNvPr id="10" name="Picture 9" descr="\documentclass{article}&#10;\usepackage{amsmath}&#10;\pagestyle{empty}&#10;\begin{document}&#10;&#10;$&#10;\partial_{\mu} \left( \frac{\partial {\cal L}}{\partial (\partial_{\mu} \phi)}\right) - \frac{\partial {\cal L}}{\partial \phi} = \left[\frac{\partial {\cal R}}{\partial \phi_{-}} - \partial_{\mu} \left( \frac{\partial {\cal R}}{\partial (\partial_{\mu} \phi_{-})}\right)\right]_{PL}&#10;$&#10;&#10;&#10;\end{document}" title="IguanaTex Bitmap Display">
            <a:extLst>
              <a:ext uri="{FF2B5EF4-FFF2-40B4-BE49-F238E27FC236}">
                <a16:creationId xmlns:a16="http://schemas.microsoft.com/office/drawing/2014/main" id="{6E61BF4D-8470-9572-3094-7CA7BEC608B0}"/>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5184815" y="889759"/>
            <a:ext cx="4494171" cy="422400"/>
          </a:xfrm>
          <a:prstGeom prst="rect">
            <a:avLst/>
          </a:prstGeom>
        </p:spPr>
      </p:pic>
      <p:sp>
        <p:nvSpPr>
          <p:cNvPr id="15" name="Rectangle 14">
            <a:extLst>
              <a:ext uri="{FF2B5EF4-FFF2-40B4-BE49-F238E27FC236}">
                <a16:creationId xmlns:a16="http://schemas.microsoft.com/office/drawing/2014/main" id="{823AD033-8337-CF21-4BAC-9684FC6C4CC2}"/>
              </a:ext>
            </a:extLst>
          </p:cNvPr>
          <p:cNvSpPr/>
          <p:nvPr/>
        </p:nvSpPr>
        <p:spPr>
          <a:xfrm>
            <a:off x="133110" y="4134350"/>
            <a:ext cx="11956647" cy="212320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p>
        </p:txBody>
      </p:sp>
      <p:pic>
        <p:nvPicPr>
          <p:cNvPr id="14" name="Picture 13" descr="\documentclass{article}&#10;\usepackage{amsmath}&#10;\pagestyle{empty}&#10;\begin{document}&#10;&#10;\begin{equation*}&#10;\begin{gathered}&#10;\label{2dof_ansatz-dyss}&#10;    M\Ddot{x}_0-\kappa\Ddot{\gamma}+\frac{1}{2}(\partial_{x_0}M)\Dot{x}_0^2-\frac{1}{2}(\partial_{x_0}m)\Dot{\gamma}^2-(\partial_{\gamma}\kappa)\Dot{\gamma}^2+(\partial_{\gamma}M)\Dot{\gamma}\Dot{x}_0+\partial_{x_0}V= \\  2 \pi \Gamma - \alpha \frac{\pi^2}{6 \gamma} \sqrt{{\cal F}(x_0)} \left( \frac{\partial_{x_0} {\cal F}(x_0)}{{\cal F}(x_0)}\right)^2 \Dot{x}_0 - 8 \alpha \frac{\gamma}{\sqrt{{\cal F}(x_0)}} \Dot{x}_0 + \alpha \frac{\pi^2}{3 \gamma^2} \frac{\partial_{x_0} {\cal F}(x_0)}{\sqrt{{\cal F}(x_0)}} \Dot{\gamma}&#10;    \\&#10;    m\Ddot{\gamma}-\kappa\Ddot{x}_0 +\frac{1}{2}(\partial_{\gamma}m)\Dot{\gamma}^2-\frac{1}{2}(\partial_{\gamma}M)\Dot{x}_0^2-(\partial_{x_0}\kappa)\Dot{x}_0^2+(\partial_{x_0}m)\Dot{x}_0\Dot{\gamma}+\partial_{\gamma}V= \alpha \frac{\pi^2}{3 \gamma^2} \frac{\partial_{x_0} {\cal F}(x_0)}{\sqrt{{\cal F}(x_0)}} \Dot{x}_0 - \alpha \frac{2 \pi^2 }{ 3 \gamma^3} \sqrt{{\cal F}(x_0)} \Dot{\gamma}&#10;\end{gathered}&#10;\end{equation*}&#10;&#10;&#10;\end{document}" title="IguanaTex Bitmap Display">
            <a:extLst>
              <a:ext uri="{FF2B5EF4-FFF2-40B4-BE49-F238E27FC236}">
                <a16:creationId xmlns:a16="http://schemas.microsoft.com/office/drawing/2014/main" id="{08716A35-879C-20F3-C15A-997B0B7ED8DE}"/>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193525" y="4199176"/>
            <a:ext cx="11804950" cy="2081524"/>
          </a:xfrm>
          <a:prstGeom prst="rect">
            <a:avLst/>
          </a:prstGeom>
        </p:spPr>
      </p:pic>
      <p:sp>
        <p:nvSpPr>
          <p:cNvPr id="17" name="TextBox 16">
            <a:extLst>
              <a:ext uri="{FF2B5EF4-FFF2-40B4-BE49-F238E27FC236}">
                <a16:creationId xmlns:a16="http://schemas.microsoft.com/office/drawing/2014/main" id="{32CF3EB9-CA5B-F267-148F-4D2FBDD6F67F}"/>
              </a:ext>
            </a:extLst>
          </p:cNvPr>
          <p:cNvSpPr txBox="1"/>
          <p:nvPr/>
        </p:nvSpPr>
        <p:spPr>
          <a:xfrm>
            <a:off x="0" y="1386310"/>
            <a:ext cx="6134582" cy="353943"/>
          </a:xfrm>
          <a:prstGeom prst="rect">
            <a:avLst/>
          </a:prstGeom>
          <a:noFill/>
        </p:spPr>
        <p:txBody>
          <a:bodyPr wrap="square">
            <a:spAutoFit/>
          </a:bodyPr>
          <a:lstStyle/>
          <a:p>
            <a:r>
              <a:rPr lang="en-US" sz="1700" dirty="0"/>
              <a:t>Here, </a:t>
            </a:r>
            <a:r>
              <a:rPr lang="en-150" sz="1700" dirty="0"/>
              <a:t>the left-hand side of this equation takes the form</a:t>
            </a:r>
          </a:p>
        </p:txBody>
      </p:sp>
      <p:pic>
        <p:nvPicPr>
          <p:cNvPr id="19" name="Picture 18" descr="\documentclass{article}&#10;\usepackage{amsmath}&#10;\pagestyle{empty}&#10;\begin{document}&#10;&#10;$&#10;\partial_t^2 \phi - \partial_x (\mathcal{F}(x)\partial_x \phi) + \sin \phi = \left[\frac{\partial {\cal R}} {\partial \phi_{-}} - \partial_{\mu} \left( \frac{\partial {\cal R}}{\partial (\partial_{\mu} \phi_{-})}\right)\right]_{PL}&#10;$&#10;&#10;&#10;\end{document}" title="IguanaTex Bitmap Display">
            <a:extLst>
              <a:ext uri="{FF2B5EF4-FFF2-40B4-BE49-F238E27FC236}">
                <a16:creationId xmlns:a16="http://schemas.microsoft.com/office/drawing/2014/main" id="{6503145E-DD7A-1F57-8C09-6F992D26D642}"/>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3427382" y="1704792"/>
            <a:ext cx="5414400" cy="422400"/>
          </a:xfrm>
          <a:prstGeom prst="rect">
            <a:avLst/>
          </a:prstGeom>
        </p:spPr>
      </p:pic>
      <p:sp>
        <p:nvSpPr>
          <p:cNvPr id="21" name="TextBox 20">
            <a:extLst>
              <a:ext uri="{FF2B5EF4-FFF2-40B4-BE49-F238E27FC236}">
                <a16:creationId xmlns:a16="http://schemas.microsoft.com/office/drawing/2014/main" id="{887841FC-7022-7A45-C4CC-50F0FFED33F2}"/>
              </a:ext>
            </a:extLst>
          </p:cNvPr>
          <p:cNvSpPr txBox="1"/>
          <p:nvPr/>
        </p:nvSpPr>
        <p:spPr>
          <a:xfrm>
            <a:off x="0" y="2155264"/>
            <a:ext cx="6134582" cy="353943"/>
          </a:xfrm>
          <a:prstGeom prst="rect">
            <a:avLst/>
          </a:prstGeom>
          <a:noFill/>
        </p:spPr>
        <p:txBody>
          <a:bodyPr wrap="square">
            <a:spAutoFit/>
          </a:bodyPr>
          <a:lstStyle/>
          <a:p>
            <a:r>
              <a:rPr lang="en-US" sz="1700" dirty="0"/>
              <a:t>We</a:t>
            </a:r>
            <a:r>
              <a:rPr lang="en-150" sz="1700" dirty="0"/>
              <a:t> taking the following form of the non-conservative term</a:t>
            </a:r>
          </a:p>
        </p:txBody>
      </p:sp>
      <p:pic>
        <p:nvPicPr>
          <p:cNvPr id="23" name="Picture 22" descr="\documentclass{article}&#10;\usepackage{amsmath}&#10;\pagestyle{empty}&#10;\begin{document}&#10;&#10;$&#10; {\cal R} = - \Gamma \phi_{-} - \alpha \phi_{-} \partial_t \phi_{+}&#10;$&#10;&#10;&#10;\end{document}" title="IguanaTex Bitmap Display">
            <a:extLst>
              <a:ext uri="{FF2B5EF4-FFF2-40B4-BE49-F238E27FC236}">
                <a16:creationId xmlns:a16="http://schemas.microsoft.com/office/drawing/2014/main" id="{497AAA9B-D63D-72A0-224E-3C9B54E84D90}"/>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5549418" y="2224065"/>
            <a:ext cx="2280686" cy="216686"/>
          </a:xfrm>
          <a:prstGeom prst="rect">
            <a:avLst/>
          </a:prstGeom>
        </p:spPr>
      </p:pic>
      <p:sp>
        <p:nvSpPr>
          <p:cNvPr id="26" name="TextBox 25">
            <a:extLst>
              <a:ext uri="{FF2B5EF4-FFF2-40B4-BE49-F238E27FC236}">
                <a16:creationId xmlns:a16="http://schemas.microsoft.com/office/drawing/2014/main" id="{D166BC61-1BC3-0CEA-57DD-C5DDE61D1897}"/>
              </a:ext>
            </a:extLst>
          </p:cNvPr>
          <p:cNvSpPr txBox="1"/>
          <p:nvPr/>
        </p:nvSpPr>
        <p:spPr>
          <a:xfrm>
            <a:off x="46297" y="2651815"/>
            <a:ext cx="10567687" cy="353943"/>
          </a:xfrm>
          <a:prstGeom prst="rect">
            <a:avLst/>
          </a:prstGeom>
          <a:noFill/>
        </p:spPr>
        <p:txBody>
          <a:bodyPr wrap="square">
            <a:spAutoFit/>
          </a:bodyPr>
          <a:lstStyle/>
          <a:p>
            <a:pPr algn="just"/>
            <a:r>
              <a:rPr lang="en-150" sz="1700" dirty="0"/>
              <a:t>The equations of motion at the effective ODE level are then obtained as follows</a:t>
            </a:r>
          </a:p>
        </p:txBody>
      </p:sp>
      <p:pic>
        <p:nvPicPr>
          <p:cNvPr id="28" name="Picture 27" descr="\documentclass{article}&#10;\usepackage{amsmath}&#10;\pagestyle{empty}&#10;\begin{document}&#10;&#10;$&#10;\frac{d}{d t }\left(\frac{\partial L_{eff}}{\partial \Dot{x}_0} \right) - \frac{\partial L_{eff}}{\partial {x}_0} = \left[ \frac{\partial R_{eff}}{\partial {x}_{-}} - &#10;    \frac{d}{d t }\left(\frac{\partial R_{eff}}{\partial \Dot{x}_{-}} \right) \right]_{PL}&#10;$&#10;&#10;&#10;\end{document}" title="IguanaTex Bitmap Display">
            <a:extLst>
              <a:ext uri="{FF2B5EF4-FFF2-40B4-BE49-F238E27FC236}">
                <a16:creationId xmlns:a16="http://schemas.microsoft.com/office/drawing/2014/main" id="{B32385E5-FC7D-CF7D-BA0F-D9CF5FD1C9B5}"/>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650336" y="3201586"/>
            <a:ext cx="5298597" cy="484983"/>
          </a:xfrm>
          <a:prstGeom prst="rect">
            <a:avLst/>
          </a:prstGeom>
        </p:spPr>
      </p:pic>
      <p:pic>
        <p:nvPicPr>
          <p:cNvPr id="30" name="Picture 29" descr="\documentclass{article}&#10;\usepackage{amsmath}&#10;\pagestyle{empty}&#10;\begin{document}&#10;&#10;$&#10;\frac{d}{d t }\left(\frac{\partial L_{eff}}{\partial \Dot{\gamma}} \right) - \frac{\partial L_{eff}}{\partial {\gamma}} = \left[ \frac{\partial R_{eff}}{\partial {\gamma}_{-}} - &#10;    \frac{d}{d t }\left(\frac{\partial R_{eff}}{\partial \Dot{\gamma}_{-}} \right) \right]_{PL}&#10;$&#10;&#10;&#10;\end{document}" title="IguanaTex Bitmap Display">
            <a:extLst>
              <a:ext uri="{FF2B5EF4-FFF2-40B4-BE49-F238E27FC236}">
                <a16:creationId xmlns:a16="http://schemas.microsoft.com/office/drawing/2014/main" id="{8615C1CE-3537-B899-44EC-7A5C8AE17B52}"/>
              </a:ext>
            </a:extLst>
          </p:cNvPr>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6342283" y="3184275"/>
            <a:ext cx="5298597" cy="484983"/>
          </a:xfrm>
          <a:prstGeom prst="rect">
            <a:avLst/>
          </a:prstGeom>
        </p:spPr>
      </p:pic>
      <p:sp>
        <p:nvSpPr>
          <p:cNvPr id="4" name="TextBox 3">
            <a:extLst>
              <a:ext uri="{FF2B5EF4-FFF2-40B4-BE49-F238E27FC236}">
                <a16:creationId xmlns:a16="http://schemas.microsoft.com/office/drawing/2014/main" id="{9D553267-7ADA-9FE2-7B2B-B5DB1A0C43BD}"/>
              </a:ext>
            </a:extLst>
          </p:cNvPr>
          <p:cNvSpPr txBox="1"/>
          <p:nvPr/>
        </p:nvSpPr>
        <p:spPr>
          <a:xfrm>
            <a:off x="0" y="6433291"/>
            <a:ext cx="12192000" cy="392159"/>
          </a:xfrm>
          <a:prstGeom prst="rect">
            <a:avLst/>
          </a:prstGeom>
          <a:noFill/>
        </p:spPr>
        <p:txBody>
          <a:bodyPr wrap="square">
            <a:spAutoFit/>
          </a:bodyPr>
          <a:lstStyle/>
          <a:p>
            <a:pPr algn="ctr">
              <a:lnSpc>
                <a:spcPct val="115000"/>
              </a:lnSpc>
            </a:pP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T. Dobrowolski</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J. Gatlik,</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and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Panayotis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G.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Kevrekidis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arXiv:2409.05436 [nlin.PS] </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(202</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4</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39726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4D23DA9-BA06-6223-A169-908F29661F2C}"/>
              </a:ext>
            </a:extLst>
          </p:cNvPr>
          <p:cNvSpPr txBox="1"/>
          <p:nvPr/>
        </p:nvSpPr>
        <p:spPr>
          <a:xfrm>
            <a:off x="1438" y="0"/>
            <a:ext cx="12190562"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t>Dynamics in the presence of dissipation</a:t>
            </a:r>
          </a:p>
        </p:txBody>
      </p:sp>
      <p:sp>
        <p:nvSpPr>
          <p:cNvPr id="2" name="TextBox 1">
            <a:extLst>
              <a:ext uri="{FF2B5EF4-FFF2-40B4-BE49-F238E27FC236}">
                <a16:creationId xmlns:a16="http://schemas.microsoft.com/office/drawing/2014/main" id="{CA8C4D44-DCAE-990C-464D-4A2959278412}"/>
              </a:ext>
            </a:extLst>
          </p:cNvPr>
          <p:cNvSpPr txBox="1"/>
          <p:nvPr/>
        </p:nvSpPr>
        <p:spPr>
          <a:xfrm>
            <a:off x="0" y="5890921"/>
            <a:ext cx="12190562" cy="338554"/>
          </a:xfrm>
          <a:prstGeom prst="rect">
            <a:avLst/>
          </a:prstGeom>
          <a:noFill/>
        </p:spPr>
        <p:txBody>
          <a:bodyPr wrap="square">
            <a:spAutoFit/>
          </a:bodyPr>
          <a:lstStyle/>
          <a:p>
            <a:pPr algn="ctr"/>
            <a:r>
              <a:rPr lang="en-US" sz="1600" dirty="0"/>
              <a:t>A decelerating kink eventually stopping at a potential minimum through the effect of dissipation.</a:t>
            </a:r>
            <a:endParaRPr lang="en-150" sz="1600" dirty="0"/>
          </a:p>
        </p:txBody>
      </p:sp>
      <p:pic>
        <p:nvPicPr>
          <p:cNvPr id="5" name="Picture 4">
            <a:extLst>
              <a:ext uri="{FF2B5EF4-FFF2-40B4-BE49-F238E27FC236}">
                <a16:creationId xmlns:a16="http://schemas.microsoft.com/office/drawing/2014/main" id="{2D538086-97CD-DCE2-C769-3F25FE7C61E1}"/>
              </a:ext>
            </a:extLst>
          </p:cNvPr>
          <p:cNvPicPr>
            <a:picLocks noChangeAspect="1"/>
          </p:cNvPicPr>
          <p:nvPr/>
        </p:nvPicPr>
        <p:blipFill>
          <a:blip r:embed="rId2"/>
          <a:stretch>
            <a:fillRect/>
          </a:stretch>
        </p:blipFill>
        <p:spPr>
          <a:xfrm>
            <a:off x="1250694" y="461665"/>
            <a:ext cx="9689174" cy="5263344"/>
          </a:xfrm>
          <a:prstGeom prst="rect">
            <a:avLst/>
          </a:prstGeom>
        </p:spPr>
      </p:pic>
      <p:sp>
        <p:nvSpPr>
          <p:cNvPr id="4" name="TextBox 3">
            <a:extLst>
              <a:ext uri="{FF2B5EF4-FFF2-40B4-BE49-F238E27FC236}">
                <a16:creationId xmlns:a16="http://schemas.microsoft.com/office/drawing/2014/main" id="{ED93BF8C-FFDC-AD4C-48DB-A6103B26254A}"/>
              </a:ext>
            </a:extLst>
          </p:cNvPr>
          <p:cNvSpPr txBox="1"/>
          <p:nvPr/>
        </p:nvSpPr>
        <p:spPr>
          <a:xfrm>
            <a:off x="0" y="6433291"/>
            <a:ext cx="12192000" cy="392159"/>
          </a:xfrm>
          <a:prstGeom prst="rect">
            <a:avLst/>
          </a:prstGeom>
          <a:noFill/>
        </p:spPr>
        <p:txBody>
          <a:bodyPr wrap="square">
            <a:spAutoFit/>
          </a:bodyPr>
          <a:lstStyle/>
          <a:p>
            <a:pPr algn="ctr">
              <a:lnSpc>
                <a:spcPct val="115000"/>
              </a:lnSpc>
            </a:pP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T. Dobrowolski</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J. Gatlik,</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and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Panayotis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G.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Kevrekidis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arXiv:2409.05436 [nlin.PS] </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(202</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4</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45371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4D23DA9-BA06-6223-A169-908F29661F2C}"/>
              </a:ext>
            </a:extLst>
          </p:cNvPr>
          <p:cNvSpPr txBox="1"/>
          <p:nvPr/>
        </p:nvSpPr>
        <p:spPr>
          <a:xfrm>
            <a:off x="1438" y="0"/>
            <a:ext cx="12190562"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t>Dynamics in the presence of dissipation</a:t>
            </a:r>
          </a:p>
        </p:txBody>
      </p:sp>
      <p:sp>
        <p:nvSpPr>
          <p:cNvPr id="2" name="TextBox 1">
            <a:extLst>
              <a:ext uri="{FF2B5EF4-FFF2-40B4-BE49-F238E27FC236}">
                <a16:creationId xmlns:a16="http://schemas.microsoft.com/office/drawing/2014/main" id="{CA8C4D44-DCAE-990C-464D-4A2959278412}"/>
              </a:ext>
            </a:extLst>
          </p:cNvPr>
          <p:cNvSpPr txBox="1"/>
          <p:nvPr/>
        </p:nvSpPr>
        <p:spPr>
          <a:xfrm>
            <a:off x="0" y="5890921"/>
            <a:ext cx="12190562" cy="338554"/>
          </a:xfrm>
          <a:prstGeom prst="rect">
            <a:avLst/>
          </a:prstGeom>
          <a:noFill/>
        </p:spPr>
        <p:txBody>
          <a:bodyPr wrap="square">
            <a:spAutoFit/>
          </a:bodyPr>
          <a:lstStyle/>
          <a:p>
            <a:pPr algn="ctr"/>
            <a:r>
              <a:rPr lang="en-US" sz="1600" dirty="0"/>
              <a:t>A decelerating kink eventually stopping at a potential minimum through the effect of dissipation.</a:t>
            </a:r>
            <a:endParaRPr lang="en-150" sz="1600" dirty="0"/>
          </a:p>
        </p:txBody>
      </p:sp>
      <p:pic>
        <p:nvPicPr>
          <p:cNvPr id="6" name="Picture 5">
            <a:extLst>
              <a:ext uri="{FF2B5EF4-FFF2-40B4-BE49-F238E27FC236}">
                <a16:creationId xmlns:a16="http://schemas.microsoft.com/office/drawing/2014/main" id="{A3C54935-3480-ACB3-A19F-1433545EE09E}"/>
              </a:ext>
            </a:extLst>
          </p:cNvPr>
          <p:cNvPicPr>
            <a:picLocks noChangeAspect="1"/>
          </p:cNvPicPr>
          <p:nvPr/>
        </p:nvPicPr>
        <p:blipFill>
          <a:blip r:embed="rId2"/>
          <a:stretch>
            <a:fillRect/>
          </a:stretch>
        </p:blipFill>
        <p:spPr>
          <a:xfrm>
            <a:off x="1186082" y="511296"/>
            <a:ext cx="9819835" cy="5379625"/>
          </a:xfrm>
          <a:prstGeom prst="rect">
            <a:avLst/>
          </a:prstGeom>
        </p:spPr>
      </p:pic>
      <p:sp>
        <p:nvSpPr>
          <p:cNvPr id="4" name="TextBox 3">
            <a:extLst>
              <a:ext uri="{FF2B5EF4-FFF2-40B4-BE49-F238E27FC236}">
                <a16:creationId xmlns:a16="http://schemas.microsoft.com/office/drawing/2014/main" id="{775AD6C9-AF76-B62C-7EFF-469D5A612BFB}"/>
              </a:ext>
            </a:extLst>
          </p:cNvPr>
          <p:cNvSpPr txBox="1"/>
          <p:nvPr/>
        </p:nvSpPr>
        <p:spPr>
          <a:xfrm>
            <a:off x="0" y="6433291"/>
            <a:ext cx="12192000" cy="392159"/>
          </a:xfrm>
          <a:prstGeom prst="rect">
            <a:avLst/>
          </a:prstGeom>
          <a:noFill/>
        </p:spPr>
        <p:txBody>
          <a:bodyPr wrap="square">
            <a:spAutoFit/>
          </a:bodyPr>
          <a:lstStyle/>
          <a:p>
            <a:pPr algn="ctr">
              <a:lnSpc>
                <a:spcPct val="115000"/>
              </a:lnSpc>
            </a:pP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T. Dobrowolski</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J. Gatlik,</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and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Panayotis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G.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Kevrekidis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arXiv:2409.05436 [nlin.PS] </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(202</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4</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356604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4D23DA9-BA06-6223-A169-908F29661F2C}"/>
              </a:ext>
            </a:extLst>
          </p:cNvPr>
          <p:cNvSpPr txBox="1"/>
          <p:nvPr/>
        </p:nvSpPr>
        <p:spPr>
          <a:xfrm>
            <a:off x="1438" y="0"/>
            <a:ext cx="12190562"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t>Dynamics in the presence of dissipation</a:t>
            </a:r>
          </a:p>
        </p:txBody>
      </p:sp>
      <p:sp>
        <p:nvSpPr>
          <p:cNvPr id="2" name="TextBox 1">
            <a:extLst>
              <a:ext uri="{FF2B5EF4-FFF2-40B4-BE49-F238E27FC236}">
                <a16:creationId xmlns:a16="http://schemas.microsoft.com/office/drawing/2014/main" id="{CA8C4D44-DCAE-990C-464D-4A2959278412}"/>
              </a:ext>
            </a:extLst>
          </p:cNvPr>
          <p:cNvSpPr txBox="1"/>
          <p:nvPr/>
        </p:nvSpPr>
        <p:spPr>
          <a:xfrm>
            <a:off x="0" y="5890921"/>
            <a:ext cx="12190562" cy="338554"/>
          </a:xfrm>
          <a:prstGeom prst="rect">
            <a:avLst/>
          </a:prstGeom>
          <a:noFill/>
        </p:spPr>
        <p:txBody>
          <a:bodyPr wrap="square">
            <a:spAutoFit/>
          </a:bodyPr>
          <a:lstStyle/>
          <a:p>
            <a:pPr algn="ctr"/>
            <a:r>
              <a:rPr lang="en-US" sz="1600" dirty="0"/>
              <a:t> Shifting the kink from a minimum to a minimum that is not directly adjacent to it.</a:t>
            </a:r>
            <a:endParaRPr lang="en-150" sz="1600" dirty="0"/>
          </a:p>
        </p:txBody>
      </p:sp>
      <p:pic>
        <p:nvPicPr>
          <p:cNvPr id="6" name="Picture 5">
            <a:extLst>
              <a:ext uri="{FF2B5EF4-FFF2-40B4-BE49-F238E27FC236}">
                <a16:creationId xmlns:a16="http://schemas.microsoft.com/office/drawing/2014/main" id="{F78E6667-C540-2265-4E5F-FC4013E336F1}"/>
              </a:ext>
            </a:extLst>
          </p:cNvPr>
          <p:cNvPicPr>
            <a:picLocks noChangeAspect="1"/>
          </p:cNvPicPr>
          <p:nvPr/>
        </p:nvPicPr>
        <p:blipFill>
          <a:blip r:embed="rId2"/>
          <a:stretch>
            <a:fillRect/>
          </a:stretch>
        </p:blipFill>
        <p:spPr>
          <a:xfrm>
            <a:off x="1271759" y="476031"/>
            <a:ext cx="9648482" cy="5414890"/>
          </a:xfrm>
          <a:prstGeom prst="rect">
            <a:avLst/>
          </a:prstGeom>
        </p:spPr>
      </p:pic>
      <p:sp>
        <p:nvSpPr>
          <p:cNvPr id="4" name="TextBox 3">
            <a:extLst>
              <a:ext uri="{FF2B5EF4-FFF2-40B4-BE49-F238E27FC236}">
                <a16:creationId xmlns:a16="http://schemas.microsoft.com/office/drawing/2014/main" id="{7CD29A4C-00FF-8735-CFEA-0776DD7301A2}"/>
              </a:ext>
            </a:extLst>
          </p:cNvPr>
          <p:cNvSpPr txBox="1"/>
          <p:nvPr/>
        </p:nvSpPr>
        <p:spPr>
          <a:xfrm>
            <a:off x="0" y="6433291"/>
            <a:ext cx="12192000" cy="392159"/>
          </a:xfrm>
          <a:prstGeom prst="rect">
            <a:avLst/>
          </a:prstGeom>
          <a:noFill/>
        </p:spPr>
        <p:txBody>
          <a:bodyPr wrap="square">
            <a:spAutoFit/>
          </a:bodyPr>
          <a:lstStyle/>
          <a:p>
            <a:pPr algn="ctr">
              <a:lnSpc>
                <a:spcPct val="115000"/>
              </a:lnSpc>
            </a:pP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T. Dobrowolski</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J. Gatlik,</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and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Panayotis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G.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Kevrekidis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arXiv:2409.05436 [nlin.PS] </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(202</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4</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268503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4D23DA9-BA06-6223-A169-908F29661F2C}"/>
              </a:ext>
            </a:extLst>
          </p:cNvPr>
          <p:cNvSpPr txBox="1"/>
          <p:nvPr/>
        </p:nvSpPr>
        <p:spPr>
          <a:xfrm>
            <a:off x="1438" y="0"/>
            <a:ext cx="12190562"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t>Kink-barrier interaction in the presence of bias current and dissipation</a:t>
            </a:r>
          </a:p>
        </p:txBody>
      </p:sp>
      <p:sp>
        <p:nvSpPr>
          <p:cNvPr id="2" name="TextBox 1">
            <a:extLst>
              <a:ext uri="{FF2B5EF4-FFF2-40B4-BE49-F238E27FC236}">
                <a16:creationId xmlns:a16="http://schemas.microsoft.com/office/drawing/2014/main" id="{CA8C4D44-DCAE-990C-464D-4A2959278412}"/>
              </a:ext>
            </a:extLst>
          </p:cNvPr>
          <p:cNvSpPr txBox="1"/>
          <p:nvPr/>
        </p:nvSpPr>
        <p:spPr>
          <a:xfrm>
            <a:off x="4029428" y="5418626"/>
            <a:ext cx="8042967" cy="830997"/>
          </a:xfrm>
          <a:prstGeom prst="rect">
            <a:avLst/>
          </a:prstGeom>
          <a:noFill/>
        </p:spPr>
        <p:txBody>
          <a:bodyPr wrap="square">
            <a:spAutoFit/>
          </a:bodyPr>
          <a:lstStyle/>
          <a:p>
            <a:pPr algn="just"/>
            <a:r>
              <a:rPr lang="en-US" sz="1600" dirty="0"/>
              <a:t>Analysis of the stability of the kink located in the minimum and maximum of the potential. The upper panels show the behavior of a kink located around the minimum potential, while the lower panels illustrate the instability of a kink located at the local maximum of the potential.</a:t>
            </a:r>
            <a:endParaRPr lang="en-150" sz="1600" dirty="0"/>
          </a:p>
        </p:txBody>
      </p:sp>
      <p:pic>
        <p:nvPicPr>
          <p:cNvPr id="5" name="Picture 4">
            <a:extLst>
              <a:ext uri="{FF2B5EF4-FFF2-40B4-BE49-F238E27FC236}">
                <a16:creationId xmlns:a16="http://schemas.microsoft.com/office/drawing/2014/main" id="{53994C9E-6F42-30CE-9B60-AE97D6431551}"/>
              </a:ext>
            </a:extLst>
          </p:cNvPr>
          <p:cNvPicPr>
            <a:picLocks noChangeAspect="1"/>
          </p:cNvPicPr>
          <p:nvPr/>
        </p:nvPicPr>
        <p:blipFill>
          <a:blip r:embed="rId8"/>
          <a:stretch>
            <a:fillRect/>
          </a:stretch>
        </p:blipFill>
        <p:spPr>
          <a:xfrm>
            <a:off x="4120588" y="572947"/>
            <a:ext cx="7783477" cy="4851466"/>
          </a:xfrm>
          <a:prstGeom prst="rect">
            <a:avLst/>
          </a:prstGeom>
        </p:spPr>
      </p:pic>
      <p:sp>
        <p:nvSpPr>
          <p:cNvPr id="8" name="TextBox 7">
            <a:extLst>
              <a:ext uri="{FF2B5EF4-FFF2-40B4-BE49-F238E27FC236}">
                <a16:creationId xmlns:a16="http://schemas.microsoft.com/office/drawing/2014/main" id="{0C7A3F6C-6687-A056-9F4B-66BC23874E1C}"/>
              </a:ext>
            </a:extLst>
          </p:cNvPr>
          <p:cNvSpPr txBox="1"/>
          <p:nvPr/>
        </p:nvSpPr>
        <p:spPr>
          <a:xfrm>
            <a:off x="46299" y="395975"/>
            <a:ext cx="6134582" cy="353943"/>
          </a:xfrm>
          <a:prstGeom prst="rect">
            <a:avLst/>
          </a:prstGeom>
          <a:noFill/>
        </p:spPr>
        <p:txBody>
          <a:bodyPr wrap="square">
            <a:spAutoFit/>
          </a:bodyPr>
          <a:lstStyle/>
          <a:p>
            <a:r>
              <a:rPr lang="en-US" sz="1700" dirty="0"/>
              <a:t>L</a:t>
            </a:r>
            <a:r>
              <a:rPr lang="en-150" sz="1700" dirty="0" err="1"/>
              <a:t>inear</a:t>
            </a:r>
            <a:r>
              <a:rPr lang="en-150" sz="1700" dirty="0"/>
              <a:t> approximation </a:t>
            </a:r>
            <a:r>
              <a:rPr lang="en-US" sz="1700" dirty="0"/>
              <a:t>of the</a:t>
            </a:r>
            <a:r>
              <a:rPr lang="en-150" sz="1700" dirty="0"/>
              <a:t> system</a:t>
            </a:r>
          </a:p>
        </p:txBody>
      </p:sp>
      <p:pic>
        <p:nvPicPr>
          <p:cNvPr id="12" name="Picture 11" descr="\documentclass{article}&#10;\usepackage{amsmath}&#10;\pagestyle{empty}&#10;\begin{document}&#10;&#10;\begin{equation*}&#10;\begin{gathered}&#10;\label{eq-periods-dis}&#10;   M_s \delta \Ddot{x}_0 - \kappa_s \delta \Ddot{\gamma} +  \Omega_{x_0}^2 \delta x_0 = - \alpha M_s \delta \Dot{x}_0 + \alpha \kappa_s \delta \Dot{\gamma}  \\&#10;   m_s \delta \Ddot{\gamma} - \kappa_s \delta \Ddot{x}_0  + \Omega_{\gamma}^2 \delta \gamma = - \alpha m_s \delta \Dot{\gamma} + \alpha \kappa_s \delta \Dot{x}_0 &#10;\end{gathered}&#10;\end{equation*}&#10;&#10;&#10;\end{document}" title="IguanaTex Bitmap Display">
            <a:extLst>
              <a:ext uri="{FF2B5EF4-FFF2-40B4-BE49-F238E27FC236}">
                <a16:creationId xmlns:a16="http://schemas.microsoft.com/office/drawing/2014/main" id="{44CA1184-9823-3286-125D-DF6CACA23348}"/>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199696" y="935410"/>
            <a:ext cx="3710185" cy="536399"/>
          </a:xfrm>
          <a:prstGeom prst="rect">
            <a:avLst/>
          </a:prstGeom>
        </p:spPr>
      </p:pic>
      <p:sp>
        <p:nvSpPr>
          <p:cNvPr id="33" name="Rectangle 32">
            <a:extLst>
              <a:ext uri="{FF2B5EF4-FFF2-40B4-BE49-F238E27FC236}">
                <a16:creationId xmlns:a16="http://schemas.microsoft.com/office/drawing/2014/main" id="{A9A5AFD4-47AD-64C3-9E5C-FE9822B7BC4E}"/>
              </a:ext>
            </a:extLst>
          </p:cNvPr>
          <p:cNvSpPr/>
          <p:nvPr/>
        </p:nvSpPr>
        <p:spPr>
          <a:xfrm>
            <a:off x="103529" y="2772914"/>
            <a:ext cx="3848729" cy="124280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14" name="TextBox 13">
            <a:extLst>
              <a:ext uri="{FF2B5EF4-FFF2-40B4-BE49-F238E27FC236}">
                <a16:creationId xmlns:a16="http://schemas.microsoft.com/office/drawing/2014/main" id="{F3D4D326-E7DE-FF02-6995-522D0B715BB7}"/>
              </a:ext>
            </a:extLst>
          </p:cNvPr>
          <p:cNvSpPr txBox="1"/>
          <p:nvPr/>
        </p:nvSpPr>
        <p:spPr>
          <a:xfrm>
            <a:off x="46299" y="1622141"/>
            <a:ext cx="3983129" cy="1138773"/>
          </a:xfrm>
          <a:prstGeom prst="rect">
            <a:avLst/>
          </a:prstGeom>
          <a:noFill/>
        </p:spPr>
        <p:txBody>
          <a:bodyPr wrap="square">
            <a:spAutoFit/>
          </a:bodyPr>
          <a:lstStyle/>
          <a:p>
            <a:r>
              <a:rPr lang="en-150" sz="1700" dirty="0"/>
              <a:t>The exponents describing the time evolution of the trajectory in the linear approximation correspond to the solution of the following quartic equation </a:t>
            </a:r>
          </a:p>
        </p:txBody>
      </p:sp>
      <p:pic>
        <p:nvPicPr>
          <p:cNvPr id="18" name="Picture 17" descr="\documentclass{article}&#10;\usepackage{amsmath}&#10;\pagestyle{empty}&#10;\begin{document}&#10;&#10;&#10;\begin{equation*}&#10;\begin{gathered}&#10;\label{exponent}&#10; (m_s M_s - \kappa_s^2) \lambda^4 + 2 \alpha (M_s m_s &#10;- \kappa_s^2 ) \lambda^3 + \\ \Big( M_s&#10;\Omega_{\gamma}^2 + m_s \Omega_{x_0}^2 + &#10; \alpha^2 (M_s m_s&#10;- \kappa^2 ) \Big) \lambda^2 +\\ \alpha ( M_s&#10;\Omega_{\gamma}^2 + m_s \Omega_{x_0}^2 ) \lambda +&#10;\Omega_{\gamma}^2 \Omega_{x_0}^2 = 0&#10;   .&#10;\end{gathered}&#10;\end{equation*}&#10;&#10;\end{document}" title="IguanaTex Bitmap Display">
            <a:extLst>
              <a:ext uri="{FF2B5EF4-FFF2-40B4-BE49-F238E27FC236}">
                <a16:creationId xmlns:a16="http://schemas.microsoft.com/office/drawing/2014/main" id="{E5FDB54B-3670-39AA-D26B-69F59A9E540C}"/>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194459" y="2847147"/>
            <a:ext cx="3686808" cy="1070323"/>
          </a:xfrm>
          <a:prstGeom prst="rect">
            <a:avLst/>
          </a:prstGeom>
        </p:spPr>
      </p:pic>
      <p:pic>
        <p:nvPicPr>
          <p:cNvPr id="22" name="Picture 21" descr="\documentclass{article}&#10;\usepackage{amsmath}&#10;\pagestyle{empty}&#10;\begin{document}&#10;&#10;$m_s \lambda^2 + \alpha m_s \lambda + \Omega_{\gamma}^2 = 0$&#10;&#10;&#10;\end{document}" title="IguanaTex Bitmap Display">
            <a:extLst>
              <a:ext uri="{FF2B5EF4-FFF2-40B4-BE49-F238E27FC236}">
                <a16:creationId xmlns:a16="http://schemas.microsoft.com/office/drawing/2014/main" id="{FDE2CA60-1848-D066-3B22-98129BAA42AD}"/>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103529" y="4225902"/>
            <a:ext cx="2089447" cy="247467"/>
          </a:xfrm>
          <a:prstGeom prst="rect">
            <a:avLst/>
          </a:prstGeom>
        </p:spPr>
      </p:pic>
      <p:pic>
        <p:nvPicPr>
          <p:cNvPr id="28" name="Picture 27" descr="\documentclass{article}&#10;\usepackage{amsmath}&#10;\pagestyle{empty}&#10;\begin{document}&#10;&#10;$\lambda_{\pm}^{(\gamma)} = - \frac{\alpha}{2} \pm i \frac{\sqrt{4 m_s \Omega_{\gamma}^2 - \alpha^2 m_s^2}}{2 m_s}$&#10;&#10;&#10;\end{document}" title="IguanaTex Bitmap Display">
            <a:extLst>
              <a:ext uri="{FF2B5EF4-FFF2-40B4-BE49-F238E27FC236}">
                <a16:creationId xmlns:a16="http://schemas.microsoft.com/office/drawing/2014/main" id="{6B0C8A02-44F2-1462-45AA-D755DD37B8F4}"/>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315012" y="4668718"/>
            <a:ext cx="2474667" cy="357182"/>
          </a:xfrm>
          <a:prstGeom prst="rect">
            <a:avLst/>
          </a:prstGeom>
        </p:spPr>
      </p:pic>
      <p:pic>
        <p:nvPicPr>
          <p:cNvPr id="30" name="Picture 29" descr="\documentclass{article}&#10;\usepackage{amsmath}&#10;\pagestyle{empty}&#10;\begin{document}&#10;&#10;$M_s \lambda^2 + \alpha M_s \lambda + \Omega_{x_0}^2 = 0$&#10;&#10;&#10;\end{document}" title="IguanaTex Bitmap Display">
            <a:extLst>
              <a:ext uri="{FF2B5EF4-FFF2-40B4-BE49-F238E27FC236}">
                <a16:creationId xmlns:a16="http://schemas.microsoft.com/office/drawing/2014/main" id="{E4FEA7E6-E9BA-68EB-3A9D-9670ABE5BB16}"/>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103530" y="5221249"/>
            <a:ext cx="2200381" cy="238934"/>
          </a:xfrm>
          <a:prstGeom prst="rect">
            <a:avLst/>
          </a:prstGeom>
        </p:spPr>
      </p:pic>
      <p:pic>
        <p:nvPicPr>
          <p:cNvPr id="32" name="Picture 31" descr="\documentclass{article}&#10;\usepackage{amsmath}&#10;\pagestyle{empty}&#10;\begin{document}&#10;&#10;$\lambda_{\pm}^{(x_0)} = - \frac{\alpha}{2} \pm i \frac{\sqrt{4 M_s \Omega_{x_0}^2 - \alpha^2 M_s^2}}{2 M_s}$&#10;&#10;&#10;\end{document}" title="IguanaTex Bitmap Display">
            <a:extLst>
              <a:ext uri="{FF2B5EF4-FFF2-40B4-BE49-F238E27FC236}">
                <a16:creationId xmlns:a16="http://schemas.microsoft.com/office/drawing/2014/main" id="{30AC5131-1ED0-08A2-F8DE-FD95A9C020A5}"/>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1216429" y="5655533"/>
            <a:ext cx="2664838" cy="357182"/>
          </a:xfrm>
          <a:prstGeom prst="rect">
            <a:avLst/>
          </a:prstGeom>
        </p:spPr>
      </p:pic>
      <p:cxnSp>
        <p:nvCxnSpPr>
          <p:cNvPr id="35" name="Straight Arrow Connector 34">
            <a:extLst>
              <a:ext uri="{FF2B5EF4-FFF2-40B4-BE49-F238E27FC236}">
                <a16:creationId xmlns:a16="http://schemas.microsoft.com/office/drawing/2014/main" id="{7F517B98-D938-1755-D4D9-A7DAD66D7669}"/>
              </a:ext>
            </a:extLst>
          </p:cNvPr>
          <p:cNvCxnSpPr>
            <a:cxnSpLocks/>
          </p:cNvCxnSpPr>
          <p:nvPr/>
        </p:nvCxnSpPr>
        <p:spPr>
          <a:xfrm>
            <a:off x="321782" y="4847309"/>
            <a:ext cx="6447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8DFCC1A-3BAA-1A5E-63BC-0EA2641B3FDE}"/>
              </a:ext>
            </a:extLst>
          </p:cNvPr>
          <p:cNvCxnSpPr>
            <a:cxnSpLocks/>
          </p:cNvCxnSpPr>
          <p:nvPr/>
        </p:nvCxnSpPr>
        <p:spPr>
          <a:xfrm>
            <a:off x="321782" y="5834124"/>
            <a:ext cx="6447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2FAF5F3-2BF0-851E-BCF9-C07C20D1A7BE}"/>
              </a:ext>
            </a:extLst>
          </p:cNvPr>
          <p:cNvSpPr txBox="1"/>
          <p:nvPr/>
        </p:nvSpPr>
        <p:spPr>
          <a:xfrm>
            <a:off x="0" y="6433291"/>
            <a:ext cx="12192000" cy="392159"/>
          </a:xfrm>
          <a:prstGeom prst="rect">
            <a:avLst/>
          </a:prstGeom>
          <a:noFill/>
        </p:spPr>
        <p:txBody>
          <a:bodyPr wrap="square">
            <a:spAutoFit/>
          </a:bodyPr>
          <a:lstStyle/>
          <a:p>
            <a:pPr algn="ctr">
              <a:lnSpc>
                <a:spcPct val="115000"/>
              </a:lnSpc>
            </a:pP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T. Dobrowolski</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J. Gatlik,</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and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Panayotis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G.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Kevrekidis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arXiv:2409.05436 [nlin.PS] </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(202</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4</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709517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12E9BA3-5060-A21C-2286-62FADD43189C}"/>
              </a:ext>
            </a:extLst>
          </p:cNvPr>
          <p:cNvSpPr txBox="1"/>
          <p:nvPr/>
        </p:nvSpPr>
        <p:spPr>
          <a:xfrm>
            <a:off x="5289754" y="639097"/>
            <a:ext cx="6253317" cy="3686015"/>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8000" b="1" spc="-50" dirty="0">
                <a:solidFill>
                  <a:schemeClr val="tx1">
                    <a:lumMod val="85000"/>
                    <a:lumOff val="15000"/>
                  </a:schemeClr>
                </a:solidFill>
                <a:latin typeface="+mj-lt"/>
                <a:ea typeface="+mj-ea"/>
                <a:cs typeface="+mj-cs"/>
              </a:rPr>
              <a:t>Thank you for your attention!</a:t>
            </a:r>
          </a:p>
        </p:txBody>
      </p:sp>
      <p:pic>
        <p:nvPicPr>
          <p:cNvPr id="3" name="Picture 2">
            <a:extLst>
              <a:ext uri="{FF2B5EF4-FFF2-40B4-BE49-F238E27FC236}">
                <a16:creationId xmlns:a16="http://schemas.microsoft.com/office/drawing/2014/main" id="{E74852BD-A782-7472-1AC7-F48AB27EA0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3999" y="2664022"/>
            <a:ext cx="4001315" cy="1000328"/>
          </a:xfrm>
          <a:prstGeom prst="rect">
            <a:avLst/>
          </a:prstGeom>
        </p:spPr>
      </p:pic>
    </p:spTree>
    <p:extLst>
      <p:ext uri="{BB962C8B-B14F-4D97-AF65-F5344CB8AC3E}">
        <p14:creationId xmlns:p14="http://schemas.microsoft.com/office/powerpoint/2010/main" val="1790842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E0B473-09E8-9E4C-1905-CCCC8456FD5E}"/>
              </a:ext>
            </a:extLst>
          </p:cNvPr>
          <p:cNvSpPr txBox="1"/>
          <p:nvPr/>
        </p:nvSpPr>
        <p:spPr>
          <a:xfrm>
            <a:off x="1438" y="0"/>
            <a:ext cx="12190562" cy="461665"/>
          </a:xfrm>
          <a:prstGeom prst="rect">
            <a:avLst/>
          </a:prstGeom>
          <a:noFill/>
        </p:spPr>
        <p:txBody>
          <a:bodyPr wrap="square">
            <a:spAutoFit/>
          </a:bodyPr>
          <a:lstStyle/>
          <a:p>
            <a:r>
              <a:rPr lang="en-US" sz="2400" b="0" i="0" dirty="0">
                <a:effectLst/>
              </a:rPr>
              <a:t>C. R. Galley, </a:t>
            </a:r>
            <a:r>
              <a:rPr lang="en-US" sz="2400" b="0" i="1" dirty="0">
                <a:effectLst/>
              </a:rPr>
              <a:t>Classical mechanics of nonconservative systems</a:t>
            </a:r>
            <a:r>
              <a:rPr lang="en-US" sz="2400" b="0" i="0" dirty="0">
                <a:effectLst/>
              </a:rPr>
              <a:t>, Phys. Rev. Lett. </a:t>
            </a:r>
            <a:r>
              <a:rPr lang="en-US" sz="2400" b="1" i="0" dirty="0">
                <a:effectLst/>
              </a:rPr>
              <a:t>110</a:t>
            </a:r>
            <a:r>
              <a:rPr lang="en-US" sz="2400" b="0" i="0" dirty="0">
                <a:effectLst/>
              </a:rPr>
              <a:t>, 174301 (2013).</a:t>
            </a:r>
            <a:endParaRPr lang="en-150" sz="2400" dirty="0"/>
          </a:p>
        </p:txBody>
      </p:sp>
      <p:pic>
        <p:nvPicPr>
          <p:cNvPr id="6" name="Picture 5">
            <a:extLst>
              <a:ext uri="{FF2B5EF4-FFF2-40B4-BE49-F238E27FC236}">
                <a16:creationId xmlns:a16="http://schemas.microsoft.com/office/drawing/2014/main" id="{7BEE7B90-73A4-3A54-1142-6578647952E6}"/>
              </a:ext>
            </a:extLst>
          </p:cNvPr>
          <p:cNvPicPr>
            <a:picLocks noChangeAspect="1"/>
          </p:cNvPicPr>
          <p:nvPr/>
        </p:nvPicPr>
        <p:blipFill>
          <a:blip r:embed="rId3"/>
          <a:stretch>
            <a:fillRect/>
          </a:stretch>
        </p:blipFill>
        <p:spPr>
          <a:xfrm>
            <a:off x="1794575" y="2531543"/>
            <a:ext cx="8602849" cy="3804973"/>
          </a:xfrm>
          <a:prstGeom prst="rect">
            <a:avLst/>
          </a:prstGeom>
        </p:spPr>
      </p:pic>
      <p:pic>
        <p:nvPicPr>
          <p:cNvPr id="8" name="Picture 7">
            <a:extLst>
              <a:ext uri="{FF2B5EF4-FFF2-40B4-BE49-F238E27FC236}">
                <a16:creationId xmlns:a16="http://schemas.microsoft.com/office/drawing/2014/main" id="{4E49A94E-B57E-5122-6874-C7DCB7D51D05}"/>
              </a:ext>
            </a:extLst>
          </p:cNvPr>
          <p:cNvPicPr>
            <a:picLocks noChangeAspect="1"/>
          </p:cNvPicPr>
          <p:nvPr/>
        </p:nvPicPr>
        <p:blipFill>
          <a:blip r:embed="rId4"/>
          <a:stretch>
            <a:fillRect/>
          </a:stretch>
        </p:blipFill>
        <p:spPr>
          <a:xfrm>
            <a:off x="1964897" y="587003"/>
            <a:ext cx="5017797" cy="700987"/>
          </a:xfrm>
          <a:prstGeom prst="rect">
            <a:avLst/>
          </a:prstGeom>
        </p:spPr>
      </p:pic>
      <p:pic>
        <p:nvPicPr>
          <p:cNvPr id="10" name="Picture 9">
            <a:extLst>
              <a:ext uri="{FF2B5EF4-FFF2-40B4-BE49-F238E27FC236}">
                <a16:creationId xmlns:a16="http://schemas.microsoft.com/office/drawing/2014/main" id="{A0585042-3847-1D0A-001C-1787DE6F6B0D}"/>
              </a:ext>
            </a:extLst>
          </p:cNvPr>
          <p:cNvPicPr>
            <a:picLocks noChangeAspect="1"/>
          </p:cNvPicPr>
          <p:nvPr/>
        </p:nvPicPr>
        <p:blipFill>
          <a:blip r:embed="rId5"/>
          <a:stretch>
            <a:fillRect/>
          </a:stretch>
        </p:blipFill>
        <p:spPr>
          <a:xfrm>
            <a:off x="7047348" y="612720"/>
            <a:ext cx="3435405" cy="649551"/>
          </a:xfrm>
          <a:prstGeom prst="rect">
            <a:avLst/>
          </a:prstGeom>
        </p:spPr>
      </p:pic>
      <p:pic>
        <p:nvPicPr>
          <p:cNvPr id="13" name="Picture 12">
            <a:extLst>
              <a:ext uri="{FF2B5EF4-FFF2-40B4-BE49-F238E27FC236}">
                <a16:creationId xmlns:a16="http://schemas.microsoft.com/office/drawing/2014/main" id="{2236BC27-A681-B4A4-9B63-48858C7FAF4C}"/>
              </a:ext>
            </a:extLst>
          </p:cNvPr>
          <p:cNvPicPr>
            <a:picLocks noChangeAspect="1"/>
          </p:cNvPicPr>
          <p:nvPr/>
        </p:nvPicPr>
        <p:blipFill>
          <a:blip r:embed="rId6"/>
          <a:stretch>
            <a:fillRect/>
          </a:stretch>
        </p:blipFill>
        <p:spPr>
          <a:xfrm>
            <a:off x="3417195" y="1786594"/>
            <a:ext cx="5347855" cy="684947"/>
          </a:xfrm>
          <a:prstGeom prst="rect">
            <a:avLst/>
          </a:prstGeom>
        </p:spPr>
      </p:pic>
    </p:spTree>
    <p:extLst>
      <p:ext uri="{BB962C8B-B14F-4D97-AF65-F5344CB8AC3E}">
        <p14:creationId xmlns:p14="http://schemas.microsoft.com/office/powerpoint/2010/main" val="518325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A06E4F-BBB5-0518-CC78-060482CA1CD2}"/>
              </a:ext>
            </a:extLst>
          </p:cNvPr>
          <p:cNvSpPr txBox="1"/>
          <p:nvPr/>
        </p:nvSpPr>
        <p:spPr>
          <a:xfrm>
            <a:off x="0" y="6433291"/>
            <a:ext cx="12192000" cy="392159"/>
          </a:xfrm>
          <a:prstGeom prst="rect">
            <a:avLst/>
          </a:prstGeom>
          <a:noFill/>
        </p:spPr>
        <p:txBody>
          <a:bodyPr wrap="square">
            <a:spAutoFit/>
          </a:bodyPr>
          <a:lstStyle/>
          <a:p>
            <a:pPr algn="ctr">
              <a:lnSpc>
                <a:spcPct val="115000"/>
              </a:lnSpc>
            </a:pP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J. Gatlik and T. Dobrowolski</a:t>
            </a:r>
            <a:r>
              <a:rPr lang="en-US" sz="1800" i="1"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a:t>
            </a:r>
            <a:r>
              <a:rPr lang="pl-PL" sz="1800" dirty="0" err="1">
                <a:solidFill>
                  <a:schemeClr val="accent1">
                    <a:lumMod val="60000"/>
                    <a:lumOff val="40000"/>
                  </a:schemeClr>
                </a:solidFill>
                <a:effectLst/>
                <a:latin typeface="+mj-lt"/>
                <a:ea typeface="Calibri" panose="020F0502020204030204" pitchFamily="34" charset="0"/>
                <a:cs typeface="Times New Roman" panose="02020603050405020304" pitchFamily="18" charset="0"/>
              </a:rPr>
              <a:t>Physica</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D: </a:t>
            </a:r>
            <a:r>
              <a:rPr lang="pl-PL" sz="1800" dirty="0" err="1">
                <a:solidFill>
                  <a:schemeClr val="accent1">
                    <a:lumMod val="60000"/>
                    <a:lumOff val="40000"/>
                  </a:schemeClr>
                </a:solidFill>
                <a:effectLst/>
                <a:latin typeface="+mj-lt"/>
                <a:ea typeface="Calibri" panose="020F0502020204030204" pitchFamily="34" charset="0"/>
                <a:cs typeface="Times New Roman" panose="02020603050405020304" pitchFamily="18" charset="0"/>
              </a:rPr>
              <a:t>Nonlinear</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a:t>
            </a:r>
            <a:r>
              <a:rPr lang="pl-PL" sz="1800" dirty="0" err="1">
                <a:solidFill>
                  <a:schemeClr val="accent1">
                    <a:lumMod val="60000"/>
                    <a:lumOff val="40000"/>
                  </a:schemeClr>
                </a:solidFill>
                <a:effectLst/>
                <a:latin typeface="+mj-lt"/>
                <a:ea typeface="Calibri" panose="020F0502020204030204" pitchFamily="34" charset="0"/>
                <a:cs typeface="Times New Roman" panose="02020603050405020304" pitchFamily="18" charset="0"/>
              </a:rPr>
              <a:t>Phenomena</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a:t>
            </a:r>
            <a:r>
              <a:rPr lang="pl-PL" sz="1800" b="1"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428</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133061 (2021)</a:t>
            </a:r>
          </a:p>
        </p:txBody>
      </p:sp>
      <p:sp>
        <p:nvSpPr>
          <p:cNvPr id="7" name="TextBox 6">
            <a:extLst>
              <a:ext uri="{FF2B5EF4-FFF2-40B4-BE49-F238E27FC236}">
                <a16:creationId xmlns:a16="http://schemas.microsoft.com/office/drawing/2014/main" id="{FE472496-F682-2302-8882-DEBB45D533BB}"/>
              </a:ext>
            </a:extLst>
          </p:cNvPr>
          <p:cNvSpPr txBox="1"/>
          <p:nvPr/>
        </p:nvSpPr>
        <p:spPr>
          <a:xfrm>
            <a:off x="412969" y="329377"/>
            <a:ext cx="6096982" cy="369332"/>
          </a:xfrm>
          <a:prstGeom prst="rect">
            <a:avLst/>
          </a:prstGeom>
          <a:noFill/>
        </p:spPr>
        <p:txBody>
          <a:bodyPr wrap="square">
            <a:spAutoFit/>
          </a:bodyPr>
          <a:lstStyle/>
          <a:p>
            <a:r>
              <a:rPr lang="en-US" sz="1800" dirty="0"/>
              <a:t>We consider sine-Gordon</a:t>
            </a:r>
            <a:r>
              <a:rPr lang="pl-PL" dirty="0"/>
              <a:t> </a:t>
            </a:r>
            <a:r>
              <a:rPr lang="en-US" dirty="0"/>
              <a:t>equation in the form</a:t>
            </a:r>
          </a:p>
        </p:txBody>
      </p:sp>
      <p:pic>
        <p:nvPicPr>
          <p:cNvPr id="9" name="Picture 8">
            <a:extLst>
              <a:ext uri="{FF2B5EF4-FFF2-40B4-BE49-F238E27FC236}">
                <a16:creationId xmlns:a16="http://schemas.microsoft.com/office/drawing/2014/main" id="{017A794E-0EF6-A41E-A61A-EE630C46CEF7}"/>
              </a:ext>
            </a:extLst>
          </p:cNvPr>
          <p:cNvPicPr>
            <a:picLocks noChangeAspect="1"/>
          </p:cNvPicPr>
          <p:nvPr/>
        </p:nvPicPr>
        <p:blipFill>
          <a:blip r:embed="rId3"/>
          <a:stretch>
            <a:fillRect/>
          </a:stretch>
        </p:blipFill>
        <p:spPr>
          <a:xfrm>
            <a:off x="2789319" y="655355"/>
            <a:ext cx="3691137" cy="360000"/>
          </a:xfrm>
          <a:prstGeom prst="rect">
            <a:avLst/>
          </a:prstGeom>
        </p:spPr>
      </p:pic>
      <p:sp>
        <p:nvSpPr>
          <p:cNvPr id="14" name="TextBox 13">
            <a:extLst>
              <a:ext uri="{FF2B5EF4-FFF2-40B4-BE49-F238E27FC236}">
                <a16:creationId xmlns:a16="http://schemas.microsoft.com/office/drawing/2014/main" id="{23B13A8A-BCC1-07F5-0962-D57CF6540F46}"/>
              </a:ext>
            </a:extLst>
          </p:cNvPr>
          <p:cNvSpPr txBox="1"/>
          <p:nvPr/>
        </p:nvSpPr>
        <p:spPr>
          <a:xfrm>
            <a:off x="412969" y="972001"/>
            <a:ext cx="7798326" cy="646331"/>
          </a:xfrm>
          <a:prstGeom prst="rect">
            <a:avLst/>
          </a:prstGeom>
          <a:noFill/>
        </p:spPr>
        <p:txBody>
          <a:bodyPr wrap="square">
            <a:spAutoFit/>
          </a:bodyPr>
          <a:lstStyle/>
          <a:p>
            <a:r>
              <a:rPr lang="en-US" sz="1800" dirty="0"/>
              <a:t>In the presence of the electromagnetic fields in the junction the electric current has the form</a:t>
            </a:r>
            <a:endParaRPr lang="en-US" dirty="0"/>
          </a:p>
        </p:txBody>
      </p:sp>
      <p:pic>
        <p:nvPicPr>
          <p:cNvPr id="15" name="Picture 14">
            <a:extLst>
              <a:ext uri="{FF2B5EF4-FFF2-40B4-BE49-F238E27FC236}">
                <a16:creationId xmlns:a16="http://schemas.microsoft.com/office/drawing/2014/main" id="{40A69382-A20F-D262-526A-3E14236DB14E}"/>
              </a:ext>
            </a:extLst>
          </p:cNvPr>
          <p:cNvPicPr>
            <a:picLocks noChangeAspect="1"/>
          </p:cNvPicPr>
          <p:nvPr/>
        </p:nvPicPr>
        <p:blipFill>
          <a:blip r:embed="rId4"/>
          <a:stretch>
            <a:fillRect/>
          </a:stretch>
        </p:blipFill>
        <p:spPr>
          <a:xfrm>
            <a:off x="2017387" y="1574978"/>
            <a:ext cx="5235000" cy="720000"/>
          </a:xfrm>
          <a:prstGeom prst="rect">
            <a:avLst/>
          </a:prstGeom>
        </p:spPr>
      </p:pic>
      <p:sp>
        <p:nvSpPr>
          <p:cNvPr id="16" name="TextBox 15">
            <a:extLst>
              <a:ext uri="{FF2B5EF4-FFF2-40B4-BE49-F238E27FC236}">
                <a16:creationId xmlns:a16="http://schemas.microsoft.com/office/drawing/2014/main" id="{572E2D43-6DF1-EFB5-A9BB-E4626C7DCBA4}"/>
              </a:ext>
            </a:extLst>
          </p:cNvPr>
          <p:cNvSpPr txBox="1"/>
          <p:nvPr/>
        </p:nvSpPr>
        <p:spPr>
          <a:xfrm>
            <a:off x="412969" y="2251624"/>
            <a:ext cx="6096982" cy="369332"/>
          </a:xfrm>
          <a:prstGeom prst="rect">
            <a:avLst/>
          </a:prstGeom>
          <a:noFill/>
        </p:spPr>
        <p:txBody>
          <a:bodyPr wrap="square">
            <a:spAutoFit/>
          </a:bodyPr>
          <a:lstStyle/>
          <a:p>
            <a:r>
              <a:rPr lang="en-US" sz="1800" dirty="0"/>
              <a:t>Which leads to </a:t>
            </a:r>
            <a:r>
              <a:rPr lang="pl-PL" sz="1800" dirty="0"/>
              <a:t>the </a:t>
            </a:r>
            <a:r>
              <a:rPr lang="en-US" sz="1800" dirty="0"/>
              <a:t>phase gradient</a:t>
            </a:r>
            <a:endParaRPr lang="en-US" dirty="0"/>
          </a:p>
        </p:txBody>
      </p:sp>
      <p:pic>
        <p:nvPicPr>
          <p:cNvPr id="17" name="Picture 16">
            <a:extLst>
              <a:ext uri="{FF2B5EF4-FFF2-40B4-BE49-F238E27FC236}">
                <a16:creationId xmlns:a16="http://schemas.microsoft.com/office/drawing/2014/main" id="{A26FAE3C-6730-8B54-0FEA-6424AB1DB0B4}"/>
              </a:ext>
            </a:extLst>
          </p:cNvPr>
          <p:cNvPicPr>
            <a:picLocks noChangeAspect="1"/>
          </p:cNvPicPr>
          <p:nvPr/>
        </p:nvPicPr>
        <p:blipFill>
          <a:blip r:embed="rId5"/>
          <a:stretch>
            <a:fillRect/>
          </a:stretch>
        </p:blipFill>
        <p:spPr>
          <a:xfrm>
            <a:off x="3124698" y="2577602"/>
            <a:ext cx="3020377" cy="720000"/>
          </a:xfrm>
          <a:prstGeom prst="rect">
            <a:avLst/>
          </a:prstGeom>
        </p:spPr>
      </p:pic>
      <p:sp>
        <p:nvSpPr>
          <p:cNvPr id="18" name="TextBox 17">
            <a:extLst>
              <a:ext uri="{FF2B5EF4-FFF2-40B4-BE49-F238E27FC236}">
                <a16:creationId xmlns:a16="http://schemas.microsoft.com/office/drawing/2014/main" id="{551F5BCE-A207-8B7E-87D9-1F200118277E}"/>
              </a:ext>
            </a:extLst>
          </p:cNvPr>
          <p:cNvSpPr txBox="1"/>
          <p:nvPr/>
        </p:nvSpPr>
        <p:spPr>
          <a:xfrm>
            <a:off x="412969" y="3254248"/>
            <a:ext cx="6096982" cy="369332"/>
          </a:xfrm>
          <a:prstGeom prst="rect">
            <a:avLst/>
          </a:prstGeom>
          <a:noFill/>
        </p:spPr>
        <p:txBody>
          <a:bodyPr wrap="square">
            <a:spAutoFit/>
          </a:bodyPr>
          <a:lstStyle/>
          <a:p>
            <a:r>
              <a:rPr lang="en-US" sz="1800" dirty="0"/>
              <a:t>And in curved coordinates simplifies to</a:t>
            </a:r>
            <a:endParaRPr lang="en-US" dirty="0"/>
          </a:p>
        </p:txBody>
      </p:sp>
      <p:pic>
        <p:nvPicPr>
          <p:cNvPr id="19" name="Picture 18">
            <a:extLst>
              <a:ext uri="{FF2B5EF4-FFF2-40B4-BE49-F238E27FC236}">
                <a16:creationId xmlns:a16="http://schemas.microsoft.com/office/drawing/2014/main" id="{41C73C66-E6FF-642D-DCF9-F7660349DDF5}"/>
              </a:ext>
            </a:extLst>
          </p:cNvPr>
          <p:cNvPicPr>
            <a:picLocks noChangeAspect="1"/>
          </p:cNvPicPr>
          <p:nvPr/>
        </p:nvPicPr>
        <p:blipFill>
          <a:blip r:embed="rId6"/>
          <a:stretch>
            <a:fillRect/>
          </a:stretch>
        </p:blipFill>
        <p:spPr>
          <a:xfrm>
            <a:off x="1379346" y="3580226"/>
            <a:ext cx="6042000" cy="720000"/>
          </a:xfrm>
          <a:prstGeom prst="rect">
            <a:avLst/>
          </a:prstGeom>
        </p:spPr>
      </p:pic>
      <p:sp>
        <p:nvSpPr>
          <p:cNvPr id="20" name="TextBox 19">
            <a:extLst>
              <a:ext uri="{FF2B5EF4-FFF2-40B4-BE49-F238E27FC236}">
                <a16:creationId xmlns:a16="http://schemas.microsoft.com/office/drawing/2014/main" id="{75D9CD02-F3E5-9445-7654-241080782F0A}"/>
              </a:ext>
            </a:extLst>
          </p:cNvPr>
          <p:cNvSpPr txBox="1"/>
          <p:nvPr/>
        </p:nvSpPr>
        <p:spPr>
          <a:xfrm>
            <a:off x="362300" y="4256872"/>
            <a:ext cx="6096982" cy="369332"/>
          </a:xfrm>
          <a:prstGeom prst="rect">
            <a:avLst/>
          </a:prstGeom>
          <a:noFill/>
        </p:spPr>
        <p:txBody>
          <a:bodyPr wrap="square">
            <a:spAutoFit/>
          </a:bodyPr>
          <a:lstStyle/>
          <a:p>
            <a:r>
              <a:rPr lang="en-US" sz="1800" dirty="0"/>
              <a:t>For the selected contour we get   </a:t>
            </a:r>
            <a:endParaRPr lang="en-US" dirty="0"/>
          </a:p>
        </p:txBody>
      </p:sp>
      <p:pic>
        <p:nvPicPr>
          <p:cNvPr id="22" name="Picture 21">
            <a:extLst>
              <a:ext uri="{FF2B5EF4-FFF2-40B4-BE49-F238E27FC236}">
                <a16:creationId xmlns:a16="http://schemas.microsoft.com/office/drawing/2014/main" id="{FF8626DA-F798-7A3E-7191-122510C9A0AD}"/>
              </a:ext>
            </a:extLst>
          </p:cNvPr>
          <p:cNvPicPr>
            <a:picLocks noChangeAspect="1"/>
          </p:cNvPicPr>
          <p:nvPr/>
        </p:nvPicPr>
        <p:blipFill>
          <a:blip r:embed="rId7"/>
          <a:stretch>
            <a:fillRect/>
          </a:stretch>
        </p:blipFill>
        <p:spPr>
          <a:xfrm>
            <a:off x="2118162" y="4582850"/>
            <a:ext cx="4181206" cy="720000"/>
          </a:xfrm>
          <a:prstGeom prst="rect">
            <a:avLst/>
          </a:prstGeom>
        </p:spPr>
      </p:pic>
      <p:pic>
        <p:nvPicPr>
          <p:cNvPr id="23" name="Picture 22" descr="A picture containing text, diagram, line, handwriting&#10;&#10;Description automatically generated">
            <a:extLst>
              <a:ext uri="{FF2B5EF4-FFF2-40B4-BE49-F238E27FC236}">
                <a16:creationId xmlns:a16="http://schemas.microsoft.com/office/drawing/2014/main" id="{D1FDF741-164F-FF48-A8D2-B69D80227F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43609" y="595317"/>
            <a:ext cx="3454310" cy="4963778"/>
          </a:xfrm>
          <a:prstGeom prst="rect">
            <a:avLst/>
          </a:prstGeom>
        </p:spPr>
      </p:pic>
      <p:sp>
        <p:nvSpPr>
          <p:cNvPr id="24" name="TextBox 23">
            <a:extLst>
              <a:ext uri="{FF2B5EF4-FFF2-40B4-BE49-F238E27FC236}">
                <a16:creationId xmlns:a16="http://schemas.microsoft.com/office/drawing/2014/main" id="{B202BF41-1FF3-D747-A06C-C6341C7BEBE3}"/>
              </a:ext>
            </a:extLst>
          </p:cNvPr>
          <p:cNvSpPr txBox="1"/>
          <p:nvPr/>
        </p:nvSpPr>
        <p:spPr>
          <a:xfrm>
            <a:off x="8212170" y="5559095"/>
            <a:ext cx="3314377" cy="523220"/>
          </a:xfrm>
          <a:prstGeom prst="rect">
            <a:avLst/>
          </a:prstGeom>
          <a:noFill/>
        </p:spPr>
        <p:txBody>
          <a:bodyPr wrap="square">
            <a:spAutoFit/>
          </a:bodyPr>
          <a:lstStyle/>
          <a:p>
            <a:pPr algn="ctr"/>
            <a:r>
              <a:rPr lang="en-US" sz="1400" dirty="0"/>
              <a:t>Cross-section</a:t>
            </a:r>
            <a:r>
              <a:rPr lang="pl-PL" sz="1400" dirty="0"/>
              <a:t> </a:t>
            </a:r>
            <a:r>
              <a:rPr lang="en-US" sz="1400" dirty="0"/>
              <a:t>of the Josephson junction</a:t>
            </a:r>
            <a:r>
              <a:rPr lang="pl-PL" sz="1400" dirty="0"/>
              <a:t> </a:t>
            </a:r>
            <a:r>
              <a:rPr lang="pl-PL" sz="1400" dirty="0" err="1"/>
              <a:t>along</a:t>
            </a:r>
            <a:r>
              <a:rPr lang="pl-PL" sz="1400" dirty="0"/>
              <a:t> the central </a:t>
            </a:r>
            <a:r>
              <a:rPr lang="pl-PL" sz="1400" dirty="0" err="1"/>
              <a:t>line</a:t>
            </a:r>
            <a:r>
              <a:rPr lang="pl-PL" sz="1400" dirty="0"/>
              <a:t>.</a:t>
            </a:r>
            <a:endParaRPr lang="en-US" sz="1400" dirty="0"/>
          </a:p>
        </p:txBody>
      </p:sp>
      <p:sp>
        <p:nvSpPr>
          <p:cNvPr id="25" name="TextBox 24">
            <a:extLst>
              <a:ext uri="{FF2B5EF4-FFF2-40B4-BE49-F238E27FC236}">
                <a16:creationId xmlns:a16="http://schemas.microsoft.com/office/drawing/2014/main" id="{64D23DA9-BA06-6223-A169-908F29661F2C}"/>
              </a:ext>
            </a:extLst>
          </p:cNvPr>
          <p:cNvSpPr txBox="1"/>
          <p:nvPr/>
        </p:nvSpPr>
        <p:spPr>
          <a:xfrm>
            <a:off x="1438" y="0"/>
            <a:ext cx="6094562"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t>Introduction</a:t>
            </a:r>
            <a:endParaRPr lang="en-150" sz="2400" b="1"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F681D4D-963A-D9E0-6680-1301E3A9A986}"/>
                  </a:ext>
                </a:extLst>
              </p:cNvPr>
              <p:cNvSpPr txBox="1"/>
              <p:nvPr/>
            </p:nvSpPr>
            <p:spPr>
              <a:xfrm>
                <a:off x="362300" y="5259496"/>
                <a:ext cx="11684031" cy="671018"/>
              </a:xfrm>
              <a:prstGeom prst="rect">
                <a:avLst/>
              </a:prstGeom>
              <a:noFill/>
            </p:spPr>
            <p:txBody>
              <a:bodyPr wrap="square">
                <a:spAutoFit/>
              </a:bodyPr>
              <a:lstStyle/>
              <a:p>
                <a:r>
                  <a:rPr lang="en-US" sz="1800" dirty="0"/>
                  <a:t>By the Stokes theorem we can find the relationship between the field </a:t>
                </a:r>
                <a14:m>
                  <m:oMath xmlns:m="http://schemas.openxmlformats.org/officeDocument/2006/math">
                    <m:r>
                      <a:rPr lang="en-US" sz="1800" b="0" i="1" smtClean="0">
                        <a:latin typeface="Cambria Math" panose="02040503050406030204" pitchFamily="18" charset="0"/>
                      </a:rPr>
                      <m:t>𝜙</m:t>
                    </m:r>
                  </m:oMath>
                </a14:m>
                <a:r>
                  <a:rPr lang="en-US" sz="1800" dirty="0"/>
                  <a:t> and </a:t>
                </a:r>
                <a:br>
                  <a:rPr lang="en-US" sz="1800" dirty="0"/>
                </a:br>
                <a:r>
                  <a:rPr lang="en-US" sz="1800" dirty="0"/>
                  <a:t>the magnetic field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𝐻</m:t>
                        </m:r>
                      </m:e>
                      <m:sub>
                        <m:r>
                          <a:rPr lang="en-US" sz="1800" b="0" i="1" smtClean="0">
                            <a:latin typeface="Cambria Math" panose="02040503050406030204" pitchFamily="18" charset="0"/>
                            <a:ea typeface="Cambria Math" panose="02040503050406030204" pitchFamily="18" charset="0"/>
                          </a:rPr>
                          <m:t>𝜌</m:t>
                        </m:r>
                      </m:sub>
                    </m:sSub>
                  </m:oMath>
                </a14:m>
                <a:r>
                  <a:rPr lang="en-US" sz="1800" dirty="0"/>
                  <a:t> </a:t>
                </a:r>
                <a:endParaRPr lang="en-US" dirty="0"/>
              </a:p>
            </p:txBody>
          </p:sp>
        </mc:Choice>
        <mc:Fallback xmlns="">
          <p:sp>
            <p:nvSpPr>
              <p:cNvPr id="5" name="TextBox 4">
                <a:extLst>
                  <a:ext uri="{FF2B5EF4-FFF2-40B4-BE49-F238E27FC236}">
                    <a16:creationId xmlns:a16="http://schemas.microsoft.com/office/drawing/2014/main" id="{2F681D4D-963A-D9E0-6680-1301E3A9A986}"/>
                  </a:ext>
                </a:extLst>
              </p:cNvPr>
              <p:cNvSpPr txBox="1">
                <a:spLocks noRot="1" noChangeAspect="1" noMove="1" noResize="1" noEditPoints="1" noAdjustHandles="1" noChangeArrowheads="1" noChangeShapeType="1" noTextEdit="1"/>
              </p:cNvSpPr>
              <p:nvPr/>
            </p:nvSpPr>
            <p:spPr>
              <a:xfrm>
                <a:off x="362300" y="5259496"/>
                <a:ext cx="11684031" cy="671018"/>
              </a:xfrm>
              <a:prstGeom prst="rect">
                <a:avLst/>
              </a:prstGeom>
              <a:blipFill>
                <a:blip r:embed="rId9"/>
                <a:stretch>
                  <a:fillRect l="-417" t="-5455" b="-10909"/>
                </a:stretch>
              </a:blipFill>
            </p:spPr>
            <p:txBody>
              <a:bodyPr/>
              <a:lstStyle/>
              <a:p>
                <a:r>
                  <a:rPr lang="en-150">
                    <a:noFill/>
                  </a:rPr>
                  <a:t> </a:t>
                </a:r>
              </a:p>
            </p:txBody>
          </p:sp>
        </mc:Fallback>
      </mc:AlternateContent>
      <p:pic>
        <p:nvPicPr>
          <p:cNvPr id="6" name="Picture 5">
            <a:extLst>
              <a:ext uri="{FF2B5EF4-FFF2-40B4-BE49-F238E27FC236}">
                <a16:creationId xmlns:a16="http://schemas.microsoft.com/office/drawing/2014/main" id="{B800AFDD-62F2-7C83-8836-7FCE4E5559C0}"/>
              </a:ext>
            </a:extLst>
          </p:cNvPr>
          <p:cNvPicPr>
            <a:picLocks noChangeAspect="1"/>
          </p:cNvPicPr>
          <p:nvPr/>
        </p:nvPicPr>
        <p:blipFill>
          <a:blip r:embed="rId10"/>
          <a:stretch>
            <a:fillRect/>
          </a:stretch>
        </p:blipFill>
        <p:spPr>
          <a:xfrm>
            <a:off x="2879714" y="5610163"/>
            <a:ext cx="5012155" cy="720000"/>
          </a:xfrm>
          <a:prstGeom prst="rect">
            <a:avLst/>
          </a:prstGeom>
        </p:spPr>
      </p:pic>
    </p:spTree>
    <p:extLst>
      <p:ext uri="{BB962C8B-B14F-4D97-AF65-F5344CB8AC3E}">
        <p14:creationId xmlns:p14="http://schemas.microsoft.com/office/powerpoint/2010/main" val="957592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A06E4F-BBB5-0518-CC78-060482CA1CD2}"/>
              </a:ext>
            </a:extLst>
          </p:cNvPr>
          <p:cNvSpPr txBox="1"/>
          <p:nvPr/>
        </p:nvSpPr>
        <p:spPr>
          <a:xfrm>
            <a:off x="0" y="6433291"/>
            <a:ext cx="12192000" cy="392159"/>
          </a:xfrm>
          <a:prstGeom prst="rect">
            <a:avLst/>
          </a:prstGeom>
          <a:noFill/>
        </p:spPr>
        <p:txBody>
          <a:bodyPr wrap="square">
            <a:spAutoFit/>
          </a:bodyPr>
          <a:lstStyle/>
          <a:p>
            <a:pPr algn="ctr">
              <a:lnSpc>
                <a:spcPct val="115000"/>
              </a:lnSpc>
            </a:pP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J. Gatlik and T. Dobrowolski</a:t>
            </a:r>
            <a:r>
              <a:rPr lang="en-US" sz="1800" i="1"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a:t>
            </a:r>
            <a:r>
              <a:rPr lang="pl-PL" sz="1800" dirty="0" err="1">
                <a:solidFill>
                  <a:schemeClr val="accent1">
                    <a:lumMod val="60000"/>
                    <a:lumOff val="40000"/>
                  </a:schemeClr>
                </a:solidFill>
                <a:effectLst/>
                <a:latin typeface="+mj-lt"/>
                <a:ea typeface="Calibri" panose="020F0502020204030204" pitchFamily="34" charset="0"/>
                <a:cs typeface="Times New Roman" panose="02020603050405020304" pitchFamily="18" charset="0"/>
              </a:rPr>
              <a:t>Physica</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D: </a:t>
            </a:r>
            <a:r>
              <a:rPr lang="pl-PL" sz="1800" dirty="0" err="1">
                <a:solidFill>
                  <a:schemeClr val="accent1">
                    <a:lumMod val="60000"/>
                    <a:lumOff val="40000"/>
                  </a:schemeClr>
                </a:solidFill>
                <a:effectLst/>
                <a:latin typeface="+mj-lt"/>
                <a:ea typeface="Calibri" panose="020F0502020204030204" pitchFamily="34" charset="0"/>
                <a:cs typeface="Times New Roman" panose="02020603050405020304" pitchFamily="18" charset="0"/>
              </a:rPr>
              <a:t>Nonlinear</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a:t>
            </a:r>
            <a:r>
              <a:rPr lang="pl-PL" sz="1800" dirty="0" err="1">
                <a:solidFill>
                  <a:schemeClr val="accent1">
                    <a:lumMod val="60000"/>
                    <a:lumOff val="40000"/>
                  </a:schemeClr>
                </a:solidFill>
                <a:effectLst/>
                <a:latin typeface="+mj-lt"/>
                <a:ea typeface="Calibri" panose="020F0502020204030204" pitchFamily="34" charset="0"/>
                <a:cs typeface="Times New Roman" panose="02020603050405020304" pitchFamily="18" charset="0"/>
              </a:rPr>
              <a:t>Phenomena</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a:t>
            </a:r>
            <a:r>
              <a:rPr lang="pl-PL" sz="1800" b="1"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428</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133061 (2021)</a:t>
            </a:r>
          </a:p>
        </p:txBody>
      </p:sp>
      <p:sp>
        <p:nvSpPr>
          <p:cNvPr id="25" name="TextBox 24">
            <a:extLst>
              <a:ext uri="{FF2B5EF4-FFF2-40B4-BE49-F238E27FC236}">
                <a16:creationId xmlns:a16="http://schemas.microsoft.com/office/drawing/2014/main" id="{64D23DA9-BA06-6223-A169-908F29661F2C}"/>
              </a:ext>
            </a:extLst>
          </p:cNvPr>
          <p:cNvSpPr txBox="1"/>
          <p:nvPr/>
        </p:nvSpPr>
        <p:spPr>
          <a:xfrm>
            <a:off x="1438" y="0"/>
            <a:ext cx="6094562"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t>Introduction</a:t>
            </a:r>
            <a:endParaRPr lang="en-150" sz="2400" b="1"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F6BDDC8-926E-3A85-B30A-A95353F78CBA}"/>
                  </a:ext>
                </a:extLst>
              </p:cNvPr>
              <p:cNvSpPr txBox="1"/>
              <p:nvPr/>
            </p:nvSpPr>
            <p:spPr>
              <a:xfrm>
                <a:off x="6642542" y="4549536"/>
                <a:ext cx="5125063" cy="307777"/>
              </a:xfrm>
              <a:prstGeom prst="rect">
                <a:avLst/>
              </a:prstGeom>
              <a:noFill/>
            </p:spPr>
            <p:txBody>
              <a:bodyPr wrap="square">
                <a:spAutoFit/>
              </a:bodyPr>
              <a:lstStyle/>
              <a:p>
                <a:pPr algn="ctr"/>
                <a:r>
                  <a:rPr lang="pl-PL" sz="1400" dirty="0"/>
                  <a:t>The </a:t>
                </a:r>
                <a:r>
                  <a:rPr lang="pl-PL" sz="1400" dirty="0" err="1"/>
                  <a:t>effective</a:t>
                </a:r>
                <a:r>
                  <a:rPr lang="pl-PL" sz="1400" dirty="0"/>
                  <a:t> </a:t>
                </a:r>
                <a:r>
                  <a:rPr lang="pl-PL" sz="1400" dirty="0" err="1"/>
                  <a:t>potential</a:t>
                </a:r>
                <a:r>
                  <a:rPr lang="pl-PL" sz="1400" dirty="0"/>
                  <a:t> for small </a:t>
                </a:r>
                <a:r>
                  <a:rPr lang="pl-PL" sz="1400" dirty="0" err="1"/>
                  <a:t>velocities</a:t>
                </a:r>
                <a:r>
                  <a:rPr lang="pl-PL" sz="1400" dirty="0"/>
                  <a:t> (i.e. </a:t>
                </a:r>
                <a14:m>
                  <m:oMath xmlns:m="http://schemas.openxmlformats.org/officeDocument/2006/math">
                    <m:r>
                      <a:rPr lang="pl-PL" sz="1400" b="0" i="1" smtClean="0">
                        <a:latin typeface="Cambria Math" panose="02040503050406030204" pitchFamily="18" charset="0"/>
                      </a:rPr>
                      <m:t>𝛾</m:t>
                    </m:r>
                    <m:r>
                      <a:rPr lang="pl-PL" sz="1400" b="0" i="1" smtClean="0">
                        <a:latin typeface="Cambria Math" panose="02040503050406030204" pitchFamily="18" charset="0"/>
                      </a:rPr>
                      <m:t> →1</m:t>
                    </m:r>
                  </m:oMath>
                </a14:m>
                <a:r>
                  <a:rPr lang="pl-PL" sz="1400" dirty="0"/>
                  <a:t>).</a:t>
                </a:r>
                <a:endParaRPr lang="en-US" sz="1400" dirty="0"/>
              </a:p>
            </p:txBody>
          </p:sp>
        </mc:Choice>
        <mc:Fallback xmlns="">
          <p:sp>
            <p:nvSpPr>
              <p:cNvPr id="2" name="TextBox 1">
                <a:extLst>
                  <a:ext uri="{FF2B5EF4-FFF2-40B4-BE49-F238E27FC236}">
                    <a16:creationId xmlns:a16="http://schemas.microsoft.com/office/drawing/2014/main" id="{9F6BDDC8-926E-3A85-B30A-A95353F78CBA}"/>
                  </a:ext>
                </a:extLst>
              </p:cNvPr>
              <p:cNvSpPr txBox="1">
                <a:spLocks noRot="1" noChangeAspect="1" noMove="1" noResize="1" noEditPoints="1" noAdjustHandles="1" noChangeArrowheads="1" noChangeShapeType="1" noTextEdit="1"/>
              </p:cNvSpPr>
              <p:nvPr/>
            </p:nvSpPr>
            <p:spPr>
              <a:xfrm>
                <a:off x="6642542" y="4549536"/>
                <a:ext cx="5125063" cy="307777"/>
              </a:xfrm>
              <a:prstGeom prst="rect">
                <a:avLst/>
              </a:prstGeom>
              <a:blipFill>
                <a:blip r:embed="rId3"/>
                <a:stretch>
                  <a:fillRect t="-1961" b="-19608"/>
                </a:stretch>
              </a:blipFill>
            </p:spPr>
            <p:txBody>
              <a:bodyPr/>
              <a:lstStyle/>
              <a:p>
                <a:r>
                  <a:rPr lang="en-150">
                    <a:noFill/>
                  </a:rPr>
                  <a:t> </a:t>
                </a:r>
              </a:p>
            </p:txBody>
          </p:sp>
        </mc:Fallback>
      </mc:AlternateContent>
      <p:pic>
        <p:nvPicPr>
          <p:cNvPr id="3" name="Picture 2">
            <a:extLst>
              <a:ext uri="{FF2B5EF4-FFF2-40B4-BE49-F238E27FC236}">
                <a16:creationId xmlns:a16="http://schemas.microsoft.com/office/drawing/2014/main" id="{5284D95A-ABCA-2136-DCF5-7AAAB9634452}"/>
              </a:ext>
            </a:extLst>
          </p:cNvPr>
          <p:cNvPicPr>
            <a:picLocks noChangeAspect="1"/>
          </p:cNvPicPr>
          <p:nvPr/>
        </p:nvPicPr>
        <p:blipFill>
          <a:blip r:embed="rId4"/>
          <a:stretch>
            <a:fillRect/>
          </a:stretch>
        </p:blipFill>
        <p:spPr>
          <a:xfrm>
            <a:off x="6642542" y="1120536"/>
            <a:ext cx="5125064" cy="3429000"/>
          </a:xfrm>
          <a:prstGeom prst="rect">
            <a:avLst/>
          </a:prstGeom>
        </p:spPr>
      </p:pic>
      <p:sp>
        <p:nvSpPr>
          <p:cNvPr id="8" name="TextBox 7">
            <a:extLst>
              <a:ext uri="{FF2B5EF4-FFF2-40B4-BE49-F238E27FC236}">
                <a16:creationId xmlns:a16="http://schemas.microsoft.com/office/drawing/2014/main" id="{D5F6B9B6-A855-55E9-7AFF-7536B51D619C}"/>
              </a:ext>
            </a:extLst>
          </p:cNvPr>
          <p:cNvSpPr txBox="1"/>
          <p:nvPr/>
        </p:nvSpPr>
        <p:spPr>
          <a:xfrm>
            <a:off x="171534" y="452174"/>
            <a:ext cx="11684031" cy="369332"/>
          </a:xfrm>
          <a:prstGeom prst="rect">
            <a:avLst/>
          </a:prstGeom>
          <a:noFill/>
        </p:spPr>
        <p:txBody>
          <a:bodyPr wrap="square">
            <a:spAutoFit/>
          </a:bodyPr>
          <a:lstStyle/>
          <a:p>
            <a:r>
              <a:rPr lang="en-US" sz="1800" dirty="0"/>
              <a:t>On the other hand</a:t>
            </a:r>
            <a:r>
              <a:rPr lang="en-US" dirty="0"/>
              <a:t>, the Ampere’s circula</a:t>
            </a:r>
            <a:r>
              <a:rPr lang="pl-PL" dirty="0"/>
              <a:t>r</a:t>
            </a:r>
            <a:r>
              <a:rPr lang="en-US" dirty="0"/>
              <a:t> law with the Maxwell correction leads to </a:t>
            </a:r>
          </a:p>
        </p:txBody>
      </p:sp>
      <p:pic>
        <p:nvPicPr>
          <p:cNvPr id="10" name="Picture 9">
            <a:extLst>
              <a:ext uri="{FF2B5EF4-FFF2-40B4-BE49-F238E27FC236}">
                <a16:creationId xmlns:a16="http://schemas.microsoft.com/office/drawing/2014/main" id="{95B82502-F366-51F7-96BA-219BB16B2132}"/>
              </a:ext>
            </a:extLst>
          </p:cNvPr>
          <p:cNvPicPr>
            <a:picLocks noChangeAspect="1"/>
          </p:cNvPicPr>
          <p:nvPr/>
        </p:nvPicPr>
        <p:blipFill>
          <a:blip r:embed="rId5"/>
          <a:stretch>
            <a:fillRect/>
          </a:stretch>
        </p:blipFill>
        <p:spPr>
          <a:xfrm>
            <a:off x="2559512" y="844172"/>
            <a:ext cx="3898446" cy="720000"/>
          </a:xfrm>
          <a:prstGeom prst="rect">
            <a:avLst/>
          </a:prstGeom>
        </p:spPr>
      </p:pic>
      <p:sp>
        <p:nvSpPr>
          <p:cNvPr id="11" name="TextBox 10">
            <a:extLst>
              <a:ext uri="{FF2B5EF4-FFF2-40B4-BE49-F238E27FC236}">
                <a16:creationId xmlns:a16="http://schemas.microsoft.com/office/drawing/2014/main" id="{6D5065DC-7502-800D-308A-8F23B8995575}"/>
              </a:ext>
            </a:extLst>
          </p:cNvPr>
          <p:cNvSpPr txBox="1"/>
          <p:nvPr/>
        </p:nvSpPr>
        <p:spPr>
          <a:xfrm>
            <a:off x="120867" y="1663525"/>
            <a:ext cx="6421351" cy="369332"/>
          </a:xfrm>
          <a:prstGeom prst="rect">
            <a:avLst/>
          </a:prstGeom>
          <a:noFill/>
        </p:spPr>
        <p:txBody>
          <a:bodyPr wrap="square">
            <a:spAutoFit/>
          </a:bodyPr>
          <a:lstStyle/>
          <a:p>
            <a:r>
              <a:rPr lang="en-US" sz="1800" dirty="0"/>
              <a:t>Adding the second Josephson law</a:t>
            </a:r>
            <a:endParaRPr lang="en-US" dirty="0"/>
          </a:p>
        </p:txBody>
      </p:sp>
      <p:pic>
        <p:nvPicPr>
          <p:cNvPr id="12" name="Picture 11">
            <a:extLst>
              <a:ext uri="{FF2B5EF4-FFF2-40B4-BE49-F238E27FC236}">
                <a16:creationId xmlns:a16="http://schemas.microsoft.com/office/drawing/2014/main" id="{B51FBDEF-72F1-6C1E-B1EE-26A5633EF24F}"/>
              </a:ext>
            </a:extLst>
          </p:cNvPr>
          <p:cNvPicPr>
            <a:picLocks noChangeAspect="1"/>
          </p:cNvPicPr>
          <p:nvPr/>
        </p:nvPicPr>
        <p:blipFill>
          <a:blip r:embed="rId6"/>
          <a:stretch>
            <a:fillRect/>
          </a:stretch>
        </p:blipFill>
        <p:spPr>
          <a:xfrm>
            <a:off x="831179" y="2055523"/>
            <a:ext cx="5000727" cy="72000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D71E762-5695-83E9-0F92-0558341E3E57}"/>
                  </a:ext>
                </a:extLst>
              </p:cNvPr>
              <p:cNvSpPr txBox="1"/>
              <p:nvPr/>
            </p:nvSpPr>
            <p:spPr>
              <a:xfrm>
                <a:off x="120866" y="2880775"/>
                <a:ext cx="6421351" cy="933012"/>
              </a:xfrm>
              <a:prstGeom prst="rect">
                <a:avLst/>
              </a:prstGeom>
              <a:noFill/>
            </p:spPr>
            <p:txBody>
              <a:bodyPr wrap="square">
                <a:spAutoFit/>
              </a:bodyPr>
              <a:lstStyle/>
              <a:p>
                <a:r>
                  <a:rPr lang="en-US" dirty="0"/>
                  <a:t>Averaging this formula with respect to the normal variable also denoting</a:t>
                </a:r>
                <a:r>
                  <a:rPr lang="pl-PL" dirty="0"/>
                  <a:t> </a:t>
                </a:r>
                <a14:m>
                  <m:oMath xmlns:m="http://schemas.openxmlformats.org/officeDocument/2006/math">
                    <m:acc>
                      <m:accPr>
                        <m:chr m:val="̅"/>
                        <m:ctrlPr>
                          <a:rPr lang="pl-PL" i="1" smtClean="0">
                            <a:latin typeface="Cambria Math" panose="02040503050406030204" pitchFamily="18" charset="0"/>
                          </a:rPr>
                        </m:ctrlPr>
                      </m:accPr>
                      <m:e>
                        <m:r>
                          <a:rPr lang="pl-PL" b="0" i="1" smtClean="0">
                            <a:latin typeface="Cambria Math" panose="02040503050406030204" pitchFamily="18" charset="0"/>
                          </a:rPr>
                          <m:t>𝑐</m:t>
                        </m:r>
                      </m:e>
                    </m:acc>
                    <m:r>
                      <a:rPr lang="pl-PL" b="0" i="1" smtClean="0">
                        <a:latin typeface="Cambria Math" panose="02040503050406030204" pitchFamily="18" charset="0"/>
                      </a:rPr>
                      <m:t>=</m:t>
                    </m:r>
                    <m:rad>
                      <m:radPr>
                        <m:degHide m:val="on"/>
                        <m:ctrlPr>
                          <a:rPr lang="pl-PL" b="0" i="1" smtClean="0">
                            <a:latin typeface="Cambria Math" panose="02040503050406030204" pitchFamily="18" charset="0"/>
                          </a:rPr>
                        </m:ctrlPr>
                      </m:radPr>
                      <m:deg/>
                      <m:e>
                        <m:f>
                          <m:fPr>
                            <m:ctrlPr>
                              <a:rPr lang="pl-PL" b="0" i="1" smtClean="0">
                                <a:latin typeface="Cambria Math" panose="02040503050406030204" pitchFamily="18" charset="0"/>
                              </a:rPr>
                            </m:ctrlPr>
                          </m:fPr>
                          <m:num>
                            <m:r>
                              <a:rPr lang="pl-PL" b="0" i="1" smtClean="0">
                                <a:latin typeface="Cambria Math" panose="02040503050406030204" pitchFamily="18" charset="0"/>
                              </a:rPr>
                              <m:t>𝑎</m:t>
                            </m:r>
                          </m:num>
                          <m:den>
                            <m:r>
                              <a:rPr lang="pl-PL" b="0" i="1" smtClean="0">
                                <a:latin typeface="Cambria Math" panose="02040503050406030204" pitchFamily="18" charset="0"/>
                              </a:rPr>
                              <m:t>𝜀</m:t>
                            </m:r>
                            <m:sSub>
                              <m:sSubPr>
                                <m:ctrlPr>
                                  <a:rPr lang="pl-PL" b="0" i="1" smtClean="0">
                                    <a:latin typeface="Cambria Math" panose="02040503050406030204" pitchFamily="18" charset="0"/>
                                  </a:rPr>
                                </m:ctrlPr>
                              </m:sSubPr>
                              <m:e>
                                <m:r>
                                  <a:rPr lang="pl-PL" b="0" i="1" smtClean="0">
                                    <a:latin typeface="Cambria Math" panose="02040503050406030204" pitchFamily="18" charset="0"/>
                                  </a:rPr>
                                  <m:t>𝑑</m:t>
                                </m:r>
                              </m:e>
                              <m:sub>
                                <m:r>
                                  <a:rPr lang="pl-PL" b="0" i="1" smtClean="0">
                                    <a:latin typeface="Cambria Math" panose="02040503050406030204" pitchFamily="18" charset="0"/>
                                  </a:rPr>
                                  <m:t>𝑚</m:t>
                                </m:r>
                              </m:sub>
                            </m:sSub>
                          </m:den>
                        </m:f>
                      </m:e>
                    </m:rad>
                  </m:oMath>
                </a14:m>
                <a:r>
                  <a:rPr lang="pl-PL" dirty="0"/>
                  <a:t> and </a:t>
                </a:r>
                <a14:m>
                  <m:oMath xmlns:m="http://schemas.openxmlformats.org/officeDocument/2006/math">
                    <m:sSub>
                      <m:sSubPr>
                        <m:ctrlPr>
                          <a:rPr lang="pl-PL" b="0" i="1" smtClean="0">
                            <a:latin typeface="Cambria Math" panose="02040503050406030204" pitchFamily="18" charset="0"/>
                          </a:rPr>
                        </m:ctrlPr>
                      </m:sSubPr>
                      <m:e>
                        <m:r>
                          <a:rPr lang="pl-PL" b="0" i="1" smtClean="0">
                            <a:latin typeface="Cambria Math" panose="02040503050406030204" pitchFamily="18" charset="0"/>
                          </a:rPr>
                          <m:t>𝜆</m:t>
                        </m:r>
                      </m:e>
                      <m:sub>
                        <m:r>
                          <a:rPr lang="pl-PL" b="0" i="1" smtClean="0">
                            <a:latin typeface="Cambria Math" panose="02040503050406030204" pitchFamily="18" charset="0"/>
                          </a:rPr>
                          <m:t>𝐽</m:t>
                        </m:r>
                      </m:sub>
                    </m:sSub>
                    <m:r>
                      <a:rPr lang="pl-PL" b="0" i="1" smtClean="0">
                        <a:latin typeface="Cambria Math" panose="02040503050406030204" pitchFamily="18" charset="0"/>
                      </a:rPr>
                      <m:t>=</m:t>
                    </m:r>
                    <m:rad>
                      <m:radPr>
                        <m:degHide m:val="on"/>
                        <m:ctrlPr>
                          <a:rPr lang="pl-PL" b="0" i="1" smtClean="0">
                            <a:latin typeface="Cambria Math" panose="02040503050406030204" pitchFamily="18" charset="0"/>
                          </a:rPr>
                        </m:ctrlPr>
                      </m:radPr>
                      <m:deg/>
                      <m:e>
                        <m:f>
                          <m:fPr>
                            <m:ctrlPr>
                              <a:rPr lang="pl-PL" b="0" i="1" smtClean="0">
                                <a:latin typeface="Cambria Math" panose="02040503050406030204" pitchFamily="18" charset="0"/>
                                <a:ea typeface="Cambria Math" panose="02040503050406030204" pitchFamily="18" charset="0"/>
                              </a:rPr>
                            </m:ctrlPr>
                          </m:fPr>
                          <m:num>
                            <m:r>
                              <a:rPr lang="pl-PL" b="0" i="1" smtClean="0">
                                <a:latin typeface="Cambria Math" panose="02040503050406030204" pitchFamily="18" charset="0"/>
                                <a:ea typeface="Cambria Math" panose="02040503050406030204" pitchFamily="18" charset="0"/>
                              </a:rPr>
                              <m:t>ℏ</m:t>
                            </m:r>
                            <m:sSup>
                              <m:sSupPr>
                                <m:ctrlPr>
                                  <a:rPr lang="pl-PL" b="0" i="1" smtClean="0">
                                    <a:latin typeface="Cambria Math" panose="02040503050406030204" pitchFamily="18" charset="0"/>
                                    <a:ea typeface="Cambria Math" panose="02040503050406030204" pitchFamily="18" charset="0"/>
                                  </a:rPr>
                                </m:ctrlPr>
                              </m:sSupPr>
                              <m:e>
                                <m:r>
                                  <a:rPr lang="pl-PL" b="0" i="1" smtClean="0">
                                    <a:latin typeface="Cambria Math" panose="02040503050406030204" pitchFamily="18" charset="0"/>
                                    <a:ea typeface="Cambria Math" panose="02040503050406030204" pitchFamily="18" charset="0"/>
                                  </a:rPr>
                                  <m:t>𝑐</m:t>
                                </m:r>
                              </m:e>
                              <m:sup>
                                <m:r>
                                  <a:rPr lang="pl-PL" b="0" i="1" smtClean="0">
                                    <a:latin typeface="Cambria Math" panose="02040503050406030204" pitchFamily="18" charset="0"/>
                                    <a:ea typeface="Cambria Math" panose="02040503050406030204" pitchFamily="18" charset="0"/>
                                  </a:rPr>
                                  <m:t>2</m:t>
                                </m:r>
                              </m:sup>
                            </m:sSup>
                          </m:num>
                          <m:den>
                            <m:r>
                              <a:rPr lang="pl-PL" b="0" i="1" smtClean="0">
                                <a:latin typeface="Cambria Math" panose="02040503050406030204" pitchFamily="18" charset="0"/>
                                <a:ea typeface="Cambria Math" panose="02040503050406030204" pitchFamily="18" charset="0"/>
                              </a:rPr>
                              <m:t>8</m:t>
                            </m:r>
                            <m:r>
                              <a:rPr lang="pl-PL" b="0" i="1" smtClean="0">
                                <a:latin typeface="Cambria Math" panose="02040503050406030204" pitchFamily="18" charset="0"/>
                                <a:ea typeface="Cambria Math" panose="02040503050406030204" pitchFamily="18" charset="0"/>
                              </a:rPr>
                              <m:t>𝜋</m:t>
                            </m:r>
                            <m:r>
                              <a:rPr lang="pl-PL" b="0" i="1" smtClean="0">
                                <a:latin typeface="Cambria Math" panose="02040503050406030204" pitchFamily="18" charset="0"/>
                                <a:ea typeface="Cambria Math" panose="02040503050406030204" pitchFamily="18" charset="0"/>
                              </a:rPr>
                              <m:t>𝑒</m:t>
                            </m:r>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𝑑</m:t>
                                </m:r>
                              </m:e>
                              <m:sub>
                                <m:r>
                                  <a:rPr lang="pl-PL" b="0" i="1" smtClean="0">
                                    <a:latin typeface="Cambria Math" panose="02040503050406030204" pitchFamily="18" charset="0"/>
                                    <a:ea typeface="Cambria Math" panose="02040503050406030204" pitchFamily="18" charset="0"/>
                                  </a:rPr>
                                  <m:t>𝑚</m:t>
                                </m:r>
                              </m:sub>
                            </m:sSub>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𝑗</m:t>
                                </m:r>
                              </m:e>
                              <m:sub>
                                <m:r>
                                  <a:rPr lang="pl-PL" b="0" i="1" smtClean="0">
                                    <a:latin typeface="Cambria Math" panose="02040503050406030204" pitchFamily="18" charset="0"/>
                                    <a:ea typeface="Cambria Math" panose="02040503050406030204" pitchFamily="18" charset="0"/>
                                  </a:rPr>
                                  <m:t>0</m:t>
                                </m:r>
                              </m:sub>
                            </m:sSub>
                          </m:den>
                        </m:f>
                      </m:e>
                    </m:rad>
                  </m:oMath>
                </a14:m>
                <a:r>
                  <a:rPr lang="pl-PL" dirty="0"/>
                  <a:t> we </a:t>
                </a:r>
                <a:r>
                  <a:rPr lang="en-US" dirty="0"/>
                  <a:t>obtain</a:t>
                </a:r>
                <a:r>
                  <a:rPr lang="pl-PL" dirty="0"/>
                  <a:t>  </a:t>
                </a:r>
                <a:r>
                  <a:rPr lang="en-US" dirty="0"/>
                  <a:t> </a:t>
                </a:r>
              </a:p>
            </p:txBody>
          </p:sp>
        </mc:Choice>
        <mc:Fallback xmlns="">
          <p:sp>
            <p:nvSpPr>
              <p:cNvPr id="13" name="TextBox 12">
                <a:extLst>
                  <a:ext uri="{FF2B5EF4-FFF2-40B4-BE49-F238E27FC236}">
                    <a16:creationId xmlns:a16="http://schemas.microsoft.com/office/drawing/2014/main" id="{3D71E762-5695-83E9-0F92-0558341E3E57}"/>
                  </a:ext>
                </a:extLst>
              </p:cNvPr>
              <p:cNvSpPr txBox="1">
                <a:spLocks noRot="1" noChangeAspect="1" noMove="1" noResize="1" noEditPoints="1" noAdjustHandles="1" noChangeArrowheads="1" noChangeShapeType="1" noTextEdit="1"/>
              </p:cNvSpPr>
              <p:nvPr/>
            </p:nvSpPr>
            <p:spPr>
              <a:xfrm>
                <a:off x="120866" y="2880775"/>
                <a:ext cx="6421351" cy="933012"/>
              </a:xfrm>
              <a:prstGeom prst="rect">
                <a:avLst/>
              </a:prstGeom>
              <a:blipFill>
                <a:blip r:embed="rId7"/>
                <a:stretch>
                  <a:fillRect l="-855" t="-3922"/>
                </a:stretch>
              </a:blipFill>
            </p:spPr>
            <p:txBody>
              <a:bodyPr/>
              <a:lstStyle/>
              <a:p>
                <a:r>
                  <a:rPr lang="en-150">
                    <a:noFill/>
                  </a:rPr>
                  <a:t> </a:t>
                </a:r>
              </a:p>
            </p:txBody>
          </p:sp>
        </mc:Fallback>
      </mc:AlternateContent>
      <p:pic>
        <p:nvPicPr>
          <p:cNvPr id="21" name="Picture 20">
            <a:extLst>
              <a:ext uri="{FF2B5EF4-FFF2-40B4-BE49-F238E27FC236}">
                <a16:creationId xmlns:a16="http://schemas.microsoft.com/office/drawing/2014/main" id="{498F7425-8052-F2A5-6E6A-FE00CEB4C5C1}"/>
              </a:ext>
            </a:extLst>
          </p:cNvPr>
          <p:cNvPicPr>
            <a:picLocks noChangeAspect="1"/>
          </p:cNvPicPr>
          <p:nvPr/>
        </p:nvPicPr>
        <p:blipFill>
          <a:blip r:embed="rId8"/>
          <a:stretch>
            <a:fillRect/>
          </a:stretch>
        </p:blipFill>
        <p:spPr>
          <a:xfrm>
            <a:off x="1079705" y="3777104"/>
            <a:ext cx="4347574" cy="792000"/>
          </a:xfrm>
          <a:prstGeom prst="rect">
            <a:avLst/>
          </a:prstGeom>
        </p:spPr>
      </p:pic>
      <p:pic>
        <p:nvPicPr>
          <p:cNvPr id="26" name="Picture 25">
            <a:extLst>
              <a:ext uri="{FF2B5EF4-FFF2-40B4-BE49-F238E27FC236}">
                <a16:creationId xmlns:a16="http://schemas.microsoft.com/office/drawing/2014/main" id="{F051EA61-42EC-5620-E2B2-FC6734C5552E}"/>
              </a:ext>
            </a:extLst>
          </p:cNvPr>
          <p:cNvPicPr>
            <a:picLocks noChangeAspect="1"/>
          </p:cNvPicPr>
          <p:nvPr/>
        </p:nvPicPr>
        <p:blipFill>
          <a:blip r:embed="rId9"/>
          <a:stretch>
            <a:fillRect/>
          </a:stretch>
        </p:blipFill>
        <p:spPr>
          <a:xfrm>
            <a:off x="716290" y="4566116"/>
            <a:ext cx="5073228" cy="288000"/>
          </a:xfrm>
          <a:prstGeom prst="rect">
            <a:avLst/>
          </a:prstGeom>
        </p:spPr>
      </p:pic>
      <p:sp>
        <p:nvSpPr>
          <p:cNvPr id="7" name="TextBox 6">
            <a:extLst>
              <a:ext uri="{FF2B5EF4-FFF2-40B4-BE49-F238E27FC236}">
                <a16:creationId xmlns:a16="http://schemas.microsoft.com/office/drawing/2014/main" id="{670E0DBA-5B93-3E9F-D2AA-EFD12B5F26D0}"/>
              </a:ext>
            </a:extLst>
          </p:cNvPr>
          <p:cNvSpPr txBox="1"/>
          <p:nvPr/>
        </p:nvSpPr>
        <p:spPr>
          <a:xfrm>
            <a:off x="120866" y="5092525"/>
            <a:ext cx="6096982" cy="369332"/>
          </a:xfrm>
          <a:prstGeom prst="rect">
            <a:avLst/>
          </a:prstGeom>
          <a:noFill/>
        </p:spPr>
        <p:txBody>
          <a:bodyPr wrap="square">
            <a:spAutoFit/>
          </a:bodyPr>
          <a:lstStyle/>
          <a:p>
            <a:r>
              <a:rPr lang="en-US" sz="1800" dirty="0"/>
              <a:t>Finally, </a:t>
            </a:r>
            <a:r>
              <a:rPr lang="en-US" dirty="0"/>
              <a:t>w</a:t>
            </a:r>
            <a:r>
              <a:rPr lang="en-US" sz="1800" dirty="0"/>
              <a:t>e consider sine-Gordon</a:t>
            </a:r>
            <a:r>
              <a:rPr lang="pl-PL" dirty="0"/>
              <a:t> </a:t>
            </a:r>
            <a:r>
              <a:rPr lang="en-US" dirty="0"/>
              <a:t>equation in the form</a:t>
            </a:r>
          </a:p>
        </p:txBody>
      </p:sp>
      <p:pic>
        <p:nvPicPr>
          <p:cNvPr id="9" name="Picture 8" descr="\documentclass{article}&#10;\usepackage{amsmath}&#10;\pagestyle{empty}&#10;\begin{document}&#10;&#10;$$&#10;\partial_t^2 \phi + \alpha \partial_t \phi - \partial_x (\mathcal{F}(x)\partial_x \phi) + \sin \phi = -\Gamma&#10;$$&#10;&#10;\end{document}" title="IguanaTex Bitmap Display">
            <a:extLst>
              <a:ext uri="{FF2B5EF4-FFF2-40B4-BE49-F238E27FC236}">
                <a16:creationId xmlns:a16="http://schemas.microsoft.com/office/drawing/2014/main" id="{9DD7B95B-FFC5-C559-6DC6-F3818D8DA471}"/>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2979892" y="5565405"/>
            <a:ext cx="6232215" cy="399201"/>
          </a:xfrm>
          <a:prstGeom prst="rect">
            <a:avLst/>
          </a:prstGeom>
        </p:spPr>
      </p:pic>
    </p:spTree>
    <p:extLst>
      <p:ext uri="{BB962C8B-B14F-4D97-AF65-F5344CB8AC3E}">
        <p14:creationId xmlns:p14="http://schemas.microsoft.com/office/powerpoint/2010/main" val="229854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A06E4F-BBB5-0518-CC78-060482CA1CD2}"/>
              </a:ext>
            </a:extLst>
          </p:cNvPr>
          <p:cNvSpPr txBox="1"/>
          <p:nvPr/>
        </p:nvSpPr>
        <p:spPr>
          <a:xfrm>
            <a:off x="0" y="6433291"/>
            <a:ext cx="12192000" cy="392159"/>
          </a:xfrm>
          <a:prstGeom prst="rect">
            <a:avLst/>
          </a:prstGeom>
          <a:noFill/>
        </p:spPr>
        <p:txBody>
          <a:bodyPr wrap="square">
            <a:spAutoFit/>
          </a:bodyPr>
          <a:lstStyle/>
          <a:p>
            <a:pPr algn="ctr">
              <a:lnSpc>
                <a:spcPct val="115000"/>
              </a:lnSpc>
            </a:pP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J. Gatlik, T. Dobrowolski</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and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Panayotis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G.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Kevrekidis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a:t>
            </a:r>
            <a:r>
              <a:rPr lang="en-US" sz="1800" i="1"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a:t>
            </a:r>
            <a:r>
              <a:rPr lang="pl-PL" sz="1800" dirty="0" err="1">
                <a:solidFill>
                  <a:schemeClr val="accent1">
                    <a:lumMod val="60000"/>
                    <a:lumOff val="40000"/>
                  </a:schemeClr>
                </a:solidFill>
                <a:effectLst/>
                <a:latin typeface="+mj-lt"/>
                <a:ea typeface="Calibri" panose="020F0502020204030204" pitchFamily="34" charset="0"/>
                <a:cs typeface="Times New Roman" panose="02020603050405020304" pitchFamily="18" charset="0"/>
              </a:rPr>
              <a:t>Ph</a:t>
            </a:r>
            <a:r>
              <a:rPr lang="en-US" sz="1800" dirty="0" err="1">
                <a:solidFill>
                  <a:schemeClr val="accent1">
                    <a:lumMod val="60000"/>
                    <a:lumOff val="40000"/>
                  </a:schemeClr>
                </a:solidFill>
                <a:effectLst/>
                <a:latin typeface="+mj-lt"/>
                <a:ea typeface="Calibri" panose="020F0502020204030204" pitchFamily="34" charset="0"/>
                <a:cs typeface="Times New Roman" panose="02020603050405020304" pitchFamily="18" charset="0"/>
              </a:rPr>
              <a:t>ysical</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Review E</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a:t>
            </a:r>
            <a:r>
              <a:rPr lang="en-US" sz="1800" b="1"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108</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034203</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(202</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3</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p>
        </p:txBody>
      </p:sp>
      <p:sp>
        <p:nvSpPr>
          <p:cNvPr id="25" name="TextBox 24">
            <a:extLst>
              <a:ext uri="{FF2B5EF4-FFF2-40B4-BE49-F238E27FC236}">
                <a16:creationId xmlns:a16="http://schemas.microsoft.com/office/drawing/2014/main" id="{64D23DA9-BA06-6223-A169-908F29661F2C}"/>
              </a:ext>
            </a:extLst>
          </p:cNvPr>
          <p:cNvSpPr txBox="1"/>
          <p:nvPr/>
        </p:nvSpPr>
        <p:spPr>
          <a:xfrm>
            <a:off x="1438" y="0"/>
            <a:ext cx="12190562"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t>Nonconservative </a:t>
            </a:r>
            <a:r>
              <a:rPr lang="en-US" sz="2400" b="1" dirty="0" err="1"/>
              <a:t>Lagrangian</a:t>
            </a:r>
            <a:endParaRPr lang="en-US" sz="2400" b="1" dirty="0"/>
          </a:p>
        </p:txBody>
      </p:sp>
      <p:sp>
        <p:nvSpPr>
          <p:cNvPr id="3" name="TextBox 2">
            <a:extLst>
              <a:ext uri="{FF2B5EF4-FFF2-40B4-BE49-F238E27FC236}">
                <a16:creationId xmlns:a16="http://schemas.microsoft.com/office/drawing/2014/main" id="{A4F9C161-400B-2C1C-39D7-21222A97F47C}"/>
              </a:ext>
            </a:extLst>
          </p:cNvPr>
          <p:cNvSpPr txBox="1"/>
          <p:nvPr/>
        </p:nvSpPr>
        <p:spPr>
          <a:xfrm>
            <a:off x="185467" y="384031"/>
            <a:ext cx="7699075" cy="353943"/>
          </a:xfrm>
          <a:prstGeom prst="rect">
            <a:avLst/>
          </a:prstGeom>
          <a:noFill/>
        </p:spPr>
        <p:txBody>
          <a:bodyPr wrap="square">
            <a:spAutoFit/>
          </a:bodyPr>
          <a:lstStyle/>
          <a:p>
            <a:r>
              <a:rPr lang="en-US" sz="1700" dirty="0"/>
              <a:t>W</a:t>
            </a:r>
            <a:r>
              <a:rPr lang="en-150" sz="1700" dirty="0"/>
              <a:t>e study the perturbed sine-Gordon model  in the form</a:t>
            </a:r>
            <a:endParaRPr lang="en-150" sz="1700" dirty="0">
              <a:solidFill>
                <a:srgbClr val="FF0000"/>
              </a:solidFill>
            </a:endParaRPr>
          </a:p>
        </p:txBody>
      </p:sp>
      <p:pic>
        <p:nvPicPr>
          <p:cNvPr id="42" name="Picture 41" descr="\documentclass{article}&#10;\usepackage{amsmath}&#10;\pagestyle{empty}&#10;\begin{document}&#10;&#10;$$&#10;\partial_t^2 \phi + \alpha\partial_t \phi - \partial_x (\mathcal{F}(x)\partial_x \phi) + \sin \phi = - \Gamma&#10;$$&#10;&#10;&#10;\end{document}" title="IguanaTex Bitmap Display">
            <a:extLst>
              <a:ext uri="{FF2B5EF4-FFF2-40B4-BE49-F238E27FC236}">
                <a16:creationId xmlns:a16="http://schemas.microsoft.com/office/drawing/2014/main" id="{161288EF-EDA9-DDAB-AC89-E06BFDD5B470}"/>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3376762" y="729064"/>
            <a:ext cx="4472380" cy="286476"/>
          </a:xfrm>
          <a:prstGeom prst="rect">
            <a:avLst/>
          </a:prstGeom>
        </p:spPr>
      </p:pic>
      <p:sp>
        <p:nvSpPr>
          <p:cNvPr id="10" name="TextBox 9">
            <a:extLst>
              <a:ext uri="{FF2B5EF4-FFF2-40B4-BE49-F238E27FC236}">
                <a16:creationId xmlns:a16="http://schemas.microsoft.com/office/drawing/2014/main" id="{1767BB8B-F51C-2457-CAB9-CF76B3332CD0}"/>
              </a:ext>
            </a:extLst>
          </p:cNvPr>
          <p:cNvSpPr txBox="1"/>
          <p:nvPr/>
        </p:nvSpPr>
        <p:spPr>
          <a:xfrm>
            <a:off x="185466" y="1026293"/>
            <a:ext cx="11779371" cy="353943"/>
          </a:xfrm>
          <a:prstGeom prst="rect">
            <a:avLst/>
          </a:prstGeom>
          <a:noFill/>
        </p:spPr>
        <p:txBody>
          <a:bodyPr wrap="square">
            <a:spAutoFit/>
          </a:bodyPr>
          <a:lstStyle/>
          <a:p>
            <a:r>
              <a:rPr lang="en-150" sz="1700" dirty="0"/>
              <a:t>Due to the existence of dissipation in the studied system</a:t>
            </a:r>
            <a:r>
              <a:rPr lang="en-US" sz="1700" dirty="0"/>
              <a:t> we used method based on a </a:t>
            </a:r>
            <a:r>
              <a:rPr lang="en-US" sz="1700" i="1" dirty="0">
                <a:effectLst>
                  <a:outerShdw blurRad="38100" dist="38100" dir="2700000" algn="tl">
                    <a:srgbClr val="000000">
                      <a:alpha val="43137"/>
                    </a:srgbClr>
                  </a:outerShdw>
                </a:effectLst>
              </a:rPr>
              <a:t>nonconservative </a:t>
            </a:r>
            <a:r>
              <a:rPr lang="en-US" sz="1700" i="1" dirty="0" err="1">
                <a:effectLst>
                  <a:outerShdw blurRad="38100" dist="38100" dir="2700000" algn="tl">
                    <a:srgbClr val="000000">
                      <a:alpha val="43137"/>
                    </a:srgbClr>
                  </a:outerShdw>
                </a:effectLst>
              </a:rPr>
              <a:t>Lagrangian</a:t>
            </a:r>
            <a:r>
              <a:rPr lang="en-US" sz="1700" i="1" dirty="0">
                <a:effectLst>
                  <a:outerShdw blurRad="38100" dist="38100" dir="2700000" algn="tl">
                    <a:srgbClr val="000000">
                      <a:alpha val="43137"/>
                    </a:srgbClr>
                  </a:outerShdw>
                </a:effectLst>
              </a:rPr>
              <a:t> </a:t>
            </a:r>
            <a:r>
              <a:rPr lang="en-US" sz="1700" i="1" dirty="0"/>
              <a:t>[1] </a:t>
            </a:r>
            <a:r>
              <a:rPr lang="en-US" sz="1700" dirty="0"/>
              <a:t>density</a:t>
            </a:r>
            <a:endParaRPr lang="en-150" sz="1700" dirty="0"/>
          </a:p>
        </p:txBody>
      </p:sp>
      <p:pic>
        <p:nvPicPr>
          <p:cNvPr id="6" name="Picture 5" descr="\documentclass{article}&#10;\usepackage{amsmath}&#10;\pagestyle{empty}&#10;\begin{document}&#10;&#10;$$&#10;\mathcal{L}_N =\mathcal{L}(\phi_1, \partial_t\phi_1,\partial_x\phi_1)-\mathcal{L}(\phi_2, \partial_t\phi_2,\partial_x\phi_2) +{\cal R}&#10;$$&#10;&#10;&#10;\end{document}" title="IguanaTex Bitmap Display">
            <a:extLst>
              <a:ext uri="{FF2B5EF4-FFF2-40B4-BE49-F238E27FC236}">
                <a16:creationId xmlns:a16="http://schemas.microsoft.com/office/drawing/2014/main" id="{15E832E8-079E-4C00-4BBD-123A2E7F426B}"/>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1686463" y="1469166"/>
            <a:ext cx="5273904" cy="254476"/>
          </a:xfrm>
          <a:prstGeom prst="rect">
            <a:avLst/>
          </a:prstGeom>
        </p:spPr>
      </p:pic>
      <p:pic>
        <p:nvPicPr>
          <p:cNvPr id="22" name="Picture 21" descr="\documentclass{article}&#10;\usepackage{amsmath}&#10;\pagestyle{empty}&#10;\begin{document}&#10;&#10;$\mathcal{R}=-\alpha \phi_{-} \partial_t \phi_{+}-\Gamma \phi_{-}$&#10;&#10;&#10;\end{document}" title="IguanaTex Bitmap Display">
            <a:extLst>
              <a:ext uri="{FF2B5EF4-FFF2-40B4-BE49-F238E27FC236}">
                <a16:creationId xmlns:a16="http://schemas.microsoft.com/office/drawing/2014/main" id="{FB689290-4FE6-EA79-CCCD-ECAC011B0A35}"/>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8569904" y="1458131"/>
            <a:ext cx="2529524" cy="240762"/>
          </a:xfrm>
          <a:prstGeom prst="rect">
            <a:avLst/>
          </a:prstGeom>
        </p:spPr>
      </p:pic>
      <p:sp>
        <p:nvSpPr>
          <p:cNvPr id="5" name="TextBox 4">
            <a:extLst>
              <a:ext uri="{FF2B5EF4-FFF2-40B4-BE49-F238E27FC236}">
                <a16:creationId xmlns:a16="http://schemas.microsoft.com/office/drawing/2014/main" id="{858D9ECC-B4FF-1366-6F1B-04CC1B0545FA}"/>
              </a:ext>
            </a:extLst>
          </p:cNvPr>
          <p:cNvSpPr txBox="1"/>
          <p:nvPr/>
        </p:nvSpPr>
        <p:spPr>
          <a:xfrm>
            <a:off x="-2187" y="5713511"/>
            <a:ext cx="11858448" cy="646331"/>
          </a:xfrm>
          <a:prstGeom prst="rect">
            <a:avLst/>
          </a:prstGeom>
          <a:noFill/>
        </p:spPr>
        <p:txBody>
          <a:bodyPr wrap="square">
            <a:spAutoFit/>
          </a:bodyPr>
          <a:lstStyle/>
          <a:p>
            <a:br>
              <a:rPr lang="en-US" sz="1200" b="0" i="0" dirty="0">
                <a:effectLst/>
              </a:rPr>
            </a:br>
            <a:r>
              <a:rPr lang="en-US" sz="1200" b="1" i="0" dirty="0">
                <a:effectLst/>
              </a:rPr>
              <a:t>[1] </a:t>
            </a:r>
            <a:r>
              <a:rPr lang="en-US" sz="1200" b="0" i="0" dirty="0">
                <a:effectLst/>
              </a:rPr>
              <a:t>C. R. Galley, </a:t>
            </a:r>
            <a:r>
              <a:rPr lang="en-US" sz="1200" b="0" i="1" dirty="0">
                <a:effectLst/>
              </a:rPr>
              <a:t>Classical mechanics of nonconservative systems</a:t>
            </a:r>
            <a:r>
              <a:rPr lang="en-US" sz="1200" b="0" i="0" dirty="0">
                <a:effectLst/>
              </a:rPr>
              <a:t>, Phys. Rev. Lett. </a:t>
            </a:r>
            <a:r>
              <a:rPr lang="en-US" sz="1200" b="1" i="0" dirty="0">
                <a:effectLst/>
              </a:rPr>
              <a:t>110</a:t>
            </a:r>
            <a:r>
              <a:rPr lang="en-US" sz="1200" b="0" i="0" dirty="0">
                <a:effectLst/>
              </a:rPr>
              <a:t>, 174301 (2013).</a:t>
            </a:r>
            <a:br>
              <a:rPr lang="en-US" sz="1200" dirty="0"/>
            </a:br>
            <a:r>
              <a:rPr lang="en-US" sz="1200" dirty="0"/>
              <a:t>      </a:t>
            </a:r>
            <a:r>
              <a:rPr lang="en-US" sz="1200" b="0" i="0" dirty="0">
                <a:effectLst/>
              </a:rPr>
              <a:t>C. R. Galley, D. Tsang, and L. C. Stein, </a:t>
            </a:r>
            <a:r>
              <a:rPr lang="en-US" sz="1200" b="0" i="1" dirty="0">
                <a:effectLst/>
              </a:rPr>
              <a:t>The principle of stationary nonconservative action for classical mechanics and field</a:t>
            </a:r>
            <a:r>
              <a:rPr lang="en-US" sz="1200" i="1" dirty="0"/>
              <a:t> </a:t>
            </a:r>
            <a:r>
              <a:rPr lang="en-US" sz="1200" b="0" i="1" dirty="0">
                <a:effectLst/>
              </a:rPr>
              <a:t>theories</a:t>
            </a:r>
            <a:r>
              <a:rPr lang="en-US" sz="1200" b="0" i="0" dirty="0">
                <a:effectLst/>
              </a:rPr>
              <a:t>, 2014.</a:t>
            </a:r>
            <a:endParaRPr lang="en-150" sz="1200" dirty="0"/>
          </a:p>
        </p:txBody>
      </p:sp>
      <p:sp>
        <p:nvSpPr>
          <p:cNvPr id="11" name="TextBox 10">
            <a:extLst>
              <a:ext uri="{FF2B5EF4-FFF2-40B4-BE49-F238E27FC236}">
                <a16:creationId xmlns:a16="http://schemas.microsoft.com/office/drawing/2014/main" id="{9FDFC1D8-1B90-94CC-A6A2-CE830DDCAC0A}"/>
              </a:ext>
            </a:extLst>
          </p:cNvPr>
          <p:cNvSpPr txBox="1"/>
          <p:nvPr/>
        </p:nvSpPr>
        <p:spPr>
          <a:xfrm>
            <a:off x="185466" y="1861446"/>
            <a:ext cx="7699075" cy="353943"/>
          </a:xfrm>
          <a:prstGeom prst="rect">
            <a:avLst/>
          </a:prstGeom>
          <a:noFill/>
        </p:spPr>
        <p:txBody>
          <a:bodyPr wrap="square">
            <a:spAutoFit/>
          </a:bodyPr>
          <a:lstStyle/>
          <a:p>
            <a:r>
              <a:rPr lang="en-US" sz="1700" dirty="0"/>
              <a:t>We consider a model with two degrees of freedom based on the following ansatz</a:t>
            </a:r>
            <a:endParaRPr lang="en-150" sz="1700" dirty="0">
              <a:solidFill>
                <a:srgbClr val="FF0000"/>
              </a:solidFill>
            </a:endParaRPr>
          </a:p>
        </p:txBody>
      </p:sp>
      <p:pic>
        <p:nvPicPr>
          <p:cNvPr id="13" name="Picture 12" descr="\documentclass{article}&#10;\usepackage{amsmath}&#10;\pagestyle{empty}&#10;\begin{document}&#10;&#10;$$&#10;\phi_{K}(t,x) = 4\arctan e^{\gamma(t)(x-x_0(t))}&#10;$$&#10;&#10;&#10;\end{document}" title="IguanaTex Bitmap Display">
            <a:extLst>
              <a:ext uri="{FF2B5EF4-FFF2-40B4-BE49-F238E27FC236}">
                <a16:creationId xmlns:a16="http://schemas.microsoft.com/office/drawing/2014/main" id="{0FD17F83-75C2-AA35-7A32-3C94375086B8}"/>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7592349" y="1878389"/>
            <a:ext cx="3459047" cy="301714"/>
          </a:xfrm>
          <a:prstGeom prst="rect">
            <a:avLst/>
          </a:prstGeom>
        </p:spPr>
      </p:pic>
      <p:sp>
        <p:nvSpPr>
          <p:cNvPr id="16" name="TextBox 15">
            <a:extLst>
              <a:ext uri="{FF2B5EF4-FFF2-40B4-BE49-F238E27FC236}">
                <a16:creationId xmlns:a16="http://schemas.microsoft.com/office/drawing/2014/main" id="{BA73A725-403C-42C7-D5AA-91385B33CCCA}"/>
              </a:ext>
            </a:extLst>
          </p:cNvPr>
          <p:cNvSpPr txBox="1"/>
          <p:nvPr/>
        </p:nvSpPr>
        <p:spPr>
          <a:xfrm>
            <a:off x="1256124" y="2655810"/>
            <a:ext cx="6134582" cy="353943"/>
          </a:xfrm>
          <a:prstGeom prst="rect">
            <a:avLst/>
          </a:prstGeom>
          <a:noFill/>
        </p:spPr>
        <p:txBody>
          <a:bodyPr wrap="square">
            <a:spAutoFit/>
          </a:bodyPr>
          <a:lstStyle/>
          <a:p>
            <a:r>
              <a:rPr lang="en-150" sz="1700" dirty="0"/>
              <a:t>Which leads to</a:t>
            </a:r>
            <a:r>
              <a:rPr lang="en-US" sz="1700" dirty="0"/>
              <a:t> effective equations of motion</a:t>
            </a:r>
            <a:r>
              <a:rPr lang="en-150" sz="1700" dirty="0"/>
              <a:t> </a:t>
            </a:r>
          </a:p>
        </p:txBody>
      </p:sp>
      <p:pic>
        <p:nvPicPr>
          <p:cNvPr id="23" name="Picture 22" descr="\documentclass{article}&#10;\usepackage{amsmath}&#10;\pagestyle{empty}&#10;\begin{document}&#10;&#10;\begin{equation*}&#10;\begin{gathered}&#10;\label{model_2st_3-a} \partial_t \left( \frac{\partial L}{\partial&#10;\dot{x}_0}\right)  - \frac{\partial L}{\partial x_0} =&#10;\left[ \frac{\partial R}{\partial x_{-}} - \partial_t \left(&#10;\frac{\partial R}{\partial \dot{x}_{-}}\right) \right]_{PL}  &#10;\\&#10;\partial_t \left( \frac{\partial L}{\partial&#10;\dot{\gamma}}\right)  - \frac{\partial L}{\partial \gamma} =&#10;\left[ \frac{\partial R}{\partial \gamma_{-}} - \partial_t \left(&#10;\frac{\partial R}{\partial \dot{\gamma}_{-}}\right) \right]_{PL} &#10;\end{gathered}&#10;\end{equation*}&#10;&#10;&#10;\end{document}" title="IguanaTex Bitmap Display">
            <a:extLst>
              <a:ext uri="{FF2B5EF4-FFF2-40B4-BE49-F238E27FC236}">
                <a16:creationId xmlns:a16="http://schemas.microsoft.com/office/drawing/2014/main" id="{F4561D8D-C981-109C-68AB-F6DCF7128390}"/>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5689416" y="2295792"/>
            <a:ext cx="3805866" cy="1073981"/>
          </a:xfrm>
          <a:prstGeom prst="rect">
            <a:avLst/>
          </a:prstGeom>
        </p:spPr>
      </p:pic>
      <p:sp>
        <p:nvSpPr>
          <p:cNvPr id="40" name="Rectangle 39">
            <a:extLst>
              <a:ext uri="{FF2B5EF4-FFF2-40B4-BE49-F238E27FC236}">
                <a16:creationId xmlns:a16="http://schemas.microsoft.com/office/drawing/2014/main" id="{398E0B1D-4A8A-C684-7D72-1C71B3F053ED}"/>
              </a:ext>
            </a:extLst>
          </p:cNvPr>
          <p:cNvSpPr/>
          <p:nvPr/>
        </p:nvSpPr>
        <p:spPr>
          <a:xfrm>
            <a:off x="2251276" y="4619614"/>
            <a:ext cx="5231906" cy="122113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26" name="TextBox 25">
            <a:extLst>
              <a:ext uri="{FF2B5EF4-FFF2-40B4-BE49-F238E27FC236}">
                <a16:creationId xmlns:a16="http://schemas.microsoft.com/office/drawing/2014/main" id="{6DD6F823-49D7-9044-045C-E6FBC12197A0}"/>
              </a:ext>
            </a:extLst>
          </p:cNvPr>
          <p:cNvSpPr txBox="1"/>
          <p:nvPr/>
        </p:nvSpPr>
        <p:spPr>
          <a:xfrm>
            <a:off x="231765" y="5091247"/>
            <a:ext cx="3518433" cy="353943"/>
          </a:xfrm>
          <a:prstGeom prst="rect">
            <a:avLst/>
          </a:prstGeom>
          <a:noFill/>
        </p:spPr>
        <p:txBody>
          <a:bodyPr wrap="square">
            <a:spAutoFit/>
          </a:bodyPr>
          <a:lstStyle/>
          <a:p>
            <a:r>
              <a:rPr lang="en-US" sz="1700" dirty="0"/>
              <a:t>In the physical limit</a:t>
            </a:r>
          </a:p>
        </p:txBody>
      </p:sp>
      <p:pic>
        <p:nvPicPr>
          <p:cNvPr id="33" name="Picture 32" descr="\documentclass{article}&#10;\usepackage{amsmath}&#10;\pagestyle{empty}&#10;\begin{document}&#10;&#10;\begin{equation*}&#10;\begin{gathered}&#10;\Ddot{x}_0 + \frac{\dot{\gamma}}{\gamma} \dot{x}_0 - \frac{1}{8 \gamma} \frac{\partial L_{\varepsilon}}{\partial x_0} = \frac{1}{8 \gamma}&#10;\left[ \frac{\partial R}{\partial x_{-}} - \partial_t \left(&#10;\frac{\partial R}{\partial \dot{x}_{-}}\right) \right]_{PL}  &#10;\\&#10;\frac{2 \pi^2}{3} \frac{\Ddot{\gamma}}{\gamma} - \pi^2 \frac{\dot{\gamma}^2}{\gamma^2} - 4 \gamma^2 \dot{x}^2_0 + 4 (\gamma^2-1) - \gamma^2 \frac{\partial L_{\varepsilon}}{\partial \gamma} =&#10;\gamma^2 \left[ \frac{\partial R}{\partial \gamma_{-}} - \partial_t \left(&#10;\frac{\partial R}{\partial \dot{\gamma}_{-}}\right) \right]_{PL}&#10;\end{gathered}&#10;\end{equation*}&#10;&#10;&#10;\end{document}" title="IguanaTex Bitmap Display">
            <a:extLst>
              <a:ext uri="{FF2B5EF4-FFF2-40B4-BE49-F238E27FC236}">
                <a16:creationId xmlns:a16="http://schemas.microsoft.com/office/drawing/2014/main" id="{124556D5-4995-9490-1B04-70949E7E7961}"/>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2482101" y="3463651"/>
            <a:ext cx="6414629" cy="1082514"/>
          </a:xfrm>
          <a:prstGeom prst="rect">
            <a:avLst/>
          </a:prstGeom>
        </p:spPr>
      </p:pic>
      <p:pic>
        <p:nvPicPr>
          <p:cNvPr id="37" name="Picture 36" descr="\documentclass{article}&#10;\usepackage{amsmath}&#10;\pagestyle{empty}&#10;\begin{document}&#10;&#10;\begin{equation*}&#10;\begin{gathered}&#10;\Ddot{x}_0 + \frac{\dot{\gamma}}{\gamma} \dot{x}_0 - \frac{1}{8 \gamma} \frac{\partial L_{\varepsilon}}{\partial x_0} = - \alpha \dot{x}_0 + \frac{\pi}{4 \gamma} \Gamma &#10;\\&#10;\frac{2 \pi^2}{3} \frac{\Ddot{\gamma}}{\gamma} - \pi^2 \frac{\dot{\gamma}^2}{\gamma^2} - 4 \gamma^2 \dot{x}^2_0 + 4 (\gamma^2-1) - \gamma^2 \frac{\partial L_{\varepsilon}}{\partial \gamma} =&#10;- \frac{2 \pi^2}{3} \alpha \frac{\dot{\gamma}}{\gamma} &#10;\end{gathered}&#10;\end{equation*}&#10;&#10;&#10;\end{document}" title="IguanaTex Bitmap Display">
            <a:extLst>
              <a:ext uri="{FF2B5EF4-FFF2-40B4-BE49-F238E27FC236}">
                <a16:creationId xmlns:a16="http://schemas.microsoft.com/office/drawing/2014/main" id="{222611E4-9180-DD2F-2A61-23411B311114}"/>
              </a:ext>
            </a:extLst>
          </p:cNvPr>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2375199" y="4715274"/>
            <a:ext cx="4949333" cy="1025219"/>
          </a:xfrm>
          <a:prstGeom prst="rect">
            <a:avLst/>
          </a:prstGeom>
        </p:spPr>
      </p:pic>
      <p:pic>
        <p:nvPicPr>
          <p:cNvPr id="39" name="Picture 38" descr="\documentclass{article}&#10;\usepackage{amsmath}&#10;\pagestyle{empty}&#10;\begin{document}&#10;&#10;\begin{equation*}&#10;    L_{\varepsilon} = - \frac{1}{2} \varepsilon \int_{-\infty}^{+\infty} g(x) (\partial_x \phi_K)^2,&#10;\end{equation*}&#10;&#10;&#10;\end{document}" title="IguanaTex Bitmap Display">
            <a:extLst>
              <a:ext uri="{FF2B5EF4-FFF2-40B4-BE49-F238E27FC236}">
                <a16:creationId xmlns:a16="http://schemas.microsoft.com/office/drawing/2014/main" id="{7EE71489-01B5-7FEC-4A69-9247A8BB7355}"/>
              </a:ext>
            </a:extLst>
          </p:cNvPr>
          <p:cNvPicPr>
            <a:picLocks noChangeAspect="1"/>
          </p:cNvPicPr>
          <p:nvPr>
            <p:custDataLst>
              <p:tags r:id="rId8"/>
            </p:custDataLst>
          </p:nvPr>
        </p:nvPicPr>
        <p:blipFill>
          <a:blip r:embed="rId17">
            <a:extLst>
              <a:ext uri="{28A0092B-C50C-407E-A947-70E740481C1C}">
                <a14:useLocalDpi xmlns:a14="http://schemas.microsoft.com/office/drawing/2010/main" val="0"/>
              </a:ext>
            </a:extLst>
          </a:blip>
          <a:stretch>
            <a:fillRect/>
          </a:stretch>
        </p:blipFill>
        <p:spPr>
          <a:xfrm>
            <a:off x="8342242" y="5046853"/>
            <a:ext cx="2606324" cy="498590"/>
          </a:xfrm>
          <a:prstGeom prst="rect">
            <a:avLst/>
          </a:prstGeom>
        </p:spPr>
      </p:pic>
    </p:spTree>
    <p:extLst>
      <p:ext uri="{BB962C8B-B14F-4D97-AF65-F5344CB8AC3E}">
        <p14:creationId xmlns:p14="http://schemas.microsoft.com/office/powerpoint/2010/main" val="1877006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A06E4F-BBB5-0518-CC78-060482CA1CD2}"/>
              </a:ext>
            </a:extLst>
          </p:cNvPr>
          <p:cNvSpPr txBox="1"/>
          <p:nvPr/>
        </p:nvSpPr>
        <p:spPr>
          <a:xfrm>
            <a:off x="0" y="6433291"/>
            <a:ext cx="12192000" cy="392159"/>
          </a:xfrm>
          <a:prstGeom prst="rect">
            <a:avLst/>
          </a:prstGeom>
          <a:noFill/>
        </p:spPr>
        <p:txBody>
          <a:bodyPr wrap="square">
            <a:spAutoFit/>
          </a:bodyPr>
          <a:lstStyle/>
          <a:p>
            <a:pPr algn="ctr">
              <a:lnSpc>
                <a:spcPct val="115000"/>
              </a:lnSpc>
            </a:pP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J. Gatlik, T. Dobrowolski</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and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Panayotis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G. Kevrekidis,</a:t>
            </a:r>
            <a:r>
              <a:rPr lang="en-US" sz="1800" i="1"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a:t>
            </a:r>
            <a:r>
              <a:rPr lang="pl-PL" sz="1800" dirty="0" err="1">
                <a:solidFill>
                  <a:schemeClr val="accent1">
                    <a:lumMod val="60000"/>
                    <a:lumOff val="40000"/>
                  </a:schemeClr>
                </a:solidFill>
                <a:effectLst/>
                <a:latin typeface="+mj-lt"/>
                <a:ea typeface="Calibri" panose="020F0502020204030204" pitchFamily="34" charset="0"/>
                <a:cs typeface="Times New Roman" panose="02020603050405020304" pitchFamily="18" charset="0"/>
              </a:rPr>
              <a:t>Ph</a:t>
            </a:r>
            <a:r>
              <a:rPr lang="en-US" sz="1800" dirty="0" err="1">
                <a:solidFill>
                  <a:schemeClr val="accent1">
                    <a:lumMod val="60000"/>
                    <a:lumOff val="40000"/>
                  </a:schemeClr>
                </a:solidFill>
                <a:effectLst/>
                <a:latin typeface="+mj-lt"/>
                <a:ea typeface="Calibri" panose="020F0502020204030204" pitchFamily="34" charset="0"/>
                <a:cs typeface="Times New Roman" panose="02020603050405020304" pitchFamily="18" charset="0"/>
              </a:rPr>
              <a:t>ysical</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Review E</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a:t>
            </a:r>
            <a:r>
              <a:rPr lang="en-US" sz="1800" b="1"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108</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034203</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(202</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3</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p>
        </p:txBody>
      </p:sp>
      <p:sp>
        <p:nvSpPr>
          <p:cNvPr id="25" name="TextBox 24">
            <a:extLst>
              <a:ext uri="{FF2B5EF4-FFF2-40B4-BE49-F238E27FC236}">
                <a16:creationId xmlns:a16="http://schemas.microsoft.com/office/drawing/2014/main" id="{64D23DA9-BA06-6223-A169-908F29661F2C}"/>
              </a:ext>
            </a:extLst>
          </p:cNvPr>
          <p:cNvSpPr txBox="1"/>
          <p:nvPr/>
        </p:nvSpPr>
        <p:spPr>
          <a:xfrm>
            <a:off x="1438" y="0"/>
            <a:ext cx="12190562"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t>Nonconservative </a:t>
            </a:r>
            <a:r>
              <a:rPr lang="en-US" sz="2400" b="1" dirty="0" err="1"/>
              <a:t>Lagrangian</a:t>
            </a:r>
            <a:endParaRPr lang="en-US" sz="2400" b="1" dirty="0"/>
          </a:p>
        </p:txBody>
      </p:sp>
      <p:pic>
        <p:nvPicPr>
          <p:cNvPr id="7" name="Picture 6">
            <a:extLst>
              <a:ext uri="{FF2B5EF4-FFF2-40B4-BE49-F238E27FC236}">
                <a16:creationId xmlns:a16="http://schemas.microsoft.com/office/drawing/2014/main" id="{A58F5506-4AFB-38DC-505F-A2AE0BC62572}"/>
              </a:ext>
            </a:extLst>
          </p:cNvPr>
          <p:cNvPicPr>
            <a:picLocks noChangeAspect="1"/>
          </p:cNvPicPr>
          <p:nvPr/>
        </p:nvPicPr>
        <p:blipFill>
          <a:blip r:embed="rId2"/>
          <a:srcRect l="50201"/>
          <a:stretch/>
        </p:blipFill>
        <p:spPr>
          <a:xfrm>
            <a:off x="8160153" y="500531"/>
            <a:ext cx="3713740" cy="5241574"/>
          </a:xfrm>
          <a:prstGeom prst="rect">
            <a:avLst/>
          </a:prstGeom>
        </p:spPr>
      </p:pic>
      <p:sp>
        <p:nvSpPr>
          <p:cNvPr id="10" name="TextBox 9">
            <a:extLst>
              <a:ext uri="{FF2B5EF4-FFF2-40B4-BE49-F238E27FC236}">
                <a16:creationId xmlns:a16="http://schemas.microsoft.com/office/drawing/2014/main" id="{BAEB9947-399A-FF49-0212-A51BE6198294}"/>
              </a:ext>
            </a:extLst>
          </p:cNvPr>
          <p:cNvSpPr txBox="1"/>
          <p:nvPr/>
        </p:nvSpPr>
        <p:spPr>
          <a:xfrm>
            <a:off x="271809" y="5731302"/>
            <a:ext cx="11648382" cy="492443"/>
          </a:xfrm>
          <a:prstGeom prst="rect">
            <a:avLst/>
          </a:prstGeom>
          <a:noFill/>
        </p:spPr>
        <p:txBody>
          <a:bodyPr wrap="square">
            <a:spAutoFit/>
          </a:bodyPr>
          <a:lstStyle/>
          <a:p>
            <a:r>
              <a:rPr lang="en-US" sz="1300" dirty="0"/>
              <a:t>Comparison of the position of the center of mass of the kink for the solution from the original field model (black line) and models with two degrees of freedom based on projecting onto the zero mode (green line) and on non-conservative </a:t>
            </a:r>
            <a:r>
              <a:rPr lang="en-US" sz="1300" dirty="0" err="1"/>
              <a:t>Lagrangian</a:t>
            </a:r>
            <a:r>
              <a:rPr lang="en-US" sz="1300" dirty="0"/>
              <a:t> (red line). On the right the phase diagrams corresponding to the same parameter values.</a:t>
            </a:r>
            <a:endParaRPr lang="en-150" sz="1300" dirty="0"/>
          </a:p>
        </p:txBody>
      </p:sp>
      <p:pic>
        <p:nvPicPr>
          <p:cNvPr id="5" name="Picture 4">
            <a:extLst>
              <a:ext uri="{FF2B5EF4-FFF2-40B4-BE49-F238E27FC236}">
                <a16:creationId xmlns:a16="http://schemas.microsoft.com/office/drawing/2014/main" id="{EAD08292-2B8A-30C1-36AE-05F45A95B931}"/>
              </a:ext>
            </a:extLst>
          </p:cNvPr>
          <p:cNvPicPr>
            <a:picLocks noChangeAspect="1"/>
          </p:cNvPicPr>
          <p:nvPr/>
        </p:nvPicPr>
        <p:blipFill>
          <a:blip r:embed="rId3"/>
          <a:stretch>
            <a:fillRect/>
          </a:stretch>
        </p:blipFill>
        <p:spPr>
          <a:xfrm>
            <a:off x="271809" y="511334"/>
            <a:ext cx="7620392" cy="5219968"/>
          </a:xfrm>
          <a:prstGeom prst="rect">
            <a:avLst/>
          </a:prstGeom>
        </p:spPr>
      </p:pic>
    </p:spTree>
    <p:extLst>
      <p:ext uri="{BB962C8B-B14F-4D97-AF65-F5344CB8AC3E}">
        <p14:creationId xmlns:p14="http://schemas.microsoft.com/office/powerpoint/2010/main" val="4408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A06E4F-BBB5-0518-CC78-060482CA1CD2}"/>
              </a:ext>
            </a:extLst>
          </p:cNvPr>
          <p:cNvSpPr txBox="1"/>
          <p:nvPr/>
        </p:nvSpPr>
        <p:spPr>
          <a:xfrm>
            <a:off x="0" y="6433291"/>
            <a:ext cx="12192000" cy="392159"/>
          </a:xfrm>
          <a:prstGeom prst="rect">
            <a:avLst/>
          </a:prstGeom>
          <a:noFill/>
        </p:spPr>
        <p:txBody>
          <a:bodyPr wrap="square">
            <a:spAutoFit/>
          </a:bodyPr>
          <a:lstStyle/>
          <a:p>
            <a:pPr algn="ctr">
              <a:lnSpc>
                <a:spcPct val="115000"/>
              </a:lnSpc>
            </a:pP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J. Gatlik, T. Dobrowolski</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and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Panayotis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G. Kevrekidis,</a:t>
            </a:r>
            <a:r>
              <a:rPr lang="en-US" sz="1800" i="1"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a:t>
            </a:r>
            <a:r>
              <a:rPr lang="pl-PL" sz="1800" dirty="0" err="1">
                <a:solidFill>
                  <a:schemeClr val="accent1">
                    <a:lumMod val="60000"/>
                    <a:lumOff val="40000"/>
                  </a:schemeClr>
                </a:solidFill>
                <a:effectLst/>
                <a:latin typeface="+mj-lt"/>
                <a:ea typeface="Calibri" panose="020F0502020204030204" pitchFamily="34" charset="0"/>
                <a:cs typeface="Times New Roman" panose="02020603050405020304" pitchFamily="18" charset="0"/>
              </a:rPr>
              <a:t>Ph</a:t>
            </a:r>
            <a:r>
              <a:rPr lang="en-US" sz="1800" dirty="0" err="1">
                <a:solidFill>
                  <a:schemeClr val="accent1">
                    <a:lumMod val="60000"/>
                    <a:lumOff val="40000"/>
                  </a:schemeClr>
                </a:solidFill>
                <a:effectLst/>
                <a:latin typeface="+mj-lt"/>
                <a:ea typeface="Calibri" panose="020F0502020204030204" pitchFamily="34" charset="0"/>
                <a:cs typeface="Times New Roman" panose="02020603050405020304" pitchFamily="18" charset="0"/>
              </a:rPr>
              <a:t>ysical</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Review E</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a:t>
            </a:r>
            <a:r>
              <a:rPr lang="en-US" sz="1800" b="1"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108</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034203</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(202</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3</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p>
        </p:txBody>
      </p:sp>
      <p:sp>
        <p:nvSpPr>
          <p:cNvPr id="25" name="TextBox 24">
            <a:extLst>
              <a:ext uri="{FF2B5EF4-FFF2-40B4-BE49-F238E27FC236}">
                <a16:creationId xmlns:a16="http://schemas.microsoft.com/office/drawing/2014/main" id="{64D23DA9-BA06-6223-A169-908F29661F2C}"/>
              </a:ext>
            </a:extLst>
          </p:cNvPr>
          <p:cNvSpPr txBox="1"/>
          <p:nvPr/>
        </p:nvSpPr>
        <p:spPr>
          <a:xfrm>
            <a:off x="1438" y="0"/>
            <a:ext cx="12190562"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t>The non-dissipative case</a:t>
            </a:r>
          </a:p>
        </p:txBody>
      </p:sp>
      <p:pic>
        <p:nvPicPr>
          <p:cNvPr id="26" name="Picture 25" descr="\documentclass{article}&#10;\usepackage{amsmath}&#10;\pagestyle{empty}&#10;\begin{document}&#10;&#10;$$&#10;\partial_t^2 \psi - \partial_x \left( {\cal F}(x)\partial_x \psi\right) + ( \cos \phi_0 ) \psi = 0&#10;$$&#10;&#10;&#10;\end{document}" title="IguanaTex Bitmap Display">
            <a:extLst>
              <a:ext uri="{FF2B5EF4-FFF2-40B4-BE49-F238E27FC236}">
                <a16:creationId xmlns:a16="http://schemas.microsoft.com/office/drawing/2014/main" id="{81F71D86-D7E3-E6DD-E6FE-576D0547E2F4}"/>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137194" y="1877084"/>
            <a:ext cx="4000000" cy="286476"/>
          </a:xfrm>
          <a:prstGeom prst="rect">
            <a:avLst/>
          </a:prstGeom>
        </p:spPr>
      </p:pic>
      <p:pic>
        <p:nvPicPr>
          <p:cNvPr id="22" name="Picture 21" descr="\documentclass{article}&#10;\usepackage{amsmath}&#10;\pagestyle{empty}&#10;\begin{document}&#10;&#10;\begin{align*}&#10;    -\partial_x \left( {\cal F}(x)\partial_x \chi \right) + (\cos \phi_K ) \chi \\= \varepsilon\partial_x\left( g(x)\partial \phi_K\right)&#10;\end{align*}&#10;&#10;&#10;\end{document}" title="IguanaTex Bitmap Display">
            <a:extLst>
              <a:ext uri="{FF2B5EF4-FFF2-40B4-BE49-F238E27FC236}">
                <a16:creationId xmlns:a16="http://schemas.microsoft.com/office/drawing/2014/main" id="{DF18CAEE-3C6D-B0EC-3D89-4B05ABA0D8AB}"/>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471061" y="3831641"/>
            <a:ext cx="3332266" cy="697296"/>
          </a:xfrm>
          <a:prstGeom prst="rect">
            <a:avLst/>
          </a:prstGeom>
        </p:spPr>
      </p:pic>
      <p:pic>
        <p:nvPicPr>
          <p:cNvPr id="19" name="Picture 18" descr="\documentclass{article}&#10;\usepackage{amsmath}&#10;\pagestyle{empty}&#10;\begin{document}&#10;&#10;\begin{align*}&#10;    - \partial_x \left( {\cal F}(x)\, \partial_x v(x)\right) + (\cos \phi_0 ) \, v(x)\\= \lambda v(x)&#10;\end{align*}&#10;&#10;&#10;&#10;\end{document}" title="IguanaTex Bitmap Display">
            <a:extLst>
              <a:ext uri="{FF2B5EF4-FFF2-40B4-BE49-F238E27FC236}">
                <a16:creationId xmlns:a16="http://schemas.microsoft.com/office/drawing/2014/main" id="{0B670D54-9DA0-ED4E-18FA-655A8C993BCC}"/>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12940" y="5220177"/>
            <a:ext cx="4009447" cy="697296"/>
          </a:xfrm>
          <a:prstGeom prst="rect">
            <a:avLst/>
          </a:prstGeom>
        </p:spPr>
      </p:pic>
      <p:pic>
        <p:nvPicPr>
          <p:cNvPr id="12" name="Picture 11" descr="\documentclass{article}&#10;\usepackage{amsmath}&#10;\pagestyle{empty}&#10;\begin{document}&#10;&#10;$$&#10;\hat{{\cal L}} \, v(x) = \lambda v(x)&#10;$$&#10;&#10;&#10;\end{document}" title="IguanaTex Bitmap Display">
            <a:extLst>
              <a:ext uri="{FF2B5EF4-FFF2-40B4-BE49-F238E27FC236}">
                <a16:creationId xmlns:a16="http://schemas.microsoft.com/office/drawing/2014/main" id="{77CEEB50-BD2D-504C-3EA0-FB14369E9C56}"/>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1129282" y="5865110"/>
            <a:ext cx="1776762" cy="333562"/>
          </a:xfrm>
          <a:prstGeom prst="rect">
            <a:avLst/>
          </a:prstGeom>
        </p:spPr>
      </p:pic>
      <p:pic>
        <p:nvPicPr>
          <p:cNvPr id="15" name="Picture 14">
            <a:extLst>
              <a:ext uri="{FF2B5EF4-FFF2-40B4-BE49-F238E27FC236}">
                <a16:creationId xmlns:a16="http://schemas.microsoft.com/office/drawing/2014/main" id="{9EA309CE-A699-6B19-A510-35C570AE2711}"/>
              </a:ext>
            </a:extLst>
          </p:cNvPr>
          <p:cNvPicPr>
            <a:picLocks noChangeAspect="1"/>
          </p:cNvPicPr>
          <p:nvPr/>
        </p:nvPicPr>
        <p:blipFill>
          <a:blip r:embed="rId12"/>
          <a:stretch>
            <a:fillRect/>
          </a:stretch>
        </p:blipFill>
        <p:spPr>
          <a:xfrm>
            <a:off x="4274388" y="230832"/>
            <a:ext cx="7839974" cy="2502578"/>
          </a:xfrm>
          <a:prstGeom prst="rect">
            <a:avLst/>
          </a:prstGeom>
        </p:spPr>
      </p:pic>
      <p:pic>
        <p:nvPicPr>
          <p:cNvPr id="17" name="Picture 16">
            <a:extLst>
              <a:ext uri="{FF2B5EF4-FFF2-40B4-BE49-F238E27FC236}">
                <a16:creationId xmlns:a16="http://schemas.microsoft.com/office/drawing/2014/main" id="{70106377-B493-741A-81F3-0A8D22DF92CC}"/>
              </a:ext>
            </a:extLst>
          </p:cNvPr>
          <p:cNvPicPr>
            <a:picLocks noChangeAspect="1"/>
          </p:cNvPicPr>
          <p:nvPr/>
        </p:nvPicPr>
        <p:blipFill>
          <a:blip r:embed="rId13"/>
          <a:stretch>
            <a:fillRect/>
          </a:stretch>
        </p:blipFill>
        <p:spPr>
          <a:xfrm>
            <a:off x="4274388" y="3344239"/>
            <a:ext cx="7904672" cy="2478222"/>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EEA50E3-84C4-4C52-9683-A85894A54701}"/>
                  </a:ext>
                </a:extLst>
              </p:cNvPr>
              <p:cNvSpPr txBox="1"/>
              <p:nvPr/>
            </p:nvSpPr>
            <p:spPr>
              <a:xfrm>
                <a:off x="4485736" y="2629446"/>
                <a:ext cx="7628626" cy="646331"/>
              </a:xfrm>
              <a:prstGeom prst="rect">
                <a:avLst/>
              </a:prstGeom>
              <a:noFill/>
            </p:spPr>
            <p:txBody>
              <a:bodyPr wrap="square">
                <a:spAutoFit/>
              </a:bodyPr>
              <a:lstStyle/>
              <a:p>
                <a:pPr algn="ctr"/>
                <a:r>
                  <a:rPr lang="en-150" dirty="0"/>
                  <a:t>On the left panel, the </a:t>
                </a:r>
                <a14:m>
                  <m:oMath xmlns:m="http://schemas.openxmlformats.org/officeDocument/2006/math">
                    <m:r>
                      <a:rPr lang="en-150" i="1" dirty="0" smtClean="0">
                        <a:latin typeface="Cambria Math" panose="02040503050406030204" pitchFamily="18" charset="0"/>
                      </a:rPr>
                      <m:t>𝜒</m:t>
                    </m:r>
                    <m:r>
                      <a:rPr lang="en-150" i="1" dirty="0">
                        <a:latin typeface="Cambria Math" panose="02040503050406030204" pitchFamily="18" charset="0"/>
                      </a:rPr>
                      <m:t>(</m:t>
                    </m:r>
                    <m:r>
                      <a:rPr lang="en-150" i="1" dirty="0">
                        <a:latin typeface="Cambria Math" panose="02040503050406030204" pitchFamily="18" charset="0"/>
                      </a:rPr>
                      <m:t>𝑥</m:t>
                    </m:r>
                    <m:r>
                      <a:rPr lang="en-150" i="1" dirty="0" smtClean="0">
                        <a:latin typeface="Cambria Math" panose="02040503050406030204" pitchFamily="18" charset="0"/>
                      </a:rPr>
                      <m:t>) </m:t>
                    </m:r>
                  </m:oMath>
                </a14:m>
                <a:r>
                  <a:rPr lang="en-150" dirty="0"/>
                  <a:t>value for different values of </a:t>
                </a:r>
                <a14:m>
                  <m:oMath xmlns:m="http://schemas.openxmlformats.org/officeDocument/2006/math">
                    <m:r>
                      <a:rPr lang="en-150" i="1" dirty="0" smtClean="0">
                        <a:latin typeface="Cambria Math" panose="02040503050406030204" pitchFamily="18" charset="0"/>
                      </a:rPr>
                      <m:t>𝜀</m:t>
                    </m:r>
                  </m:oMath>
                </a14:m>
                <a:r>
                  <a:rPr lang="en-150" dirty="0"/>
                  <a:t>. On the right panel, the solid line shows the sum of the kink ansatz </a:t>
                </a:r>
                <a14:m>
                  <m:oMath xmlns:m="http://schemas.openxmlformats.org/officeDocument/2006/math">
                    <m:sSub>
                      <m:sSubPr>
                        <m:ctrlPr>
                          <a:rPr lang="en-150" i="1" dirty="0" err="1">
                            <a:latin typeface="Cambria Math" panose="02040503050406030204" pitchFamily="18" charset="0"/>
                          </a:rPr>
                        </m:ctrlPr>
                      </m:sSubPr>
                      <m:e>
                        <m:r>
                          <a:rPr lang="en-150" i="1" dirty="0" smtClean="0">
                            <a:latin typeface="Cambria Math" panose="02040503050406030204" pitchFamily="18" charset="0"/>
                          </a:rPr>
                          <m:t>𝜙</m:t>
                        </m:r>
                      </m:e>
                      <m:sub>
                        <m:r>
                          <a:rPr lang="en-150" i="1" dirty="0" err="1">
                            <a:latin typeface="Cambria Math" panose="02040503050406030204" pitchFamily="18" charset="0"/>
                          </a:rPr>
                          <m:t>𝐾</m:t>
                        </m:r>
                      </m:sub>
                    </m:sSub>
                    <m:r>
                      <a:rPr lang="en-150" i="1" dirty="0">
                        <a:latin typeface="Cambria Math" panose="02040503050406030204" pitchFamily="18" charset="0"/>
                      </a:rPr>
                      <m:t>(</m:t>
                    </m:r>
                    <m:r>
                      <a:rPr lang="en-150" i="1" dirty="0">
                        <a:latin typeface="Cambria Math" panose="02040503050406030204" pitchFamily="18" charset="0"/>
                      </a:rPr>
                      <m:t>𝑥</m:t>
                    </m:r>
                    <m:r>
                      <a:rPr lang="en-150" i="1" dirty="0" smtClean="0">
                        <a:latin typeface="Cambria Math" panose="02040503050406030204" pitchFamily="18" charset="0"/>
                      </a:rPr>
                      <m:t>)</m:t>
                    </m:r>
                  </m:oMath>
                </a14:m>
                <a:r>
                  <a:rPr lang="en-150" dirty="0"/>
                  <a:t> and </a:t>
                </a:r>
                <a14:m>
                  <m:oMath xmlns:m="http://schemas.openxmlformats.org/officeDocument/2006/math">
                    <m:r>
                      <a:rPr lang="en-150" i="1" dirty="0" smtClean="0">
                        <a:latin typeface="Cambria Math" panose="02040503050406030204" pitchFamily="18" charset="0"/>
                      </a:rPr>
                      <m:t>𝜒</m:t>
                    </m:r>
                    <m:d>
                      <m:dPr>
                        <m:ctrlPr>
                          <a:rPr lang="en-150" i="1" dirty="0">
                            <a:latin typeface="Cambria Math" panose="02040503050406030204" pitchFamily="18" charset="0"/>
                          </a:rPr>
                        </m:ctrlPr>
                      </m:dPr>
                      <m:e>
                        <m:r>
                          <a:rPr lang="en-150" i="1" dirty="0">
                            <a:latin typeface="Cambria Math" panose="02040503050406030204" pitchFamily="18" charset="0"/>
                          </a:rPr>
                          <m:t>𝑥</m:t>
                        </m:r>
                      </m:e>
                    </m:d>
                  </m:oMath>
                </a14:m>
                <a:r>
                  <a:rPr lang="en-150" dirty="0"/>
                  <a:t> value</a:t>
                </a:r>
                <a:r>
                  <a:rPr lang="en-US" dirty="0"/>
                  <a:t>.</a:t>
                </a:r>
                <a:endParaRPr lang="en-150" dirty="0"/>
              </a:p>
            </p:txBody>
          </p:sp>
        </mc:Choice>
        <mc:Fallback xmlns="">
          <p:sp>
            <p:nvSpPr>
              <p:cNvPr id="28" name="TextBox 27">
                <a:extLst>
                  <a:ext uri="{FF2B5EF4-FFF2-40B4-BE49-F238E27FC236}">
                    <a16:creationId xmlns:a16="http://schemas.microsoft.com/office/drawing/2014/main" id="{AEEA50E3-84C4-4C52-9683-A85894A54701}"/>
                  </a:ext>
                </a:extLst>
              </p:cNvPr>
              <p:cNvSpPr txBox="1">
                <a:spLocks noRot="1" noChangeAspect="1" noMove="1" noResize="1" noEditPoints="1" noAdjustHandles="1" noChangeArrowheads="1" noChangeShapeType="1" noTextEdit="1"/>
              </p:cNvSpPr>
              <p:nvPr/>
            </p:nvSpPr>
            <p:spPr>
              <a:xfrm>
                <a:off x="4485736" y="2629446"/>
                <a:ext cx="7628626" cy="646331"/>
              </a:xfrm>
              <a:prstGeom prst="rect">
                <a:avLst/>
              </a:prstGeom>
              <a:blipFill>
                <a:blip r:embed="rId14"/>
                <a:stretch>
                  <a:fillRect t="-4717" b="-14151"/>
                </a:stretch>
              </a:blipFill>
            </p:spPr>
            <p:txBody>
              <a:bodyPr/>
              <a:lstStyle/>
              <a:p>
                <a:r>
                  <a:rPr lang="en-150">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7656D14-5FCD-D0B7-45E2-190E3CBDF735}"/>
                  </a:ext>
                </a:extLst>
              </p:cNvPr>
              <p:cNvSpPr txBox="1"/>
              <p:nvPr/>
            </p:nvSpPr>
            <p:spPr>
              <a:xfrm>
                <a:off x="4628072" y="5758544"/>
                <a:ext cx="7550988" cy="369332"/>
              </a:xfrm>
              <a:prstGeom prst="rect">
                <a:avLst/>
              </a:prstGeom>
              <a:noFill/>
            </p:spPr>
            <p:txBody>
              <a:bodyPr wrap="square">
                <a:spAutoFit/>
              </a:bodyPr>
              <a:lstStyle/>
              <a:p>
                <a:r>
                  <a:rPr lang="en-150" dirty="0"/>
                  <a:t>Squared eigenfrequencies </a:t>
                </a:r>
                <a14:m>
                  <m:oMath xmlns:m="http://schemas.openxmlformats.org/officeDocument/2006/math">
                    <m:r>
                      <a:rPr lang="en-150" i="1" dirty="0" smtClean="0">
                        <a:latin typeface="Cambria Math" panose="02040503050406030204" pitchFamily="18" charset="0"/>
                      </a:rPr>
                      <m:t>𝜆</m:t>
                    </m:r>
                    <m:r>
                      <a:rPr lang="en-150" i="1" dirty="0">
                        <a:latin typeface="Cambria Math" panose="02040503050406030204" pitchFamily="18" charset="0"/>
                      </a:rPr>
                      <m:t>=</m:t>
                    </m:r>
                    <m:sSup>
                      <m:sSupPr>
                        <m:ctrlPr>
                          <a:rPr lang="en-150" i="1" dirty="0">
                            <a:latin typeface="Cambria Math" panose="02040503050406030204" pitchFamily="18" charset="0"/>
                          </a:rPr>
                        </m:ctrlPr>
                      </m:sSupPr>
                      <m:e>
                        <m:r>
                          <a:rPr lang="en-150" i="1" dirty="0" smtClean="0">
                            <a:latin typeface="Cambria Math" panose="02040503050406030204" pitchFamily="18" charset="0"/>
                          </a:rPr>
                          <m:t>𝜔</m:t>
                        </m:r>
                      </m:e>
                      <m:sup>
                        <m:r>
                          <a:rPr lang="en-150" i="1" dirty="0" smtClean="0">
                            <a:latin typeface="Cambria Math" panose="02040503050406030204" pitchFamily="18" charset="0"/>
                          </a:rPr>
                          <m:t>2</m:t>
                        </m:r>
                      </m:sup>
                    </m:sSup>
                  </m:oMath>
                </a14:m>
                <a:r>
                  <a:rPr lang="en-150" dirty="0"/>
                  <a:t> calculated for the quasi-static configuration</a:t>
                </a:r>
              </a:p>
            </p:txBody>
          </p:sp>
        </mc:Choice>
        <mc:Fallback xmlns="">
          <p:sp>
            <p:nvSpPr>
              <p:cNvPr id="30" name="TextBox 29">
                <a:extLst>
                  <a:ext uri="{FF2B5EF4-FFF2-40B4-BE49-F238E27FC236}">
                    <a16:creationId xmlns:a16="http://schemas.microsoft.com/office/drawing/2014/main" id="{C7656D14-5FCD-D0B7-45E2-190E3CBDF735}"/>
                  </a:ext>
                </a:extLst>
              </p:cNvPr>
              <p:cNvSpPr txBox="1">
                <a:spLocks noRot="1" noChangeAspect="1" noMove="1" noResize="1" noEditPoints="1" noAdjustHandles="1" noChangeArrowheads="1" noChangeShapeType="1" noTextEdit="1"/>
              </p:cNvSpPr>
              <p:nvPr/>
            </p:nvSpPr>
            <p:spPr>
              <a:xfrm>
                <a:off x="4628072" y="5758544"/>
                <a:ext cx="7550988" cy="369332"/>
              </a:xfrm>
              <a:prstGeom prst="rect">
                <a:avLst/>
              </a:prstGeom>
              <a:blipFill>
                <a:blip r:embed="rId15"/>
                <a:stretch>
                  <a:fillRect l="-646" t="-10000" b="-26667"/>
                </a:stretch>
              </a:blipFill>
            </p:spPr>
            <p:txBody>
              <a:bodyPr/>
              <a:lstStyle/>
              <a:p>
                <a:r>
                  <a:rPr lang="en-150">
                    <a:noFill/>
                  </a:rPr>
                  <a:t> </a:t>
                </a:r>
              </a:p>
            </p:txBody>
          </p:sp>
        </mc:Fallback>
      </mc:AlternateContent>
      <p:pic>
        <p:nvPicPr>
          <p:cNvPr id="32" name="Picture 31" descr="\documentclass{article}&#10;\usepackage{amsmath}&#10;\pagestyle{empty}&#10;\begin{document}&#10;&#10;$$&#10;\phi(t,x) = \phi_0(x) + \psi(t,x)&#10;$$&#10;&#10;&#10;\end{document}" title="IguanaTex Bitmap Display">
            <a:extLst>
              <a:ext uri="{FF2B5EF4-FFF2-40B4-BE49-F238E27FC236}">
                <a16:creationId xmlns:a16="http://schemas.microsoft.com/office/drawing/2014/main" id="{04953AE6-4CB3-CCE7-B369-65BC26EBEDA9}"/>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927182" y="878878"/>
            <a:ext cx="2628571" cy="254476"/>
          </a:xfrm>
          <a:prstGeom prst="rect">
            <a:avLst/>
          </a:prstGeom>
        </p:spPr>
      </p:pic>
      <p:pic>
        <p:nvPicPr>
          <p:cNvPr id="34" name="Picture 33" descr="\documentclass{article}&#10;\usepackage{amsmath}&#10;\pagestyle{empty}&#10;\begin{document}&#10;&#10;$$&#10;\phi_0(x) = \phi_K(x)+\chi(x)&#10;$$&#10;&#10;&#10;\end{document}" title="IguanaTex Bitmap Display">
            <a:extLst>
              <a:ext uri="{FF2B5EF4-FFF2-40B4-BE49-F238E27FC236}">
                <a16:creationId xmlns:a16="http://schemas.microsoft.com/office/drawing/2014/main" id="{2C94C0D0-BCC8-0B57-199C-908B89F5332E}"/>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745706" y="3369488"/>
            <a:ext cx="2401524" cy="254476"/>
          </a:xfrm>
          <a:prstGeom prst="rect">
            <a:avLst/>
          </a:prstGeom>
        </p:spPr>
      </p:pic>
      <p:sp>
        <p:nvSpPr>
          <p:cNvPr id="36" name="TextBox 35">
            <a:extLst>
              <a:ext uri="{FF2B5EF4-FFF2-40B4-BE49-F238E27FC236}">
                <a16:creationId xmlns:a16="http://schemas.microsoft.com/office/drawing/2014/main" id="{AD9E8067-9109-F1FB-2D61-D5166C7E5DE3}"/>
              </a:ext>
            </a:extLst>
          </p:cNvPr>
          <p:cNvSpPr txBox="1"/>
          <p:nvPr/>
        </p:nvSpPr>
        <p:spPr>
          <a:xfrm>
            <a:off x="5750" y="475861"/>
            <a:ext cx="6133380" cy="369332"/>
          </a:xfrm>
          <a:prstGeom prst="rect">
            <a:avLst/>
          </a:prstGeom>
          <a:noFill/>
        </p:spPr>
        <p:txBody>
          <a:bodyPr wrap="square">
            <a:spAutoFit/>
          </a:bodyPr>
          <a:lstStyle/>
          <a:p>
            <a:r>
              <a:rPr lang="en-150" dirty="0"/>
              <a:t>We insert the decomposition</a:t>
            </a:r>
          </a:p>
        </p:txBody>
      </p:sp>
      <p:sp>
        <p:nvSpPr>
          <p:cNvPr id="38" name="TextBox 37">
            <a:extLst>
              <a:ext uri="{FF2B5EF4-FFF2-40B4-BE49-F238E27FC236}">
                <a16:creationId xmlns:a16="http://schemas.microsoft.com/office/drawing/2014/main" id="{32CC8F99-8142-65D0-4742-723E84CB33B2}"/>
              </a:ext>
            </a:extLst>
          </p:cNvPr>
          <p:cNvSpPr txBox="1"/>
          <p:nvPr/>
        </p:nvSpPr>
        <p:spPr>
          <a:xfrm>
            <a:off x="5750" y="1332203"/>
            <a:ext cx="6137694" cy="369332"/>
          </a:xfrm>
          <a:prstGeom prst="rect">
            <a:avLst/>
          </a:prstGeom>
          <a:noFill/>
        </p:spPr>
        <p:txBody>
          <a:bodyPr wrap="square">
            <a:spAutoFit/>
          </a:bodyPr>
          <a:lstStyle/>
          <a:p>
            <a:r>
              <a:rPr lang="en-US" dirty="0"/>
              <a:t>i</a:t>
            </a:r>
            <a:r>
              <a:rPr lang="en-150" dirty="0" err="1"/>
              <a:t>nto</a:t>
            </a:r>
            <a:r>
              <a:rPr lang="en-US" dirty="0"/>
              <a:t> sine-Gordon</a:t>
            </a:r>
            <a:r>
              <a:rPr lang="en-150" dirty="0"/>
              <a:t> equation obtaining</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D2C43E6-0182-2866-48B3-B39C7421DF5F}"/>
                  </a:ext>
                </a:extLst>
              </p:cNvPr>
              <p:cNvSpPr txBox="1"/>
              <p:nvPr/>
            </p:nvSpPr>
            <p:spPr>
              <a:xfrm>
                <a:off x="5750" y="2417632"/>
                <a:ext cx="4196750" cy="923330"/>
              </a:xfrm>
              <a:prstGeom prst="rect">
                <a:avLst/>
              </a:prstGeom>
              <a:noFill/>
            </p:spPr>
            <p:txBody>
              <a:bodyPr wrap="square">
                <a:spAutoFit/>
              </a:bodyPr>
              <a:lstStyle/>
              <a:p>
                <a14:m>
                  <m:oMath xmlns:m="http://schemas.openxmlformats.org/officeDocument/2006/math">
                    <m:sSub>
                      <m:sSubPr>
                        <m:ctrlPr>
                          <a:rPr lang="en-150" i="1" dirty="0" smtClean="0">
                            <a:latin typeface="Cambria Math" panose="02040503050406030204" pitchFamily="18" charset="0"/>
                          </a:rPr>
                        </m:ctrlPr>
                      </m:sSubPr>
                      <m:e>
                        <m:r>
                          <a:rPr lang="en-150" i="1" dirty="0" smtClean="0">
                            <a:latin typeface="Cambria Math" panose="02040503050406030204" pitchFamily="18" charset="0"/>
                          </a:rPr>
                          <m:t>𝜙</m:t>
                        </m:r>
                      </m:e>
                      <m:sub>
                        <m:r>
                          <a:rPr lang="en-150" i="1" dirty="0" smtClean="0">
                            <a:latin typeface="Cambria Math" panose="02040503050406030204" pitchFamily="18" charset="0"/>
                          </a:rPr>
                          <m:t>0</m:t>
                        </m:r>
                      </m:sub>
                    </m:sSub>
                    <m:r>
                      <a:rPr lang="en-150" i="1" dirty="0" smtClean="0">
                        <a:latin typeface="Cambria Math" panose="02040503050406030204" pitchFamily="18" charset="0"/>
                      </a:rPr>
                      <m:t>(</m:t>
                    </m:r>
                    <m:r>
                      <a:rPr lang="en-150" i="1" dirty="0" smtClean="0">
                        <a:latin typeface="Cambria Math" panose="02040503050406030204" pitchFamily="18" charset="0"/>
                      </a:rPr>
                      <m:t>𝑥</m:t>
                    </m:r>
                    <m:r>
                      <a:rPr lang="en-150" i="1" dirty="0" smtClean="0">
                        <a:latin typeface="Cambria Math" panose="02040503050406030204" pitchFamily="18" charset="0"/>
                      </a:rPr>
                      <m:t>)</m:t>
                    </m:r>
                  </m:oMath>
                </a14:m>
                <a:r>
                  <a:rPr lang="en-150" dirty="0"/>
                  <a:t> can be decomposed into static kink </a:t>
                </a:r>
                <a14:m>
                  <m:oMath xmlns:m="http://schemas.openxmlformats.org/officeDocument/2006/math">
                    <m:sSub>
                      <m:sSubPr>
                        <m:ctrlPr>
                          <a:rPr lang="en-150" i="1" dirty="0" err="1">
                            <a:latin typeface="Cambria Math" panose="02040503050406030204" pitchFamily="18" charset="0"/>
                          </a:rPr>
                        </m:ctrlPr>
                      </m:sSubPr>
                      <m:e>
                        <m:r>
                          <a:rPr lang="en-150" i="1" dirty="0" smtClean="0">
                            <a:latin typeface="Cambria Math" panose="02040503050406030204" pitchFamily="18" charset="0"/>
                          </a:rPr>
                          <m:t>𝜙</m:t>
                        </m:r>
                      </m:e>
                      <m:sub>
                        <m:r>
                          <a:rPr lang="en-150" i="1" dirty="0" err="1" smtClean="0">
                            <a:latin typeface="Cambria Math" panose="02040503050406030204" pitchFamily="18" charset="0"/>
                          </a:rPr>
                          <m:t>𝐾</m:t>
                        </m:r>
                      </m:sub>
                    </m:sSub>
                  </m:oMath>
                </a14:m>
                <a:r>
                  <a:rPr lang="en-150" dirty="0"/>
                  <a:t> of the sine-Gordon model and a time independent correction </a:t>
                </a:r>
                <a14:m>
                  <m:oMath xmlns:m="http://schemas.openxmlformats.org/officeDocument/2006/math">
                    <m:r>
                      <a:rPr lang="en-150" i="1" dirty="0" smtClean="0">
                        <a:latin typeface="Cambria Math" panose="02040503050406030204" pitchFamily="18" charset="0"/>
                      </a:rPr>
                      <m:t>𝜒</m:t>
                    </m:r>
                  </m:oMath>
                </a14:m>
                <a:endParaRPr lang="en-150" dirty="0"/>
              </a:p>
            </p:txBody>
          </p:sp>
        </mc:Choice>
        <mc:Fallback xmlns="">
          <p:sp>
            <p:nvSpPr>
              <p:cNvPr id="40" name="TextBox 39">
                <a:extLst>
                  <a:ext uri="{FF2B5EF4-FFF2-40B4-BE49-F238E27FC236}">
                    <a16:creationId xmlns:a16="http://schemas.microsoft.com/office/drawing/2014/main" id="{4D2C43E6-0182-2866-48B3-B39C7421DF5F}"/>
                  </a:ext>
                </a:extLst>
              </p:cNvPr>
              <p:cNvSpPr txBox="1">
                <a:spLocks noRot="1" noChangeAspect="1" noMove="1" noResize="1" noEditPoints="1" noAdjustHandles="1" noChangeArrowheads="1" noChangeShapeType="1" noTextEdit="1"/>
              </p:cNvSpPr>
              <p:nvPr/>
            </p:nvSpPr>
            <p:spPr>
              <a:xfrm>
                <a:off x="5750" y="2417632"/>
                <a:ext cx="4196750" cy="923330"/>
              </a:xfrm>
              <a:prstGeom prst="rect">
                <a:avLst/>
              </a:prstGeom>
              <a:blipFill>
                <a:blip r:embed="rId18"/>
                <a:stretch>
                  <a:fillRect l="-1308" t="-3974" b="-9934"/>
                </a:stretch>
              </a:blipFill>
            </p:spPr>
            <p:txBody>
              <a:bodyPr/>
              <a:lstStyle/>
              <a:p>
                <a:r>
                  <a:rPr lang="en-150">
                    <a:noFill/>
                  </a:rPr>
                  <a:t> </a:t>
                </a:r>
              </a:p>
            </p:txBody>
          </p:sp>
        </mc:Fallback>
      </mc:AlternateContent>
      <p:sp>
        <p:nvSpPr>
          <p:cNvPr id="42" name="TextBox 41">
            <a:extLst>
              <a:ext uri="{FF2B5EF4-FFF2-40B4-BE49-F238E27FC236}">
                <a16:creationId xmlns:a16="http://schemas.microsoft.com/office/drawing/2014/main" id="{EF47A9CC-5D46-D796-B1AA-8EE081A2CB81}"/>
              </a:ext>
            </a:extLst>
          </p:cNvPr>
          <p:cNvSpPr txBox="1"/>
          <p:nvPr/>
        </p:nvSpPr>
        <p:spPr>
          <a:xfrm>
            <a:off x="5750" y="4652019"/>
            <a:ext cx="4352026" cy="369332"/>
          </a:xfrm>
          <a:prstGeom prst="rect">
            <a:avLst/>
          </a:prstGeom>
          <a:noFill/>
        </p:spPr>
        <p:txBody>
          <a:bodyPr wrap="square">
            <a:spAutoFit/>
          </a:bodyPr>
          <a:lstStyle/>
          <a:p>
            <a:r>
              <a:rPr lang="en-US" dirty="0"/>
              <a:t>We can examine the spectral stability</a:t>
            </a:r>
            <a:endParaRPr lang="en-150" dirty="0"/>
          </a:p>
        </p:txBody>
      </p:sp>
    </p:spTree>
    <p:extLst>
      <p:ext uri="{BB962C8B-B14F-4D97-AF65-F5344CB8AC3E}">
        <p14:creationId xmlns:p14="http://schemas.microsoft.com/office/powerpoint/2010/main" val="2602062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A06E4F-BBB5-0518-CC78-060482CA1CD2}"/>
              </a:ext>
            </a:extLst>
          </p:cNvPr>
          <p:cNvSpPr txBox="1"/>
          <p:nvPr/>
        </p:nvSpPr>
        <p:spPr>
          <a:xfrm>
            <a:off x="0" y="6433291"/>
            <a:ext cx="12192000" cy="392159"/>
          </a:xfrm>
          <a:prstGeom prst="rect">
            <a:avLst/>
          </a:prstGeom>
          <a:noFill/>
        </p:spPr>
        <p:txBody>
          <a:bodyPr wrap="square">
            <a:spAutoFit/>
          </a:bodyPr>
          <a:lstStyle/>
          <a:p>
            <a:pPr algn="ctr">
              <a:lnSpc>
                <a:spcPct val="115000"/>
              </a:lnSpc>
            </a:pP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J. Gatlik, T. Dobrowolski</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and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Panayotis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G. Kevrekidis,</a:t>
            </a:r>
            <a:r>
              <a:rPr lang="en-US" sz="1800" i="1"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a:t>
            </a:r>
            <a:r>
              <a:rPr lang="pl-PL" sz="1800" dirty="0" err="1">
                <a:solidFill>
                  <a:schemeClr val="accent1">
                    <a:lumMod val="60000"/>
                    <a:lumOff val="40000"/>
                  </a:schemeClr>
                </a:solidFill>
                <a:effectLst/>
                <a:latin typeface="+mj-lt"/>
                <a:ea typeface="Calibri" panose="020F0502020204030204" pitchFamily="34" charset="0"/>
                <a:cs typeface="Times New Roman" panose="02020603050405020304" pitchFamily="18" charset="0"/>
              </a:rPr>
              <a:t>Ph</a:t>
            </a:r>
            <a:r>
              <a:rPr lang="en-US" sz="1800" dirty="0" err="1">
                <a:solidFill>
                  <a:schemeClr val="accent1">
                    <a:lumMod val="60000"/>
                    <a:lumOff val="40000"/>
                  </a:schemeClr>
                </a:solidFill>
                <a:effectLst/>
                <a:latin typeface="+mj-lt"/>
                <a:ea typeface="Calibri" panose="020F0502020204030204" pitchFamily="34" charset="0"/>
                <a:cs typeface="Times New Roman" panose="02020603050405020304" pitchFamily="18" charset="0"/>
              </a:rPr>
              <a:t>ysical</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Review E</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a:t>
            </a:r>
            <a:r>
              <a:rPr lang="en-US" sz="1800" b="1"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108</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034203</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(202</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3</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p>
        </p:txBody>
      </p:sp>
      <p:sp>
        <p:nvSpPr>
          <p:cNvPr id="25" name="TextBox 24">
            <a:extLst>
              <a:ext uri="{FF2B5EF4-FFF2-40B4-BE49-F238E27FC236}">
                <a16:creationId xmlns:a16="http://schemas.microsoft.com/office/drawing/2014/main" id="{64D23DA9-BA06-6223-A169-908F29661F2C}"/>
              </a:ext>
            </a:extLst>
          </p:cNvPr>
          <p:cNvSpPr txBox="1"/>
          <p:nvPr/>
        </p:nvSpPr>
        <p:spPr>
          <a:xfrm>
            <a:off x="1438" y="0"/>
            <a:ext cx="12190562"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t>The dissipative case</a:t>
            </a:r>
          </a:p>
        </p:txBody>
      </p:sp>
      <p:pic>
        <p:nvPicPr>
          <p:cNvPr id="3" name="Picture 2">
            <a:extLst>
              <a:ext uri="{FF2B5EF4-FFF2-40B4-BE49-F238E27FC236}">
                <a16:creationId xmlns:a16="http://schemas.microsoft.com/office/drawing/2014/main" id="{929273C0-83E3-DB67-D3AB-A006C5581B80}"/>
              </a:ext>
            </a:extLst>
          </p:cNvPr>
          <p:cNvPicPr>
            <a:picLocks noChangeAspect="1"/>
          </p:cNvPicPr>
          <p:nvPr/>
        </p:nvPicPr>
        <p:blipFill>
          <a:blip r:embed="rId2"/>
          <a:stretch>
            <a:fillRect/>
          </a:stretch>
        </p:blipFill>
        <p:spPr>
          <a:xfrm>
            <a:off x="508958" y="576685"/>
            <a:ext cx="8491268" cy="2726813"/>
          </a:xfrm>
          <a:prstGeom prst="rect">
            <a:avLst/>
          </a:prstGeom>
        </p:spPr>
      </p:pic>
      <p:pic>
        <p:nvPicPr>
          <p:cNvPr id="6" name="Picture 5">
            <a:extLst>
              <a:ext uri="{FF2B5EF4-FFF2-40B4-BE49-F238E27FC236}">
                <a16:creationId xmlns:a16="http://schemas.microsoft.com/office/drawing/2014/main" id="{3E9A96EE-1FE7-1134-8460-6313BE3DE7F2}"/>
              </a:ext>
            </a:extLst>
          </p:cNvPr>
          <p:cNvPicPr>
            <a:picLocks noChangeAspect="1"/>
          </p:cNvPicPr>
          <p:nvPr/>
        </p:nvPicPr>
        <p:blipFill>
          <a:blip r:embed="rId3"/>
          <a:stretch>
            <a:fillRect/>
          </a:stretch>
        </p:blipFill>
        <p:spPr>
          <a:xfrm>
            <a:off x="2769078" y="3541413"/>
            <a:ext cx="8836325" cy="2776858"/>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D7B271F-A700-F92D-DF49-44A68D2EBFDC}"/>
                  </a:ext>
                </a:extLst>
              </p:cNvPr>
              <p:cNvSpPr txBox="1"/>
              <p:nvPr/>
            </p:nvSpPr>
            <p:spPr>
              <a:xfrm>
                <a:off x="9077865" y="349948"/>
                <a:ext cx="3112697" cy="2862322"/>
              </a:xfrm>
              <a:prstGeom prst="rect">
                <a:avLst/>
              </a:prstGeom>
              <a:noFill/>
            </p:spPr>
            <p:txBody>
              <a:bodyPr wrap="square">
                <a:spAutoFit/>
              </a:bodyPr>
              <a:lstStyle/>
              <a:p>
                <a:pPr algn="just"/>
                <a:r>
                  <a:rPr lang="en-150" dirty="0"/>
                  <a:t>On the left panel, the </a:t>
                </a:r>
                <a14:m>
                  <m:oMath xmlns:m="http://schemas.openxmlformats.org/officeDocument/2006/math">
                    <m:r>
                      <a:rPr lang="en-150" i="1" dirty="0" smtClean="0">
                        <a:latin typeface="Cambria Math" panose="02040503050406030204" pitchFamily="18" charset="0"/>
                      </a:rPr>
                      <m:t>𝜒</m:t>
                    </m:r>
                    <m:r>
                      <a:rPr lang="en-150" i="1" dirty="0">
                        <a:latin typeface="Cambria Math" panose="02040503050406030204" pitchFamily="18" charset="0"/>
                      </a:rPr>
                      <m:t>(</m:t>
                    </m:r>
                    <m:r>
                      <a:rPr lang="en-150" i="1" dirty="0">
                        <a:latin typeface="Cambria Math" panose="02040503050406030204" pitchFamily="18" charset="0"/>
                      </a:rPr>
                      <m:t>𝑥</m:t>
                    </m:r>
                    <m:r>
                      <a:rPr lang="en-150" i="1" dirty="0" smtClean="0">
                        <a:latin typeface="Cambria Math" panose="02040503050406030204" pitchFamily="18" charset="0"/>
                      </a:rPr>
                      <m:t>)</m:t>
                    </m:r>
                  </m:oMath>
                </a14:m>
                <a:r>
                  <a:rPr lang="en-150" dirty="0"/>
                  <a:t> value for different </a:t>
                </a:r>
                <a14:m>
                  <m:oMath xmlns:m="http://schemas.openxmlformats.org/officeDocument/2006/math">
                    <m:r>
                      <a:rPr lang="en-150" i="1" dirty="0" smtClean="0">
                        <a:latin typeface="Cambria Math" panose="02040503050406030204" pitchFamily="18" charset="0"/>
                      </a:rPr>
                      <m:t>𝜀</m:t>
                    </m:r>
                  </m:oMath>
                </a14:m>
                <a:r>
                  <a:rPr lang="en-150" dirty="0"/>
                  <a:t>. On the right    panel, the solid line shows the sum of the kink ansatz </a:t>
                </a:r>
                <a14:m>
                  <m:oMath xmlns:m="http://schemas.openxmlformats.org/officeDocument/2006/math">
                    <m:sSub>
                      <m:sSubPr>
                        <m:ctrlPr>
                          <a:rPr lang="en-150" i="1" dirty="0" err="1">
                            <a:latin typeface="Cambria Math" panose="02040503050406030204" pitchFamily="18" charset="0"/>
                          </a:rPr>
                        </m:ctrlPr>
                      </m:sSubPr>
                      <m:e>
                        <m:r>
                          <a:rPr lang="en-150" i="1" dirty="0" smtClean="0">
                            <a:latin typeface="Cambria Math" panose="02040503050406030204" pitchFamily="18" charset="0"/>
                          </a:rPr>
                          <m:t>𝜙</m:t>
                        </m:r>
                      </m:e>
                      <m:sub>
                        <m:r>
                          <a:rPr lang="en-150" i="1" dirty="0" err="1">
                            <a:latin typeface="Cambria Math" panose="02040503050406030204" pitchFamily="18" charset="0"/>
                          </a:rPr>
                          <m:t>𝐾</m:t>
                        </m:r>
                      </m:sub>
                    </m:sSub>
                    <m:r>
                      <a:rPr lang="en-150" i="1" dirty="0">
                        <a:latin typeface="Cambria Math" panose="02040503050406030204" pitchFamily="18" charset="0"/>
                      </a:rPr>
                      <m:t>(</m:t>
                    </m:r>
                    <m:r>
                      <a:rPr lang="en-150" i="1" dirty="0">
                        <a:latin typeface="Cambria Math" panose="02040503050406030204" pitchFamily="18" charset="0"/>
                      </a:rPr>
                      <m:t>𝑥</m:t>
                    </m:r>
                    <m:r>
                      <a:rPr lang="en-150" i="1" dirty="0" smtClean="0">
                        <a:latin typeface="Cambria Math" panose="02040503050406030204" pitchFamily="18" charset="0"/>
                      </a:rPr>
                      <m:t>)</m:t>
                    </m:r>
                  </m:oMath>
                </a14:m>
                <a:r>
                  <a:rPr lang="en-150" dirty="0"/>
                  <a:t> and </a:t>
                </a:r>
                <a14:m>
                  <m:oMath xmlns:m="http://schemas.openxmlformats.org/officeDocument/2006/math">
                    <m:r>
                      <a:rPr lang="en-150" i="1" dirty="0" smtClean="0">
                        <a:latin typeface="Cambria Math" panose="02040503050406030204" pitchFamily="18" charset="0"/>
                      </a:rPr>
                      <m:t>𝜒</m:t>
                    </m:r>
                    <m:r>
                      <a:rPr lang="en-150" i="1" dirty="0">
                        <a:latin typeface="Cambria Math" panose="02040503050406030204" pitchFamily="18" charset="0"/>
                      </a:rPr>
                      <m:t>(</m:t>
                    </m:r>
                    <m:r>
                      <a:rPr lang="en-150" i="1" dirty="0">
                        <a:latin typeface="Cambria Math" panose="02040503050406030204" pitchFamily="18" charset="0"/>
                      </a:rPr>
                      <m:t>𝑥</m:t>
                    </m:r>
                    <m:r>
                      <a:rPr lang="en-150" i="1" dirty="0" smtClean="0">
                        <a:latin typeface="Cambria Math" panose="02040503050406030204" pitchFamily="18" charset="0"/>
                      </a:rPr>
                      <m:t>)</m:t>
                    </m:r>
                  </m:oMath>
                </a14:m>
                <a:r>
                  <a:rPr lang="en-150" dirty="0"/>
                  <a:t> value for different </a:t>
                </a:r>
                <a14:m>
                  <m:oMath xmlns:m="http://schemas.openxmlformats.org/officeDocument/2006/math">
                    <m:r>
                      <a:rPr lang="en-150" i="1" dirty="0" smtClean="0">
                        <a:latin typeface="Cambria Math" panose="02040503050406030204" pitchFamily="18" charset="0"/>
                      </a:rPr>
                      <m:t>𝜀</m:t>
                    </m:r>
                  </m:oMath>
                </a14:m>
                <a:r>
                  <a:rPr lang="en-150" dirty="0"/>
                  <a:t>, while the dashed line is the corresponding static solution  determined from original field model.</a:t>
                </a:r>
              </a:p>
            </p:txBody>
          </p:sp>
        </mc:Choice>
        <mc:Fallback xmlns="">
          <p:sp>
            <p:nvSpPr>
              <p:cNvPr id="8" name="TextBox 7">
                <a:extLst>
                  <a:ext uri="{FF2B5EF4-FFF2-40B4-BE49-F238E27FC236}">
                    <a16:creationId xmlns:a16="http://schemas.microsoft.com/office/drawing/2014/main" id="{4D7B271F-A700-F92D-DF49-44A68D2EBFDC}"/>
                  </a:ext>
                </a:extLst>
              </p:cNvPr>
              <p:cNvSpPr txBox="1">
                <a:spLocks noRot="1" noChangeAspect="1" noMove="1" noResize="1" noEditPoints="1" noAdjustHandles="1" noChangeArrowheads="1" noChangeShapeType="1" noTextEdit="1"/>
              </p:cNvSpPr>
              <p:nvPr/>
            </p:nvSpPr>
            <p:spPr>
              <a:xfrm>
                <a:off x="9077865" y="349948"/>
                <a:ext cx="3112697" cy="2862322"/>
              </a:xfrm>
              <a:prstGeom prst="rect">
                <a:avLst/>
              </a:prstGeom>
              <a:blipFill>
                <a:blip r:embed="rId4"/>
                <a:stretch>
                  <a:fillRect l="-1566" t="-1064" r="-1566" b="-2340"/>
                </a:stretch>
              </a:blipFill>
            </p:spPr>
            <p:txBody>
              <a:bodyPr/>
              <a:lstStyle/>
              <a:p>
                <a:r>
                  <a:rPr lang="en-150">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F96CC64-3C75-56C1-AB6B-E92380753720}"/>
                  </a:ext>
                </a:extLst>
              </p:cNvPr>
              <p:cNvSpPr txBox="1"/>
              <p:nvPr/>
            </p:nvSpPr>
            <p:spPr>
              <a:xfrm>
                <a:off x="138022" y="4174392"/>
                <a:ext cx="2700067" cy="923330"/>
              </a:xfrm>
              <a:prstGeom prst="rect">
                <a:avLst/>
              </a:prstGeom>
              <a:noFill/>
            </p:spPr>
            <p:txBody>
              <a:bodyPr wrap="square">
                <a:spAutoFit/>
              </a:bodyPr>
              <a:lstStyle/>
              <a:p>
                <a:r>
                  <a:rPr lang="en-150" dirty="0"/>
                  <a:t>Squared eigenfrequencies </a:t>
                </a:r>
                <a14:m>
                  <m:oMath xmlns:m="http://schemas.openxmlformats.org/officeDocument/2006/math">
                    <m:r>
                      <a:rPr lang="en-150" i="1" dirty="0" smtClean="0">
                        <a:latin typeface="Cambria Math" panose="02040503050406030204" pitchFamily="18" charset="0"/>
                      </a:rPr>
                      <m:t>𝜆</m:t>
                    </m:r>
                    <m:r>
                      <a:rPr lang="en-150" i="1" dirty="0">
                        <a:latin typeface="Cambria Math" panose="02040503050406030204" pitchFamily="18" charset="0"/>
                      </a:rPr>
                      <m:t>=</m:t>
                    </m:r>
                    <m:sSup>
                      <m:sSupPr>
                        <m:ctrlPr>
                          <a:rPr lang="en-150" i="1" dirty="0">
                            <a:latin typeface="Cambria Math" panose="02040503050406030204" pitchFamily="18" charset="0"/>
                          </a:rPr>
                        </m:ctrlPr>
                      </m:sSupPr>
                      <m:e>
                        <m:r>
                          <a:rPr lang="en-150" i="1" dirty="0" smtClean="0">
                            <a:latin typeface="Cambria Math" panose="02040503050406030204" pitchFamily="18" charset="0"/>
                          </a:rPr>
                          <m:t>𝜔</m:t>
                        </m:r>
                      </m:e>
                      <m:sup>
                        <m:r>
                          <a:rPr lang="en-150" i="1" dirty="0" smtClean="0">
                            <a:latin typeface="Cambria Math" panose="02040503050406030204" pitchFamily="18" charset="0"/>
                          </a:rPr>
                          <m:t>2</m:t>
                        </m:r>
                      </m:sup>
                    </m:sSup>
                  </m:oMath>
                </a14:m>
                <a:r>
                  <a:rPr lang="en-150" dirty="0"/>
                  <a:t> calculated for the static configuration</a:t>
                </a:r>
              </a:p>
            </p:txBody>
          </p:sp>
        </mc:Choice>
        <mc:Fallback xmlns="">
          <p:sp>
            <p:nvSpPr>
              <p:cNvPr id="10" name="TextBox 9">
                <a:extLst>
                  <a:ext uri="{FF2B5EF4-FFF2-40B4-BE49-F238E27FC236}">
                    <a16:creationId xmlns:a16="http://schemas.microsoft.com/office/drawing/2014/main" id="{9F96CC64-3C75-56C1-AB6B-E92380753720}"/>
                  </a:ext>
                </a:extLst>
              </p:cNvPr>
              <p:cNvSpPr txBox="1">
                <a:spLocks noRot="1" noChangeAspect="1" noMove="1" noResize="1" noEditPoints="1" noAdjustHandles="1" noChangeArrowheads="1" noChangeShapeType="1" noTextEdit="1"/>
              </p:cNvSpPr>
              <p:nvPr/>
            </p:nvSpPr>
            <p:spPr>
              <a:xfrm>
                <a:off x="138022" y="4174392"/>
                <a:ext cx="2700067" cy="923330"/>
              </a:xfrm>
              <a:prstGeom prst="rect">
                <a:avLst/>
              </a:prstGeom>
              <a:blipFill>
                <a:blip r:embed="rId5"/>
                <a:stretch>
                  <a:fillRect l="-2032" t="-3974" b="-9934"/>
                </a:stretch>
              </a:blipFill>
            </p:spPr>
            <p:txBody>
              <a:bodyPr/>
              <a:lstStyle/>
              <a:p>
                <a:r>
                  <a:rPr lang="en-150">
                    <a:noFill/>
                  </a:rPr>
                  <a:t> </a:t>
                </a:r>
              </a:p>
            </p:txBody>
          </p:sp>
        </mc:Fallback>
      </mc:AlternateContent>
    </p:spTree>
    <p:extLst>
      <p:ext uri="{BB962C8B-B14F-4D97-AF65-F5344CB8AC3E}">
        <p14:creationId xmlns:p14="http://schemas.microsoft.com/office/powerpoint/2010/main" val="2247001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A06E4F-BBB5-0518-CC78-060482CA1CD2}"/>
              </a:ext>
            </a:extLst>
          </p:cNvPr>
          <p:cNvSpPr txBox="1"/>
          <p:nvPr/>
        </p:nvSpPr>
        <p:spPr>
          <a:xfrm>
            <a:off x="0" y="6433291"/>
            <a:ext cx="12192000" cy="392159"/>
          </a:xfrm>
          <a:prstGeom prst="rect">
            <a:avLst/>
          </a:prstGeom>
          <a:noFill/>
        </p:spPr>
        <p:txBody>
          <a:bodyPr wrap="square">
            <a:spAutoFit/>
          </a:bodyPr>
          <a:lstStyle/>
          <a:p>
            <a:pPr algn="ctr">
              <a:lnSpc>
                <a:spcPct val="115000"/>
              </a:lnSpc>
            </a:pP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T. Dobrowolski</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J. Gatlik,</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and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Panayotis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G.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Kevrekidis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arXiv:2409.05436 [nlin.PS] </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(202</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4</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p>
        </p:txBody>
      </p:sp>
      <p:sp>
        <p:nvSpPr>
          <p:cNvPr id="25" name="TextBox 24">
            <a:extLst>
              <a:ext uri="{FF2B5EF4-FFF2-40B4-BE49-F238E27FC236}">
                <a16:creationId xmlns:a16="http://schemas.microsoft.com/office/drawing/2014/main" id="{64D23DA9-BA06-6223-A169-908F29661F2C}"/>
              </a:ext>
            </a:extLst>
          </p:cNvPr>
          <p:cNvSpPr txBox="1"/>
          <p:nvPr/>
        </p:nvSpPr>
        <p:spPr>
          <a:xfrm>
            <a:off x="1438" y="0"/>
            <a:ext cx="12190562"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t>New ansatz</a:t>
            </a:r>
          </a:p>
        </p:txBody>
      </p:sp>
      <p:sp>
        <p:nvSpPr>
          <p:cNvPr id="6" name="TextBox 5">
            <a:extLst>
              <a:ext uri="{FF2B5EF4-FFF2-40B4-BE49-F238E27FC236}">
                <a16:creationId xmlns:a16="http://schemas.microsoft.com/office/drawing/2014/main" id="{EF61205A-C3B6-2E00-17EE-3E4936238617}"/>
              </a:ext>
            </a:extLst>
          </p:cNvPr>
          <p:cNvSpPr txBox="1"/>
          <p:nvPr/>
        </p:nvSpPr>
        <p:spPr>
          <a:xfrm>
            <a:off x="185467" y="384031"/>
            <a:ext cx="7699075" cy="353943"/>
          </a:xfrm>
          <a:prstGeom prst="rect">
            <a:avLst/>
          </a:prstGeom>
          <a:noFill/>
        </p:spPr>
        <p:txBody>
          <a:bodyPr wrap="square">
            <a:spAutoFit/>
          </a:bodyPr>
          <a:lstStyle/>
          <a:p>
            <a:r>
              <a:rPr lang="en-US" sz="1700" dirty="0"/>
              <a:t>W</a:t>
            </a:r>
            <a:r>
              <a:rPr lang="en-150" sz="1700" dirty="0"/>
              <a:t>e study the perturbed sine-Gordon model  in the form</a:t>
            </a:r>
            <a:endParaRPr lang="en-150" sz="1700" dirty="0">
              <a:solidFill>
                <a:srgbClr val="FF0000"/>
              </a:solidFill>
            </a:endParaRPr>
          </a:p>
        </p:txBody>
      </p:sp>
      <p:pic>
        <p:nvPicPr>
          <p:cNvPr id="8" name="Picture 7" descr="\documentclass{article}&#10;\usepackage{amsmath}&#10;\pagestyle{empty}&#10;\begin{document}&#10;&#10;$$&#10;\partial_t^2 \phi + \alpha\partial_t \phi - \partial_x (\mathcal{F}(x)\partial_x \phi) + \sin \phi = - \Gamma&#10;$$&#10;&#10;&#10;\end{document}" title="IguanaTex Bitmap Display">
            <a:extLst>
              <a:ext uri="{FF2B5EF4-FFF2-40B4-BE49-F238E27FC236}">
                <a16:creationId xmlns:a16="http://schemas.microsoft.com/office/drawing/2014/main" id="{782D864D-6589-1984-2193-0BD98AF63426}"/>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3376762" y="729064"/>
            <a:ext cx="4472380" cy="286476"/>
          </a:xfrm>
          <a:prstGeom prst="rect">
            <a:avLst/>
          </a:prstGeom>
        </p:spPr>
      </p:pic>
      <p:pic>
        <p:nvPicPr>
          <p:cNvPr id="11" name="Picture 10" descr="\documentclass{article}&#10;\usepackage{amsmath}&#10;\pagestyle{empty}&#10;\begin{document}&#10;&#10;&#10;$\phi(0,x)=4 \arctan \left[ \exp \left( \frac{1}{\sqrt{{\cal&#10;F}(x_0)}} \,\, \gamma_0 \, (x-x_0). \right) \right]$&#10;&#10;\end{document}" title="IguanaTex Bitmap Display">
            <a:extLst>
              <a:ext uri="{FF2B5EF4-FFF2-40B4-BE49-F238E27FC236}">
                <a16:creationId xmlns:a16="http://schemas.microsoft.com/office/drawing/2014/main" id="{8279159A-31AE-FD00-77B8-15CCE81DA320}"/>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433408" y="1416328"/>
            <a:ext cx="4728901" cy="561794"/>
          </a:xfrm>
          <a:prstGeom prst="rect">
            <a:avLst/>
          </a:prstGeom>
        </p:spPr>
      </p:pic>
      <p:pic>
        <p:nvPicPr>
          <p:cNvPr id="14" name="Picture 13" descr="\documentclass{article}&#10;\usepackage{amsmath}&#10;\pagestyle{empty}&#10;\DeclareMathOperator{\sech}{sech}&#10;\begin{document}&#10;&#10;&#10;$\partial_t \phi(0,x)= -\frac{2 v}{\sqrt{{\cal F}(x_0)}} \,\, \gamma_0 \, \sech \left[  \frac{1}{\sqrt{{\cal&#10;F}(x_0)}} \,\, \gamma_0 \, (x-x_0) \right]$&#10;&#10;\end{document}" title="IguanaTex Bitmap Display">
            <a:extLst>
              <a:ext uri="{FF2B5EF4-FFF2-40B4-BE49-F238E27FC236}">
                <a16:creationId xmlns:a16="http://schemas.microsoft.com/office/drawing/2014/main" id="{A7177C82-5B87-21FF-8203-8269E06212F2}"/>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232525" y="2029807"/>
            <a:ext cx="5130666" cy="568491"/>
          </a:xfrm>
          <a:prstGeom prst="rect">
            <a:avLst/>
          </a:prstGeom>
        </p:spPr>
      </p:pic>
      <p:pic>
        <p:nvPicPr>
          <p:cNvPr id="16" name="Picture 15" descr="\documentclass{article}&#10;\usepackage{amsmath}&#10;\pagestyle{empty}&#10;\begin{document}&#10;&#10;&#10;$\gamma_0=\frac{1}{\sqrt{1-v^2}}$&#10;&#10;\end{document}" title="IguanaTex Bitmap Display">
            <a:extLst>
              <a:ext uri="{FF2B5EF4-FFF2-40B4-BE49-F238E27FC236}">
                <a16:creationId xmlns:a16="http://schemas.microsoft.com/office/drawing/2014/main" id="{35AED7CF-91DF-B715-7C8F-A7C5D4989A47}"/>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1229864" y="2703336"/>
            <a:ext cx="1241905" cy="356571"/>
          </a:xfrm>
          <a:prstGeom prst="rect">
            <a:avLst/>
          </a:prstGeom>
        </p:spPr>
      </p:pic>
      <p:pic>
        <p:nvPicPr>
          <p:cNvPr id="18" name="Picture 17">
            <a:extLst>
              <a:ext uri="{FF2B5EF4-FFF2-40B4-BE49-F238E27FC236}">
                <a16:creationId xmlns:a16="http://schemas.microsoft.com/office/drawing/2014/main" id="{9926A3F9-52A5-F708-1201-95D91BB8ECB7}"/>
              </a:ext>
            </a:extLst>
          </p:cNvPr>
          <p:cNvPicPr>
            <a:picLocks noChangeAspect="1"/>
          </p:cNvPicPr>
          <p:nvPr/>
        </p:nvPicPr>
        <p:blipFill>
          <a:blip r:embed="rId10"/>
          <a:stretch>
            <a:fillRect/>
          </a:stretch>
        </p:blipFill>
        <p:spPr>
          <a:xfrm>
            <a:off x="5447161" y="1475463"/>
            <a:ext cx="6385927" cy="3419055"/>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CC105F5-658C-65F9-6DAF-5CF70B6C13A1}"/>
                  </a:ext>
                </a:extLst>
              </p:cNvPr>
              <p:cNvSpPr txBox="1"/>
              <p:nvPr/>
            </p:nvSpPr>
            <p:spPr>
              <a:xfrm>
                <a:off x="5746830" y="4952401"/>
                <a:ext cx="6086258" cy="1077218"/>
              </a:xfrm>
              <a:prstGeom prst="rect">
                <a:avLst/>
              </a:prstGeom>
              <a:noFill/>
            </p:spPr>
            <p:txBody>
              <a:bodyPr wrap="square">
                <a:spAutoFit/>
              </a:bodyPr>
              <a:lstStyle/>
              <a:p>
                <a:pPr algn="just"/>
                <a:r>
                  <a:rPr lang="en-150" sz="1600" dirty="0"/>
                  <a:t>The kink width obtained from the field equation (black dots) at standard initial conditions shows significant oscillations especially at the beginning of the evolution. The </a:t>
                </a:r>
                <a14:m>
                  <m:oMath xmlns:m="http://schemas.openxmlformats.org/officeDocument/2006/math">
                    <m:r>
                      <a:rPr lang="en-150" sz="1600" i="1" dirty="0" smtClean="0">
                        <a:latin typeface="Cambria Math" panose="02040503050406030204" pitchFamily="18" charset="0"/>
                      </a:rPr>
                      <m:t>𝛾</m:t>
                    </m:r>
                    <m:r>
                      <a:rPr lang="en-150" sz="1600" i="1" dirty="0">
                        <a:latin typeface="Cambria Math" panose="02040503050406030204" pitchFamily="18" charset="0"/>
                      </a:rPr>
                      <m:t>(</m:t>
                    </m:r>
                    <m:r>
                      <a:rPr lang="en-150" sz="1600" i="1" dirty="0">
                        <a:latin typeface="Cambria Math" panose="02040503050406030204" pitchFamily="18" charset="0"/>
                      </a:rPr>
                      <m:t>𝑡</m:t>
                    </m:r>
                    <m:r>
                      <a:rPr lang="en-150" sz="1600" i="1" dirty="0" smtClean="0">
                        <a:latin typeface="Cambria Math" panose="02040503050406030204" pitchFamily="18" charset="0"/>
                      </a:rPr>
                      <m:t>)</m:t>
                    </m:r>
                  </m:oMath>
                </a14:m>
                <a:r>
                  <a:rPr lang="en-150" sz="1600" dirty="0"/>
                  <a:t> variable is compared with the result of the effective model.</a:t>
                </a:r>
              </a:p>
            </p:txBody>
          </p:sp>
        </mc:Choice>
        <mc:Fallback xmlns="">
          <p:sp>
            <p:nvSpPr>
              <p:cNvPr id="20" name="TextBox 19">
                <a:extLst>
                  <a:ext uri="{FF2B5EF4-FFF2-40B4-BE49-F238E27FC236}">
                    <a16:creationId xmlns:a16="http://schemas.microsoft.com/office/drawing/2014/main" id="{1CC105F5-658C-65F9-6DAF-5CF70B6C13A1}"/>
                  </a:ext>
                </a:extLst>
              </p:cNvPr>
              <p:cNvSpPr txBox="1">
                <a:spLocks noRot="1" noChangeAspect="1" noMove="1" noResize="1" noEditPoints="1" noAdjustHandles="1" noChangeArrowheads="1" noChangeShapeType="1" noTextEdit="1"/>
              </p:cNvSpPr>
              <p:nvPr/>
            </p:nvSpPr>
            <p:spPr>
              <a:xfrm>
                <a:off x="5746830" y="4952401"/>
                <a:ext cx="6086258" cy="1077218"/>
              </a:xfrm>
              <a:prstGeom prst="rect">
                <a:avLst/>
              </a:prstGeom>
              <a:blipFill>
                <a:blip r:embed="rId11"/>
                <a:stretch>
                  <a:fillRect l="-601" t="-1695" r="-501" b="-6215"/>
                </a:stretch>
              </a:blipFill>
            </p:spPr>
            <p:txBody>
              <a:bodyPr/>
              <a:lstStyle/>
              <a:p>
                <a:r>
                  <a:rPr lang="en-150">
                    <a:noFill/>
                  </a:rPr>
                  <a:t> </a:t>
                </a:r>
              </a:p>
            </p:txBody>
          </p:sp>
        </mc:Fallback>
      </mc:AlternateContent>
      <p:sp>
        <p:nvSpPr>
          <p:cNvPr id="3" name="TextBox 2">
            <a:extLst>
              <a:ext uri="{FF2B5EF4-FFF2-40B4-BE49-F238E27FC236}">
                <a16:creationId xmlns:a16="http://schemas.microsoft.com/office/drawing/2014/main" id="{B99503A1-C8C1-8034-6FEC-6931ABDB9811}"/>
              </a:ext>
            </a:extLst>
          </p:cNvPr>
          <p:cNvSpPr txBox="1"/>
          <p:nvPr/>
        </p:nvSpPr>
        <p:spPr>
          <a:xfrm>
            <a:off x="185467" y="1040628"/>
            <a:ext cx="6134582" cy="353943"/>
          </a:xfrm>
          <a:prstGeom prst="rect">
            <a:avLst/>
          </a:prstGeom>
          <a:noFill/>
        </p:spPr>
        <p:txBody>
          <a:bodyPr wrap="square">
            <a:spAutoFit/>
          </a:bodyPr>
          <a:lstStyle/>
          <a:p>
            <a:r>
              <a:rPr lang="en-150" sz="1700" dirty="0"/>
              <a:t>As an initial condition, we propose a new form</a:t>
            </a:r>
            <a:r>
              <a:rPr lang="en-US" sz="1700" dirty="0"/>
              <a:t> of ansatz</a:t>
            </a:r>
            <a:r>
              <a:rPr lang="en-150" sz="1700" dirty="0"/>
              <a:t> </a:t>
            </a:r>
          </a:p>
        </p:txBody>
      </p:sp>
      <p:sp>
        <p:nvSpPr>
          <p:cNvPr id="7" name="TextBox 6">
            <a:extLst>
              <a:ext uri="{FF2B5EF4-FFF2-40B4-BE49-F238E27FC236}">
                <a16:creationId xmlns:a16="http://schemas.microsoft.com/office/drawing/2014/main" id="{24DF44C3-4C25-ACA4-9AF8-D8D7AD2292DE}"/>
              </a:ext>
            </a:extLst>
          </p:cNvPr>
          <p:cNvSpPr txBox="1"/>
          <p:nvPr/>
        </p:nvSpPr>
        <p:spPr>
          <a:xfrm>
            <a:off x="185467" y="2703336"/>
            <a:ext cx="960427" cy="369332"/>
          </a:xfrm>
          <a:prstGeom prst="rect">
            <a:avLst/>
          </a:prstGeom>
          <a:noFill/>
        </p:spPr>
        <p:txBody>
          <a:bodyPr wrap="square">
            <a:spAutoFit/>
          </a:bodyPr>
          <a:lstStyle/>
          <a:p>
            <a:r>
              <a:rPr lang="en-US" sz="1800" dirty="0"/>
              <a:t>Where</a:t>
            </a:r>
            <a:endParaRPr lang="en-150" dirty="0"/>
          </a:p>
        </p:txBody>
      </p:sp>
      <p:cxnSp>
        <p:nvCxnSpPr>
          <p:cNvPr id="10" name="Straight Connector 9">
            <a:extLst>
              <a:ext uri="{FF2B5EF4-FFF2-40B4-BE49-F238E27FC236}">
                <a16:creationId xmlns:a16="http://schemas.microsoft.com/office/drawing/2014/main" id="{C1AE1B0A-C9C6-B878-E8A2-E0F81340E292}"/>
              </a:ext>
            </a:extLst>
          </p:cNvPr>
          <p:cNvCxnSpPr>
            <a:cxnSpLocks/>
          </p:cNvCxnSpPr>
          <p:nvPr/>
        </p:nvCxnSpPr>
        <p:spPr>
          <a:xfrm>
            <a:off x="144684" y="3258273"/>
            <a:ext cx="46761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10E99F9-9B36-2F62-998D-58CEA5543180}"/>
              </a:ext>
            </a:extLst>
          </p:cNvPr>
          <p:cNvPicPr>
            <a:picLocks noChangeAspect="1"/>
          </p:cNvPicPr>
          <p:nvPr/>
        </p:nvPicPr>
        <p:blipFill>
          <a:blip r:embed="rId12"/>
          <a:srcRect l="2611" r="1906"/>
          <a:stretch/>
        </p:blipFill>
        <p:spPr>
          <a:xfrm>
            <a:off x="0" y="4569588"/>
            <a:ext cx="5524277" cy="1545164"/>
          </a:xfrm>
          <a:prstGeom prst="rect">
            <a:avLst/>
          </a:prstGeom>
        </p:spPr>
      </p:pic>
      <p:cxnSp>
        <p:nvCxnSpPr>
          <p:cNvPr id="15" name="Straight Connector 14">
            <a:extLst>
              <a:ext uri="{FF2B5EF4-FFF2-40B4-BE49-F238E27FC236}">
                <a16:creationId xmlns:a16="http://schemas.microsoft.com/office/drawing/2014/main" id="{F0A3159E-2120-71A8-2B54-FC21E997CA1A}"/>
              </a:ext>
            </a:extLst>
          </p:cNvPr>
          <p:cNvCxnSpPr>
            <a:cxnSpLocks/>
          </p:cNvCxnSpPr>
          <p:nvPr/>
        </p:nvCxnSpPr>
        <p:spPr>
          <a:xfrm>
            <a:off x="5635554" y="3841824"/>
            <a:ext cx="0" cy="229523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787CF2D-5841-AA33-B726-C3DA0243563F}"/>
              </a:ext>
            </a:extLst>
          </p:cNvPr>
          <p:cNvSpPr txBox="1"/>
          <p:nvPr/>
        </p:nvSpPr>
        <p:spPr>
          <a:xfrm>
            <a:off x="0" y="3359933"/>
            <a:ext cx="6134582" cy="369332"/>
          </a:xfrm>
          <a:prstGeom prst="rect">
            <a:avLst/>
          </a:prstGeom>
          <a:noFill/>
        </p:spPr>
        <p:txBody>
          <a:bodyPr wrap="square">
            <a:spAutoFit/>
          </a:bodyPr>
          <a:lstStyle/>
          <a:p>
            <a:pPr marL="285750" indent="-285750">
              <a:buFont typeface="Wingdings" panose="05000000000000000000" pitchFamily="2" charset="2"/>
              <a:buChar char="Ø"/>
            </a:pPr>
            <a:r>
              <a:rPr lang="en-150" b="1" dirty="0"/>
              <a:t>Moduli space of the system</a:t>
            </a:r>
          </a:p>
        </p:txBody>
      </p:sp>
      <p:sp>
        <p:nvSpPr>
          <p:cNvPr id="26" name="TextBox 25">
            <a:extLst>
              <a:ext uri="{FF2B5EF4-FFF2-40B4-BE49-F238E27FC236}">
                <a16:creationId xmlns:a16="http://schemas.microsoft.com/office/drawing/2014/main" id="{C64D9C96-9347-2ACE-7796-0467B076D192}"/>
              </a:ext>
            </a:extLst>
          </p:cNvPr>
          <p:cNvSpPr txBox="1"/>
          <p:nvPr/>
        </p:nvSpPr>
        <p:spPr>
          <a:xfrm>
            <a:off x="185467" y="3821542"/>
            <a:ext cx="4976842" cy="584775"/>
          </a:xfrm>
          <a:prstGeom prst="rect">
            <a:avLst/>
          </a:prstGeom>
          <a:noFill/>
        </p:spPr>
        <p:txBody>
          <a:bodyPr wrap="square">
            <a:spAutoFit/>
          </a:bodyPr>
          <a:lstStyle/>
          <a:p>
            <a:pPr algn="just"/>
            <a:r>
              <a:rPr lang="en-150" sz="1600" dirty="0"/>
              <a:t>Ricci scalar for inhomogeneity in the form of a barrier (left panel) and periodic inhomogeneity (right panel).</a:t>
            </a:r>
          </a:p>
        </p:txBody>
      </p:sp>
    </p:spTree>
    <p:extLst>
      <p:ext uri="{BB962C8B-B14F-4D97-AF65-F5344CB8AC3E}">
        <p14:creationId xmlns:p14="http://schemas.microsoft.com/office/powerpoint/2010/main" val="2831096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4D23DA9-BA06-6223-A169-908F29661F2C}"/>
              </a:ext>
            </a:extLst>
          </p:cNvPr>
          <p:cNvSpPr txBox="1"/>
          <p:nvPr/>
        </p:nvSpPr>
        <p:spPr>
          <a:xfrm>
            <a:off x="1438" y="0"/>
            <a:ext cx="12190562"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t>Hamiltonian Case</a:t>
            </a:r>
          </a:p>
        </p:txBody>
      </p:sp>
      <p:sp>
        <p:nvSpPr>
          <p:cNvPr id="3" name="TextBox 2">
            <a:extLst>
              <a:ext uri="{FF2B5EF4-FFF2-40B4-BE49-F238E27FC236}">
                <a16:creationId xmlns:a16="http://schemas.microsoft.com/office/drawing/2014/main" id="{8F09985E-84CB-AFFF-4830-7A83CD2BD056}"/>
              </a:ext>
            </a:extLst>
          </p:cNvPr>
          <p:cNvSpPr txBox="1"/>
          <p:nvPr/>
        </p:nvSpPr>
        <p:spPr>
          <a:xfrm>
            <a:off x="69449" y="461665"/>
            <a:ext cx="10423002" cy="353943"/>
          </a:xfrm>
          <a:prstGeom prst="rect">
            <a:avLst/>
          </a:prstGeom>
          <a:noFill/>
        </p:spPr>
        <p:txBody>
          <a:bodyPr wrap="square">
            <a:spAutoFit/>
          </a:bodyPr>
          <a:lstStyle/>
          <a:p>
            <a:r>
              <a:rPr lang="en-150" sz="1700" dirty="0"/>
              <a:t>In the absence of dissipation and forcing, the equation of motion simplifies significantly</a:t>
            </a:r>
          </a:p>
        </p:txBody>
      </p:sp>
      <p:pic>
        <p:nvPicPr>
          <p:cNvPr id="6" name="Picture 5" descr="\documentclass{article}&#10;\usepackage{amsmath}&#10;\pagestyle{empty}&#10;\begin{document}&#10;&#10;$\partial_t^2 \phi - \partial_x (\mathcal{F}(x)\partial_x \phi) + \sin \phi = 0$&#10;&#10;&#10;\end{document}" title="IguanaTex Bitmap Display">
            <a:extLst>
              <a:ext uri="{FF2B5EF4-FFF2-40B4-BE49-F238E27FC236}">
                <a16:creationId xmlns:a16="http://schemas.microsoft.com/office/drawing/2014/main" id="{7484809B-0A1F-6029-FB33-47853A147E35}"/>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8136961" y="520244"/>
            <a:ext cx="3059657" cy="245486"/>
          </a:xfrm>
          <a:prstGeom prst="rect">
            <a:avLst/>
          </a:prstGeom>
        </p:spPr>
      </p:pic>
      <p:sp>
        <p:nvSpPr>
          <p:cNvPr id="8" name="TextBox 7">
            <a:extLst>
              <a:ext uri="{FF2B5EF4-FFF2-40B4-BE49-F238E27FC236}">
                <a16:creationId xmlns:a16="http://schemas.microsoft.com/office/drawing/2014/main" id="{7D0C255E-4691-644F-B7A7-1F11754E8322}"/>
              </a:ext>
            </a:extLst>
          </p:cNvPr>
          <p:cNvSpPr txBox="1"/>
          <p:nvPr/>
        </p:nvSpPr>
        <p:spPr>
          <a:xfrm>
            <a:off x="69449" y="917033"/>
            <a:ext cx="6134582" cy="353943"/>
          </a:xfrm>
          <a:prstGeom prst="rect">
            <a:avLst/>
          </a:prstGeom>
          <a:noFill/>
        </p:spPr>
        <p:txBody>
          <a:bodyPr wrap="square">
            <a:spAutoFit/>
          </a:bodyPr>
          <a:lstStyle/>
          <a:p>
            <a:r>
              <a:rPr lang="en-US" sz="1700" dirty="0"/>
              <a:t>The </a:t>
            </a:r>
            <a:r>
              <a:rPr lang="en-US" sz="1700" dirty="0" err="1"/>
              <a:t>Lagrangian</a:t>
            </a:r>
            <a:r>
              <a:rPr lang="en-US" sz="1700" dirty="0"/>
              <a:t> for this system takes the form</a:t>
            </a:r>
            <a:endParaRPr lang="en-150" sz="1700" dirty="0"/>
          </a:p>
        </p:txBody>
      </p:sp>
      <p:pic>
        <p:nvPicPr>
          <p:cNvPr id="10" name="Picture 9" descr="\documentclass{article}&#10;\usepackage{amsmath}&#10;\pagestyle{empty}&#10;\begin{document}&#10;&#10;$&#10;L= \int_{-\infty}^{+\infty} dx {\cal L}(\phi) =\int_{-\infty}^{+\infty} dx  \left[ \frac{1}{2}~ (\partial_t&#10;\phi)^2 - \frac{1}{2} ~{\cal F}(x) (\partial_x \phi)^2 -  (1-\cos&#10;\phi) \right]&#10;$&#10;&#10;&#10;\end{document}" title="IguanaTex Bitmap Display">
            <a:extLst>
              <a:ext uri="{FF2B5EF4-FFF2-40B4-BE49-F238E27FC236}">
                <a16:creationId xmlns:a16="http://schemas.microsoft.com/office/drawing/2014/main" id="{D7A8CBEC-6262-E347-8B1C-EF4B589DFCD6}"/>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4397824" y="920465"/>
            <a:ext cx="6754285" cy="308571"/>
          </a:xfrm>
          <a:prstGeom prst="rect">
            <a:avLst/>
          </a:prstGeom>
        </p:spPr>
      </p:pic>
      <p:sp>
        <p:nvSpPr>
          <p:cNvPr id="12" name="TextBox 11">
            <a:extLst>
              <a:ext uri="{FF2B5EF4-FFF2-40B4-BE49-F238E27FC236}">
                <a16:creationId xmlns:a16="http://schemas.microsoft.com/office/drawing/2014/main" id="{38E7E2A9-932A-7D8E-8285-288BC394A3CA}"/>
              </a:ext>
            </a:extLst>
          </p:cNvPr>
          <p:cNvSpPr txBox="1"/>
          <p:nvPr/>
        </p:nvSpPr>
        <p:spPr>
          <a:xfrm>
            <a:off x="69449" y="1363061"/>
            <a:ext cx="1446835" cy="353943"/>
          </a:xfrm>
          <a:prstGeom prst="rect">
            <a:avLst/>
          </a:prstGeom>
          <a:noFill/>
        </p:spPr>
        <p:txBody>
          <a:bodyPr wrap="square">
            <a:spAutoFit/>
          </a:bodyPr>
          <a:lstStyle/>
          <a:p>
            <a:r>
              <a:rPr lang="en-150" sz="1700" dirty="0"/>
              <a:t>By introducing</a:t>
            </a:r>
          </a:p>
        </p:txBody>
      </p:sp>
      <p:pic>
        <p:nvPicPr>
          <p:cNvPr id="14" name="Picture 13" descr="\documentclass{article}&#10;\usepackage{amsmath}&#10;\pagestyle{empty}&#10;\begin{document}&#10;&#10;$\phi(t,x)=4 \arctan e^{\xi(t,x)}$&#10;&#10;&#10;\end{document}" title="IguanaTex Bitmap Display">
            <a:extLst>
              <a:ext uri="{FF2B5EF4-FFF2-40B4-BE49-F238E27FC236}">
                <a16:creationId xmlns:a16="http://schemas.microsoft.com/office/drawing/2014/main" id="{498121B7-19A8-BF8F-5C24-0AED80C08BA1}"/>
              </a:ext>
            </a:extLst>
          </p:cNvPr>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1608239" y="1410432"/>
            <a:ext cx="2286171" cy="259200"/>
          </a:xfrm>
          <a:prstGeom prst="rect">
            <a:avLst/>
          </a:prstGeom>
        </p:spPr>
      </p:pic>
      <p:sp>
        <p:nvSpPr>
          <p:cNvPr id="15" name="TextBox 14">
            <a:extLst>
              <a:ext uri="{FF2B5EF4-FFF2-40B4-BE49-F238E27FC236}">
                <a16:creationId xmlns:a16="http://schemas.microsoft.com/office/drawing/2014/main" id="{75457021-CB51-5DB3-4A8B-59B89F157BFB}"/>
              </a:ext>
            </a:extLst>
          </p:cNvPr>
          <p:cNvSpPr txBox="1"/>
          <p:nvPr/>
        </p:nvSpPr>
        <p:spPr>
          <a:xfrm>
            <a:off x="3986366" y="1370647"/>
            <a:ext cx="822916" cy="353943"/>
          </a:xfrm>
          <a:prstGeom prst="rect">
            <a:avLst/>
          </a:prstGeom>
          <a:noFill/>
        </p:spPr>
        <p:txBody>
          <a:bodyPr wrap="square">
            <a:spAutoFit/>
          </a:bodyPr>
          <a:lstStyle/>
          <a:p>
            <a:r>
              <a:rPr lang="en-US" sz="1700" dirty="0"/>
              <a:t>where </a:t>
            </a:r>
            <a:endParaRPr lang="en-150" sz="1700" dirty="0"/>
          </a:p>
        </p:txBody>
      </p:sp>
      <p:pic>
        <p:nvPicPr>
          <p:cNvPr id="17" name="Picture 16" descr="\documentclass{article}&#10;\usepackage{amsmath}&#10;\pagestyle{empty}&#10;\begin{document}&#10;&#10;$&#10; \xi= \frac{1}{\sqrt{{\cal&#10;F}(x_0(t))}} \,\, \gamma(t) \, (x-x_0(t))&#10;$&#10;&#10;&#10;\end{document}" title="IguanaTex Bitmap Display">
            <a:extLst>
              <a:ext uri="{FF2B5EF4-FFF2-40B4-BE49-F238E27FC236}">
                <a16:creationId xmlns:a16="http://schemas.microsoft.com/office/drawing/2014/main" id="{826630F9-7A05-2841-AD5E-56D40E1AB220}"/>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4901238" y="1412100"/>
            <a:ext cx="2904686" cy="390857"/>
          </a:xfrm>
          <a:prstGeom prst="rect">
            <a:avLst/>
          </a:prstGeom>
        </p:spPr>
      </p:pic>
      <p:sp>
        <p:nvSpPr>
          <p:cNvPr id="19" name="TextBox 18">
            <a:extLst>
              <a:ext uri="{FF2B5EF4-FFF2-40B4-BE49-F238E27FC236}">
                <a16:creationId xmlns:a16="http://schemas.microsoft.com/office/drawing/2014/main" id="{4FC03D80-B3C2-34F4-84B8-81C4A49D8883}"/>
              </a:ext>
            </a:extLst>
          </p:cNvPr>
          <p:cNvSpPr txBox="1"/>
          <p:nvPr/>
        </p:nvSpPr>
        <p:spPr>
          <a:xfrm>
            <a:off x="69449" y="1826113"/>
            <a:ext cx="6134582" cy="353943"/>
          </a:xfrm>
          <a:prstGeom prst="rect">
            <a:avLst/>
          </a:prstGeom>
          <a:noFill/>
        </p:spPr>
        <p:txBody>
          <a:bodyPr wrap="square">
            <a:spAutoFit/>
          </a:bodyPr>
          <a:lstStyle/>
          <a:p>
            <a:r>
              <a:rPr lang="en-US" sz="1700" dirty="0"/>
              <a:t>T</a:t>
            </a:r>
            <a:r>
              <a:rPr lang="en-150" sz="1700" dirty="0"/>
              <a:t>he </a:t>
            </a:r>
            <a:r>
              <a:rPr lang="en-150" sz="1700" dirty="0" err="1"/>
              <a:t>Lagrangian</a:t>
            </a:r>
            <a:r>
              <a:rPr lang="en-150" sz="1700" dirty="0"/>
              <a:t> can be equivalently transformed to the form</a:t>
            </a:r>
          </a:p>
        </p:txBody>
      </p:sp>
      <p:pic>
        <p:nvPicPr>
          <p:cNvPr id="21" name="Picture 20" descr="\documentclass{article}&#10;\usepackage{amsmath}&#10;\pagestyle{empty}&#10;\begin{document}&#10;&#10;$&#10;L=4 \int_{-\infty}^{+\infty} dx  \,\, {\rm sech}^2 \xi \left[&#10;\frac{1}{2}\,(\partial_{t} \xi)^2 - \frac{1}{2}\, {\cal&#10;F}(x)(\partial_{x} \xi)^2 -\frac{1}{2} \right]&#10;$&#10;&#10;&#10;\end{document}" title="IguanaTex Bitmap Display">
            <a:extLst>
              <a:ext uri="{FF2B5EF4-FFF2-40B4-BE49-F238E27FC236}">
                <a16:creationId xmlns:a16="http://schemas.microsoft.com/office/drawing/2014/main" id="{32103E7A-A767-9070-A348-74139397C3D7}"/>
              </a:ext>
            </a:extLst>
          </p:cNvPr>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5576060" y="1868591"/>
            <a:ext cx="5033143" cy="308571"/>
          </a:xfrm>
          <a:prstGeom prst="rect">
            <a:avLst/>
          </a:prstGeom>
        </p:spPr>
      </p:pic>
      <p:pic>
        <p:nvPicPr>
          <p:cNvPr id="26" name="Picture 25" descr="\documentclass{article}&#10;\usepackage{amsmath}&#10;\pagestyle{empty}&#10;\DeclareMathOperator{\sech}{sech}&#10;\begin{document}&#10;&#10;\begin{equation*}&#10;\begin{gathered}&#10;\label{integrals}&#10;    M = 4\int_{-\infty}^{+\infty}dx\sech^2(\xi) \, W(\xi)^2\\&#10;    m = \frac{4}{\gamma^2}\int_{-\infty}^{+\infty}dx\sech^2(\xi) \, \xi^2\\&#10;    \kappa = \frac{4}{\gamma} \int_{-\infty}^{+\infty}dx\sech^2(\xi) W(\xi) \, \xi \\&#10;    V = 2\int_{-\infty}^{+\infty}dx\sech^2(\xi) \, \left( 1 + \frac{\mathcal{F}(x)}{\mathcal{F}(x_0)}\gamma^2 \right) &#10;\end{gathered}&#10;\end{equation*}&#10;&#10;&#10;\end{document}" title="IguanaTex Bitmap Display">
            <a:extLst>
              <a:ext uri="{FF2B5EF4-FFF2-40B4-BE49-F238E27FC236}">
                <a16:creationId xmlns:a16="http://schemas.microsoft.com/office/drawing/2014/main" id="{A3BDE552-7256-B2BC-9D19-D3528AD0D312}"/>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6874544" y="2648868"/>
            <a:ext cx="3952457" cy="2578286"/>
          </a:xfrm>
          <a:prstGeom prst="rect">
            <a:avLst/>
          </a:prstGeom>
        </p:spPr>
      </p:pic>
      <p:sp>
        <p:nvSpPr>
          <p:cNvPr id="28" name="TextBox 27">
            <a:extLst>
              <a:ext uri="{FF2B5EF4-FFF2-40B4-BE49-F238E27FC236}">
                <a16:creationId xmlns:a16="http://schemas.microsoft.com/office/drawing/2014/main" id="{40F92F8D-093F-3366-CB48-377D6A73B66E}"/>
              </a:ext>
            </a:extLst>
          </p:cNvPr>
          <p:cNvSpPr txBox="1"/>
          <p:nvPr/>
        </p:nvSpPr>
        <p:spPr>
          <a:xfrm>
            <a:off x="83854" y="2279727"/>
            <a:ext cx="7621111" cy="353943"/>
          </a:xfrm>
          <a:prstGeom prst="rect">
            <a:avLst/>
          </a:prstGeom>
          <a:noFill/>
        </p:spPr>
        <p:txBody>
          <a:bodyPr wrap="square">
            <a:spAutoFit/>
          </a:bodyPr>
          <a:lstStyle/>
          <a:p>
            <a:r>
              <a:rPr lang="en-US" sz="1700" dirty="0"/>
              <a:t>Effective </a:t>
            </a:r>
            <a:r>
              <a:rPr lang="en-US" sz="1700" dirty="0" err="1"/>
              <a:t>Lagrangian</a:t>
            </a:r>
            <a:r>
              <a:rPr lang="en-US" sz="1700" dirty="0"/>
              <a:t> is obtained by integrating over the spatial variable</a:t>
            </a:r>
            <a:endParaRPr lang="en-150" sz="1700" dirty="0"/>
          </a:p>
        </p:txBody>
      </p:sp>
      <p:pic>
        <p:nvPicPr>
          <p:cNvPr id="32" name="Picture 31" descr="\documentclass{article}&#10;\usepackage{amsmath}&#10;\pagestyle{empty}&#10;\begin{document}&#10;&#10;&#10;$&#10;L_{eff} = \frac{1}{2}\, M \Dot{x}_0^2 +\frac{1}{2}\, m \Dot{\gamma}^2 - \kappa \Dot{x}_0 \Dot{\gamma} - V&#10;$&#10;&#10;\end{document}" title="IguanaTex Bitmap Display">
            <a:extLst>
              <a:ext uri="{FF2B5EF4-FFF2-40B4-BE49-F238E27FC236}">
                <a16:creationId xmlns:a16="http://schemas.microsoft.com/office/drawing/2014/main" id="{BFF2D035-9C6E-9520-0A0C-14A376D4BD11}"/>
              </a:ext>
            </a:extLst>
          </p:cNvPr>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1861997" y="2806835"/>
            <a:ext cx="3542400" cy="274286"/>
          </a:xfrm>
          <a:prstGeom prst="rect">
            <a:avLst/>
          </a:prstGeom>
        </p:spPr>
      </p:pic>
      <p:pic>
        <p:nvPicPr>
          <p:cNvPr id="34" name="Picture 33" descr="\documentclass{article}&#10;\usepackage{amsmath}&#10;\pagestyle{empty}&#10;\begin{document}&#10;&#10;$&#10;W(\xi) = \frac{1}{2 {\cal F}(x_0)} ( \partial_{x_0} {\cal F}(x_0)) \, \xi + \frac{1}{\sqrt{{\cal F}(x_0)}} \, \gamma&#10;$&#10;&#10;&#10;\end{document}" title="IguanaTex Bitmap Display">
            <a:extLst>
              <a:ext uri="{FF2B5EF4-FFF2-40B4-BE49-F238E27FC236}">
                <a16:creationId xmlns:a16="http://schemas.microsoft.com/office/drawing/2014/main" id="{8F790F5E-0357-4A6D-3547-F7E5E179D26D}"/>
              </a:ext>
            </a:extLst>
          </p:cNvPr>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6965058" y="5688491"/>
            <a:ext cx="3861943" cy="390857"/>
          </a:xfrm>
          <a:prstGeom prst="rect">
            <a:avLst/>
          </a:prstGeom>
        </p:spPr>
      </p:pic>
      <p:sp>
        <p:nvSpPr>
          <p:cNvPr id="41" name="Rectangle 40">
            <a:extLst>
              <a:ext uri="{FF2B5EF4-FFF2-40B4-BE49-F238E27FC236}">
                <a16:creationId xmlns:a16="http://schemas.microsoft.com/office/drawing/2014/main" id="{FDEB604F-F8FA-A1E9-74BF-A38C3A3FC0AF}"/>
              </a:ext>
            </a:extLst>
          </p:cNvPr>
          <p:cNvSpPr/>
          <p:nvPr/>
        </p:nvSpPr>
        <p:spPr>
          <a:xfrm>
            <a:off x="277793" y="3977089"/>
            <a:ext cx="5862577" cy="212320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150"/>
          </a:p>
        </p:txBody>
      </p:sp>
      <p:sp>
        <p:nvSpPr>
          <p:cNvPr id="36" name="TextBox 35">
            <a:extLst>
              <a:ext uri="{FF2B5EF4-FFF2-40B4-BE49-F238E27FC236}">
                <a16:creationId xmlns:a16="http://schemas.microsoft.com/office/drawing/2014/main" id="{F6BFAA5D-101F-C192-01DB-EA260DFCCA8A}"/>
              </a:ext>
            </a:extLst>
          </p:cNvPr>
          <p:cNvSpPr txBox="1"/>
          <p:nvPr/>
        </p:nvSpPr>
        <p:spPr>
          <a:xfrm>
            <a:off x="83854" y="3291734"/>
            <a:ext cx="6279265" cy="615553"/>
          </a:xfrm>
          <a:prstGeom prst="rect">
            <a:avLst/>
          </a:prstGeom>
          <a:noFill/>
        </p:spPr>
        <p:txBody>
          <a:bodyPr wrap="square">
            <a:spAutoFit/>
          </a:bodyPr>
          <a:lstStyle/>
          <a:p>
            <a:r>
              <a:rPr lang="en-150" sz="1700" dirty="0"/>
              <a:t>The Euler-Lagrange equations obtained from the effective </a:t>
            </a:r>
            <a:r>
              <a:rPr lang="en-150" sz="1700" dirty="0" err="1"/>
              <a:t>Lagrangian</a:t>
            </a:r>
            <a:r>
              <a:rPr lang="en-150" sz="1700" dirty="0"/>
              <a:t> take the form of</a:t>
            </a:r>
          </a:p>
        </p:txBody>
      </p:sp>
      <p:pic>
        <p:nvPicPr>
          <p:cNvPr id="40" name="Picture 39" descr="\documentclass{article}&#10;\usepackage{amsmath}&#10;\pagestyle{empty}&#10;\begin{document}&#10;&#10;\begin{equation*}&#10;\begin{gathered}&#10;\label{2dof_ansatz}&#10;    M\Ddot{x}_0-\kappa\Ddot{\gamma}+\frac{1}{2}(\partial_{x_0}M)\Dot{x}_0^2-\frac{1}{2}(\partial_{x_0}m)\Dot{\gamma}^2-(\partial_{\gamma}\kappa)\Dot{\gamma}^2\\+(\partial_{\gamma}M)\Dot{\gamma}\Dot{x}_0+\partial_{x_0}V=0,\\&#10;    m\Ddot{\gamma}-\kappa\Ddot{x}_0 +\frac{1}{2}(\partial_{\gamma}m)\Dot{\gamma}^2-\frac{1}{2}(\partial_{\gamma}M)\Dot{x}_0^2-(\partial_{x_0}\kappa)\Dot{x}_0^2\\+(\partial_{x_0}m)\Dot{x}_0\Dot{\gamma}+\partial_{\gamma}V=0.&#10;\end{gathered}&#10;\end{equation*}&#10;&#10;&#10;\end{document}" title="IguanaTex Bitmap Display">
            <a:extLst>
              <a:ext uri="{FF2B5EF4-FFF2-40B4-BE49-F238E27FC236}">
                <a16:creationId xmlns:a16="http://schemas.microsoft.com/office/drawing/2014/main" id="{29D3A4D1-8A32-97E1-A3C5-82DE2D96C104}"/>
              </a:ext>
            </a:extLst>
          </p:cNvPr>
          <p:cNvPicPr>
            <a:picLocks noChangeAspect="1"/>
          </p:cNvPicPr>
          <p:nvPr>
            <p:custDataLst>
              <p:tags r:id="rId9"/>
            </p:custDataLst>
          </p:nvPr>
        </p:nvPicPr>
        <p:blipFill>
          <a:blip r:embed="rId19">
            <a:extLst>
              <a:ext uri="{28A0092B-C50C-407E-A947-70E740481C1C}">
                <a14:useLocalDpi xmlns:a14="http://schemas.microsoft.com/office/drawing/2010/main" val="0"/>
              </a:ext>
            </a:extLst>
          </a:blip>
          <a:stretch>
            <a:fillRect/>
          </a:stretch>
        </p:blipFill>
        <p:spPr>
          <a:xfrm>
            <a:off x="441120" y="4071834"/>
            <a:ext cx="5391239" cy="1915429"/>
          </a:xfrm>
          <a:prstGeom prst="rect">
            <a:avLst/>
          </a:prstGeom>
        </p:spPr>
      </p:pic>
      <p:sp>
        <p:nvSpPr>
          <p:cNvPr id="5" name="TextBox 4">
            <a:extLst>
              <a:ext uri="{FF2B5EF4-FFF2-40B4-BE49-F238E27FC236}">
                <a16:creationId xmlns:a16="http://schemas.microsoft.com/office/drawing/2014/main" id="{710BB821-1182-6678-6733-6F70A9656AEF}"/>
              </a:ext>
            </a:extLst>
          </p:cNvPr>
          <p:cNvSpPr txBox="1"/>
          <p:nvPr/>
        </p:nvSpPr>
        <p:spPr>
          <a:xfrm>
            <a:off x="0" y="6433291"/>
            <a:ext cx="12192000" cy="392159"/>
          </a:xfrm>
          <a:prstGeom prst="rect">
            <a:avLst/>
          </a:prstGeom>
          <a:noFill/>
        </p:spPr>
        <p:txBody>
          <a:bodyPr wrap="square">
            <a:spAutoFit/>
          </a:bodyPr>
          <a:lstStyle/>
          <a:p>
            <a:pPr algn="ctr">
              <a:lnSpc>
                <a:spcPct val="115000"/>
              </a:lnSpc>
            </a:pP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T. Dobrowolski</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J. Gatlik,</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and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Panayotis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G. </a:t>
            </a:r>
            <a:r>
              <a:rPr lang="en-US" dirty="0" err="1">
                <a:solidFill>
                  <a:schemeClr val="accent1">
                    <a:lumMod val="60000"/>
                    <a:lumOff val="40000"/>
                  </a:schemeClr>
                </a:solidFill>
                <a:latin typeface="+mj-lt"/>
                <a:ea typeface="Calibri" panose="020F0502020204030204" pitchFamily="34" charset="0"/>
                <a:cs typeface="Times New Roman" panose="02020603050405020304" pitchFamily="18" charset="0"/>
              </a:rPr>
              <a:t>Kevrekidis</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 </a:t>
            </a:r>
            <a:r>
              <a:rPr lang="en-US"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arXiv:2409.05436 [nlin.PS] </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(202</a:t>
            </a:r>
            <a:r>
              <a:rPr lang="en-US" dirty="0">
                <a:solidFill>
                  <a:schemeClr val="accent1">
                    <a:lumMod val="60000"/>
                    <a:lumOff val="40000"/>
                  </a:schemeClr>
                </a:solidFill>
                <a:latin typeface="+mj-lt"/>
                <a:ea typeface="Calibri" panose="020F0502020204030204" pitchFamily="34" charset="0"/>
                <a:cs typeface="Times New Roman" panose="02020603050405020304" pitchFamily="18" charset="0"/>
              </a:rPr>
              <a:t>4</a:t>
            </a:r>
            <a:r>
              <a:rPr lang="pl-PL" sz="18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787773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2200.975"/>
  <p:tag name="OUTPUTTYPE" val="PNG"/>
  <p:tag name="IGUANATEXVERSION" val="160"/>
  <p:tag name="LATEXADDIN" val="\documentclass{article}&#10;\usepackage{amsmath}&#10;\pagestyle{empty}&#10;\begin{document}&#10;&#10;$$&#10;\partial_t^2 \phi + \alpha \partial_t \phi - \partial_x (\mathcal{F}(x)\partial_x \phi) + \sin \phi = -\Gamma&#10;$$&#10;&#10;\end{document}"/>
  <p:tag name="IGUANATEXSIZE" val="24"/>
  <p:tag name="IGUANATEXCURSOR" val="193"/>
  <p:tag name="TRANSPARENCY" val="True"/>
  <p:tag name="LATEXENGINEID" val="0"/>
  <p:tag name="TEMPFOLDER" val="c:\temp\"/>
  <p:tag name="LATEXFORMHEIGHT" val="320"/>
  <p:tag name="LATEXFORMWIDTH" val="385"/>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1968.504"/>
  <p:tag name="OUTPUTTYPE" val="PNG"/>
  <p:tag name="IGUANATEXVERSION" val="160"/>
  <p:tag name="LATEXADDIN" val="\documentclass{article}&#10;\usepackage{amsmath}&#10;\pagestyle{empty}&#10;\begin{document}&#10;&#10;$$&#10;\partial_t^2 \psi - \partial_x \left( {\cal F}(x)\partial_x \psi\right) + ( \cos \phi_0 ) \psi = 0&#10;$$&#10;&#10;&#10;\end{document}"/>
  <p:tag name="IGUANATEXSIZE" val="20"/>
  <p:tag name="IGUANATEXCURSOR" val="182"/>
  <p:tag name="TRANSPARENCY" val="True"/>
  <p:tag name="LATEXENGINEID" val="0"/>
  <p:tag name="TEMPFOLDER" val="c:\temp\"/>
  <p:tag name="LATEXFORMHEIGHT" val="320"/>
  <p:tag name="LATEXFORMWIDTH" val="385"/>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311.961"/>
  <p:tag name="ORIGINALWIDTH" val="1490.814"/>
  <p:tag name="OUTPUTTYPE" val="PNG"/>
  <p:tag name="IGUANATEXVERSION" val="160"/>
  <p:tag name="LATEXADDIN" val="\documentclass{article}&#10;\usepackage{amsmath}&#10;\pagestyle{empty}&#10;\begin{document}&#10;&#10;\begin{align*}&#10;    -\partial_x \left( {\cal F}(x)\partial_x \chi \right) + (\cos \phi_K ) \chi \\= \varepsilon\partial_x\left( g(x)\partial \phi_K\right)&#10;\end{align*}&#10;&#10;&#10;\end{document}"/>
  <p:tag name="IGUANATEXSIZE" val="22"/>
  <p:tag name="IGUANATEXCURSOR" val="178"/>
  <p:tag name="TRANSPARENCY" val="True"/>
  <p:tag name="LATEXENGINEID" val="0"/>
  <p:tag name="TEMPFOLDER" val="c:\temp\"/>
  <p:tag name="LATEXFORMHEIGHT" val="320"/>
  <p:tag name="LATEXFORMWIDTH" val="385"/>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311.961"/>
  <p:tag name="ORIGINALWIDTH" val="1793.776"/>
  <p:tag name="OUTPUTTYPE" val="PNG"/>
  <p:tag name="IGUANATEXVERSION" val="160"/>
  <p:tag name="LATEXADDIN" val="\documentclass{article}&#10;\usepackage{amsmath}&#10;\pagestyle{empty}&#10;\begin{document}&#10;&#10;\begin{align*}&#10;    - \partial_x \left( {\cal F}(x)\, \partial_x v(x)\right) + (\cos \phi_0 ) \, v(x)\\= \lambda v(x)&#10;\end{align*}&#10;&#10;&#10;&#10;\end{document}"/>
  <p:tag name="IGUANATEXSIZE" val="22"/>
  <p:tag name="IGUANATEXCURSOR" val="183"/>
  <p:tag name="TRANSPARENCY" val="True"/>
  <p:tag name="LATEXENGINEID" val="0"/>
  <p:tag name="TEMPFOLDER" val="c:\temp\"/>
  <p:tag name="LATEXFORMHEIGHT" val="320"/>
  <p:tag name="LATEXFORMWIDTH" val="385"/>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49.2313"/>
  <p:tag name="ORIGINALWIDTH" val="794.9006"/>
  <p:tag name="OUTPUTTYPE" val="PNG"/>
  <p:tag name="IGUANATEXVERSION" val="160"/>
  <p:tag name="LATEXADDIN" val="\documentclass{article}&#10;\usepackage{amsmath}&#10;\pagestyle{empty}&#10;\begin{document}&#10;&#10;$$&#10;\hat{{\cal L}} \, v(x) = \lambda v(x)&#10;$$&#10;&#10;&#10;\end{document}"/>
  <p:tag name="IGUANATEXSIZE" val="22"/>
  <p:tag name="IGUANATEXCURSOR" val="121"/>
  <p:tag name="TRANSPARENCY" val="True"/>
  <p:tag name="LATEXENGINEID" val="0"/>
  <p:tag name="TEMPFOLDER" val="c:\temp\"/>
  <p:tag name="LATEXFORMHEIGHT" val="320"/>
  <p:tag name="LATEXFORMWIDTH" val="385"/>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293.588"/>
  <p:tag name="OUTPUTTYPE" val="PNG"/>
  <p:tag name="IGUANATEXVERSION" val="160"/>
  <p:tag name="LATEXADDIN" val="\documentclass{article}&#10;\usepackage{amsmath}&#10;\pagestyle{empty}&#10;\begin{document}&#10;&#10;$$&#10;\phi(t,x) = \phi_0(x) + \psi(t,x)&#10;$$&#10;&#10;&#10;\end{document}"/>
  <p:tag name="IGUANATEXSIZE" val="20"/>
  <p:tag name="IGUANATEXCURSOR" val="117"/>
  <p:tag name="TRANSPARENCY" val="True"/>
  <p:tag name="LATEXENGINEID" val="0"/>
  <p:tag name="TEMPFOLDER" val="c:\temp\"/>
  <p:tag name="LATEXFORMHEIGHT" val="320"/>
  <p:tag name="LATEXFORMWIDTH" val="385"/>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81.852"/>
  <p:tag name="OUTPUTTYPE" val="PNG"/>
  <p:tag name="IGUANATEXVERSION" val="160"/>
  <p:tag name="LATEXADDIN" val="\documentclass{article}&#10;\usepackage{amsmath}&#10;\pagestyle{empty}&#10;\begin{document}&#10;&#10;$$&#10;\phi_0(x) = \phi_K(x)+\chi(x)&#10;$$&#10;&#10;&#10;\end{document}"/>
  <p:tag name="IGUANATEXSIZE" val="20"/>
  <p:tag name="IGUANATEXCURSOR" val="113"/>
  <p:tag name="TRANSPARENCY" val="True"/>
  <p:tag name="LATEXENGINEID" val="0"/>
  <p:tag name="TEMPFOLDER" val="c:\temp\"/>
  <p:tag name="LATEXFORMHEIGHT" val="320"/>
  <p:tag name="LATEXFORMWIDTH" val="385"/>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2200.975"/>
  <p:tag name="OUTPUTTYPE" val="PNG"/>
  <p:tag name="IGUANATEXVERSION" val="160"/>
  <p:tag name="LATEXADDIN" val="\documentclass{article}&#10;\usepackage{amsmath}&#10;\pagestyle{empty}&#10;\begin{document}&#10;&#10;$$&#10;\partial_t^2 \phi + \alpha\partial_t \phi - \partial_x (\mathcal{F}(x)\partial_x \phi) + \sin \phi = - \Gamma&#10;$$&#10;&#10;&#10;\end{document}"/>
  <p:tag name="IGUANATEXSIZE" val="20"/>
  <p:tag name="IGUANATEXCURSOR" val="170"/>
  <p:tag name="TRANSPARENCY" val="True"/>
  <p:tag name="LATEXENGINEID" val="0"/>
  <p:tag name="TEMPFOLDER" val="c:\temp\"/>
  <p:tag name="LATEXFORMHEIGHT" val="320"/>
  <p:tag name="LATEXFORMWIDTH" val="385"/>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299.9625"/>
  <p:tag name="ORIGINALWIDTH" val="2524.934"/>
  <p:tag name="OUTPUTTYPE" val="PNG"/>
  <p:tag name="IGUANATEXVERSION" val="160"/>
  <p:tag name="LATEXADDIN" val="\documentclass{article}&#10;\usepackage{amsmath}&#10;\pagestyle{empty}&#10;\begin{document}&#10;&#10;&#10;$\phi(0,x)=4 \arctan \left[ \exp \left( \frac{1}{\sqrt{{\cal&#10;F}(x_0)}} \,\, \gamma_0 \, (x-x_0). \right) \right]$&#10;&#10;\end{document}"/>
  <p:tag name="IGUANATEXSIZE" val="20"/>
  <p:tag name="IGUANATEXCURSOR" val="194"/>
  <p:tag name="TRANSPARENCY" val="True"/>
  <p:tag name="LATEXENGINEID" val="0"/>
  <p:tag name="TEMPFOLDER" val="c:\temp\"/>
  <p:tag name="LATEXFORMHEIGHT" val="320"/>
  <p:tag name="LATEXFORMWIDTH" val="385"/>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2700.413"/>
  <p:tag name="OUTPUTTYPE" val="PNG"/>
  <p:tag name="IGUANATEXVERSION" val="160"/>
  <p:tag name="LATEXADDIN" val="\documentclass{article}&#10;\usepackage{amsmath}&#10;\pagestyle{empty}&#10;\DeclareMathOperator{\sech}{sech}&#10;\begin{document}&#10;&#10;&#10;$\partial_t \phi(0,x)= -\frac{2 v}{\sqrt{{\cal F}(x_0)}} \,\, \gamma_0 \, \sech \left[  \frac{1}{\sqrt{{\cal&#10;F}(x_0)}} \,\, \gamma_0 \, (x-x_0) \right]$&#10;&#10;\end{document}"/>
  <p:tag name="IGUANATEXSIZE" val="20"/>
  <p:tag name="IGUANATEXCURSOR" val="267"/>
  <p:tag name="TRANSPARENCY" val="True"/>
  <p:tag name="LATEXENGINEID" val="0"/>
  <p:tag name="TEMPFOLDER" val="c:\temp\"/>
  <p:tag name="LATEXFORMHEIGHT" val="320"/>
  <p:tag name="LATEXFORMWIDTH" val="385"/>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175.478"/>
  <p:tag name="ORIGINALWIDTH" val="611.1736"/>
  <p:tag name="OUTPUTTYPE" val="PNG"/>
  <p:tag name="IGUANATEXVERSION" val="160"/>
  <p:tag name="LATEXADDIN" val="\documentclass{article}&#10;\usepackage{amsmath}&#10;\pagestyle{empty}&#10;\begin{document}&#10;&#10;&#10;$\gamma_0=\frac{1}{\sqrt{1-v^2}}$&#10;&#10;\end{document}"/>
  <p:tag name="IGUANATEXSIZE" val="20"/>
  <p:tag name="IGUANATEXCURSOR" val="114"/>
  <p:tag name="TRANSPARENCY" val="True"/>
  <p:tag name="LATEXENGINEID" val="0"/>
  <p:tag name="TEMPFOLDER" val="c:\temp\"/>
  <p:tag name="LATEXFORMHEIGHT" val="320"/>
  <p:tag name="LATEXFORMWIDTH" val="385"/>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2200.975"/>
  <p:tag name="OUTPUTTYPE" val="PNG"/>
  <p:tag name="IGUANATEXVERSION" val="160"/>
  <p:tag name="LATEXADDIN" val="\documentclass{article}&#10;\usepackage{amsmath}&#10;\pagestyle{empty}&#10;\begin{document}&#10;&#10;$$&#10;\partial_t^2 \phi + \alpha\partial_t \phi - \partial_x (\mathcal{F}(x)\partial_x \phi) + \sin \phi = - \Gamma&#10;$$&#10;&#10;&#10;\end{document}"/>
  <p:tag name="IGUANATEXSIZE" val="20"/>
  <p:tag name="IGUANATEXCURSOR" val="170"/>
  <p:tag name="TRANSPARENCY" val="True"/>
  <p:tag name="LATEXENGINEID" val="0"/>
  <p:tag name="TEMPFOLDER" val="c:\temp\"/>
  <p:tag name="LATEXFORMHEIGHT" val="320"/>
  <p:tag name="LATEXFORMWIDTH" val="385"/>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1673.041"/>
  <p:tag name="OUTPUTTYPE" val="PNG"/>
  <p:tag name="IGUANATEXVERSION" val="160"/>
  <p:tag name="LATEXADDIN" val="\documentclass{article}&#10;\usepackage{amsmath}&#10;\pagestyle{empty}&#10;\begin{document}&#10;&#10;$\partial_t^2 \phi - \partial_x (\mathcal{F}(x)\partial_x \phi) + \sin \phi = 0$&#10;&#10;&#10;\end{document}"/>
  <p:tag name="IGUANATEXSIZE" val="18"/>
  <p:tag name="IGUANATEXCURSOR" val="160"/>
  <p:tag name="TRANSPARENCY" val="True"/>
  <p:tag name="LATEXENGINEID" val="0"/>
  <p:tag name="TEMPFOLDER" val="c:\temp\"/>
  <p:tag name="LATEXFORMHEIGHT" val="320"/>
  <p:tag name="LATEXFORMWIDTH" val="385"/>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68.7289"/>
  <p:tag name="ORIGINALWIDTH" val="3693.288"/>
  <p:tag name="OUTPUTTYPE" val="PNG"/>
  <p:tag name="IGUANATEXVERSION" val="160"/>
  <p:tag name="LATEXADDIN" val="\documentclass{article}&#10;\usepackage{amsmath}&#10;\pagestyle{empty}&#10;\begin{document}&#10;&#10;$&#10;L= \int_{-\infty}^{+\infty} dx {\cal L}(\phi) =\int_{-\infty}^{+\infty} dx  \left[ \frac{1}{2}~ (\partial_t&#10;\phi)^2 - \frac{1}{2} ~{\cal F}(x) (\partial_x \phi)^2 -  (1-\cos&#10;\phi) \right]&#10;$&#10;&#10;&#10;\end{document}"/>
  <p:tag name="IGUANATEXSIZE" val="18"/>
  <p:tag name="IGUANATEXCURSOR" val="270"/>
  <p:tag name="TRANSPARENCY" val="True"/>
  <p:tag name="LATEXENGINEID" val="0"/>
  <p:tag name="TEMPFOLDER" val="c:\temp\"/>
  <p:tag name="LATEXFORMHEIGHT" val="320"/>
  <p:tag name="LATEXFORMWIDTH" val="385"/>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141.7323"/>
  <p:tag name="ORIGINALWIDTH" val="1250.094"/>
  <p:tag name="OUTPUTTYPE" val="PNG"/>
  <p:tag name="IGUANATEXVERSION" val="160"/>
  <p:tag name="LATEXADDIN" val="\documentclass{article}&#10;\usepackage{amsmath}&#10;\pagestyle{empty}&#10;\begin{document}&#10;&#10;$\phi(t,x)=4 \arctan e^{\xi(t,x)}$&#10;&#10;&#10;\end{document}"/>
  <p:tag name="IGUANATEXSIZE" val="18"/>
  <p:tag name="IGUANATEXCURSOR" val="114"/>
  <p:tag name="TRANSPARENCY" val="True"/>
  <p:tag name="LATEXENGINEID" val="0"/>
  <p:tag name="TEMPFOLDER" val="c:\temp\"/>
  <p:tag name="LATEXFORMHEIGHT" val="320"/>
  <p:tag name="LATEXFORMWIDTH" val="385"/>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213.7233"/>
  <p:tag name="ORIGINALWIDTH" val="1588.301"/>
  <p:tag name="OUTPUTTYPE" val="PNG"/>
  <p:tag name="IGUANATEXVERSION" val="160"/>
  <p:tag name="LATEXADDIN" val="\documentclass{article}&#10;\usepackage{amsmath}&#10;\pagestyle{empty}&#10;\begin{document}&#10;&#10;$&#10; \xi= \frac{1}{\sqrt{{\cal&#10;F}(x_0(t))}} \,\, \gamma(t) \, (x-x_0(t))&#10;$&#10;&#10;&#10;\end{document}"/>
  <p:tag name="IGUANATEXSIZE" val="18"/>
  <p:tag name="IGUANATEXCURSOR" val="151"/>
  <p:tag name="TRANSPARENCY" val="True"/>
  <p:tag name="LATEXENGINEID" val="0"/>
  <p:tag name="TEMPFOLDER" val="c:\temp\"/>
  <p:tag name="LATEXFORMHEIGHT" val="320"/>
  <p:tag name="LATEXFORMWIDTH" val="385"/>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68.7289"/>
  <p:tag name="ORIGINALWIDTH" val="2752.156"/>
  <p:tag name="OUTPUTTYPE" val="PNG"/>
  <p:tag name="IGUANATEXVERSION" val="160"/>
  <p:tag name="LATEXADDIN" val="\documentclass{article}&#10;\usepackage{amsmath}&#10;\pagestyle{empty}&#10;\begin{document}&#10;&#10;$&#10;L=4 \int_{-\infty}^{+\infty} dx  \,\, {\rm sech}^2 \xi \left[&#10;\frac{1}{2}\,(\partial_{t} \xi)^2 - \frac{1}{2}\, {\cal&#10;F}(x)(\partial_{x} \xi)^2 -\frac{1}{2} \right]&#10;$&#10;&#10;&#10;\end{document}"/>
  <p:tag name="IGUANATEXSIZE" val="18"/>
  <p:tag name="IGUANATEXCURSOR" val="247"/>
  <p:tag name="TRANSPARENCY" val="True"/>
  <p:tag name="LATEXENGINEID" val="0"/>
  <p:tag name="TEMPFOLDER" val="c:\temp\"/>
  <p:tag name="LATEXFORMHEIGHT" val="320"/>
  <p:tag name="LATEXFORMWIDTH" val="385"/>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2161.23"/>
  <p:tag name="OUTPUTTYPE" val="PNG"/>
  <p:tag name="IGUANATEXVERSION" val="160"/>
  <p:tag name="LATEXADDIN" val="\documentclass{article}&#10;\usepackage{amsmath}&#10;\pagestyle{empty}&#10;\DeclareMathOperator{\sech}{sech}&#10;\begin{document}&#10;&#10;\begin{equation*}&#10;\begin{gathered}&#10;\label{integrals}&#10;    M = 4\int_{-\infty}^{+\infty}dx\sech^2(\xi) \, W(\xi)^2\\&#10;    m = \frac{4}{\gamma^2}\int_{-\infty}^{+\infty}dx\sech^2(\xi) \, \xi^2\\&#10;    \kappa = \frac{4}{\gamma} \int_{-\infty}^{+\infty}dx\sech^2(\xi) W(\xi) \, \xi \\&#10;    V = 2\int_{-\infty}^{+\infty}dx\sech^2(\xi) \, \left( 1 + \frac{\mathcal{F}(x)}{\mathcal{F}(x_0)}\gamma^2 \right) &#10;\end{gathered}&#10;\end{equation*}&#10;&#10;&#10;\end{document}"/>
  <p:tag name="IGUANATEXSIZE" val="18"/>
  <p:tag name="IGUANATEXCURSOR" val="510"/>
  <p:tag name="TRANSPARENCY" val="True"/>
  <p:tag name="LATEXENGINEID" val="0"/>
  <p:tag name="TEMPFOLDER" val="c:\temp\"/>
  <p:tag name="LATEXFORMHEIGHT" val="320"/>
  <p:tag name="LATEXFORMWIDTH" val="385"/>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1937.008"/>
  <p:tag name="OUTPUTTYPE" val="PNG"/>
  <p:tag name="IGUANATEXVERSION" val="160"/>
  <p:tag name="LATEXADDIN" val="\documentclass{article}&#10;\usepackage{amsmath}&#10;\pagestyle{empty}&#10;\begin{document}&#10;&#10;&#10;$&#10;L_{eff} = \frac{1}{2}\, M \Dot{x}_0^2 +\frac{1}{2}\, m \Dot{\gamma}^2 - \kappa \Dot{x}_0 \Dot{\gamma} - V&#10;$&#10;&#10;\end{document}"/>
  <p:tag name="IGUANATEXSIZE" val="18"/>
  <p:tag name="IGUANATEXCURSOR" val="189"/>
  <p:tag name="TRANSPARENCY" val="True"/>
  <p:tag name="LATEXENGINEID" val="0"/>
  <p:tag name="TEMPFOLDER" val="c:\temp\"/>
  <p:tag name="LATEXFORMHEIGHT" val="320"/>
  <p:tag name="LATEXFORMWIDTH" val="385"/>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213.7233"/>
  <p:tag name="ORIGINALWIDTH" val="2111.736"/>
  <p:tag name="OUTPUTTYPE" val="PNG"/>
  <p:tag name="IGUANATEXVERSION" val="160"/>
  <p:tag name="LATEXADDIN" val="\documentclass{article}&#10;\usepackage{amsmath}&#10;\pagestyle{empty}&#10;\begin{document}&#10;&#10;$&#10;W(\xi) = \frac{1}{2 {\cal F}(x_0)} ( \partial_{x_0} {\cal F}(x_0)) \, \xi + \frac{1}{\sqrt{{\cal F}(x_0)}} \, \gamma&#10;$&#10;&#10;&#10;\end{document}"/>
  <p:tag name="IGUANATEXSIZE" val="18"/>
  <p:tag name="IGUANATEXCURSOR" val="199"/>
  <p:tag name="TRANSPARENCY" val="True"/>
  <p:tag name="LATEXENGINEID" val="0"/>
  <p:tag name="TEMPFOLDER" val="c:\temp\"/>
  <p:tag name="LATEXFORMHEIGHT" val="320"/>
  <p:tag name="LATEXFORMWIDTH" val="385"/>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942.6321"/>
  <p:tag name="ORIGINALWIDTH" val="2653.168"/>
  <p:tag name="OUTPUTTYPE" val="PNG"/>
  <p:tag name="IGUANATEXVERSION" val="160"/>
  <p:tag name="LATEXADDIN" val="\documentclass{article}&#10;\usepackage{amsmath}&#10;\pagestyle{empty}&#10;\begin{document}&#10;&#10;\begin{equation*}&#10;\begin{gathered}&#10;\label{2dof_ansatz}&#10;    M\Ddot{x}_0-\kappa\Ddot{\gamma}+\frac{1}{2}(\partial_{x_0}M)\Dot{x}_0^2-\frac{1}{2}(\partial_{x_0}m)\Dot{\gamma}^2-(\partial_{\gamma}\kappa)\Dot{\gamma}^2\\+(\partial_{\gamma}M)\Dot{\gamma}\Dot{x}_0+\partial_{x_0}V=0,\\&#10;    m\Ddot{\gamma}-\kappa\Ddot{x}_0 +\frac{1}{2}(\partial_{\gamma}m)\Dot{\gamma}^2-\frac{1}{2}(\partial_{\gamma}M)\Dot{x}_0^2-(\partial_{x_0}\kappa)\Dot{x}_0^2\\+(\partial_{x_0}m)\Dot{x}_0\Dot{\gamma}+\partial_{\gamma}V=0.&#10;\end{gathered}&#10;\end{equation*}&#10;&#10;&#10;\end{document}"/>
  <p:tag name="IGUANATEXSIZE" val="20"/>
  <p:tag name="IGUANATEXCURSOR" val="521"/>
  <p:tag name="TRANSPARENCY" val="True"/>
  <p:tag name="LATEXENGINEID" val="0"/>
  <p:tag name="TEMPFOLDER" val="c:\temp\"/>
  <p:tag name="LATEXFORMHEIGHT" val="320"/>
  <p:tag name="LATEXFORMWIDTH" val="385"/>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376.828"/>
  <p:tag name="OUTPUTTYPE" val="PNG"/>
  <p:tag name="IGUANATEXVERSION" val="160"/>
  <p:tag name="LATEXADDIN" val="\documentclass{article}&#10;\usepackage{amsmath}&#10;\pagestyle{empty}&#10;\begin{document}&#10;&#10;${\cal L}_N = {\cal L}(\phi_1) - {\cal L}(\phi_2) + {\cal R}$&#10;&#10;&#10;\end{document}"/>
  <p:tag name="IGUANATEXSIZE" val="18"/>
  <p:tag name="IGUANATEXCURSOR" val="142"/>
  <p:tag name="TRANSPARENCY" val="True"/>
  <p:tag name="LATEXENGINEID" val="0"/>
  <p:tag name="TEMPFOLDER" val="c:\temp\"/>
  <p:tag name="LATEXFORMHEIGHT" val="320"/>
  <p:tag name="LATEXFORMWIDTH" val="385"/>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95.426"/>
  <p:tag name="OUTPUTTYPE" val="PNG"/>
  <p:tag name="IGUANATEXVERSION" val="160"/>
  <p:tag name="LATEXADDIN" val="\documentclass{article}&#10;\usepackage{amsmath}&#10;\pagestyle{empty}&#10;\begin{document}&#10;&#10;$$&#10;\mathcal{L}_N =\mathcal{L}(\phi_1, \partial_t\phi_1,\partial_x\phi_1)-\mathcal{L}(\phi_2, \partial_t\phi_2,\partial_x\phi_2) +{\cal R}&#10;$$&#10;&#10;&#10;\end{document}"/>
  <p:tag name="IGUANATEXSIZE" val="20"/>
  <p:tag name="IGUANATEXCURSOR" val="152"/>
  <p:tag name="TRANSPARENCY" val="True"/>
  <p:tag name="LATEXENGINEID" val="0"/>
  <p:tag name="TEMPFOLDER" val="c:\temp\"/>
  <p:tag name="LATEXFORMHEIGHT" val="320"/>
  <p:tag name="LATEXFORMWIDTH" val="385"/>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230.9711"/>
  <p:tag name="ORIGINALWIDTH" val="2457.443"/>
  <p:tag name="OUTPUTTYPE" val="PNG"/>
  <p:tag name="IGUANATEXVERSION" val="160"/>
  <p:tag name="LATEXADDIN" val="\documentclass{article}&#10;\usepackage{amsmath}&#10;\pagestyle{empty}&#10;\begin{document}&#10;&#10;$&#10;\partial_{\mu} \left( \frac{\partial {\cal L}}{\partial (\partial_{\mu} \phi)}\right) - \frac{\partial {\cal L}}{\partial \phi} = \left[\frac{\partial {\cal R}}{\partial \phi_{-}} - \partial_{\mu} \left( \frac{\partial {\cal R}}{\partial (\partial_{\mu} \phi_{-})}\right)\right]_{PL}&#10;$&#10;&#10;&#10;\end{document}"/>
  <p:tag name="IGUANATEXSIZE" val="18"/>
  <p:tag name="IGUANATEXCURSOR" val="366"/>
  <p:tag name="TRANSPARENCY" val="True"/>
  <p:tag name="LATEXENGINEID" val="0"/>
  <p:tag name="TEMPFOLDER" val="c:\temp\"/>
  <p:tag name="LATEXFORMHEIGHT" val="320"/>
  <p:tag name="LATEXFORMWIDTH" val="385"/>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024.372"/>
  <p:tag name="ORIGINALWIDTH" val="5809.524"/>
  <p:tag name="OUTPUTTYPE" val="PNG"/>
  <p:tag name="IGUANATEXVERSION" val="160"/>
  <p:tag name="LATEXADDIN" val="\documentclass{article}&#10;\usepackage{amsmath}&#10;\pagestyle{empty}&#10;\begin{document}&#10;&#10;\begin{equation*}&#10;\begin{gathered}&#10;\label{2dof_ansatz-dyss}&#10;    M\Ddot{x}_0-\kappa\Ddot{\gamma}+\frac{1}{2}(\partial_{x_0}M)\Dot{x}_0^2-\frac{1}{2}(\partial_{x_0}m)\Dot{\gamma}^2-(\partial_{\gamma}\kappa)\Dot{\gamma}^2+(\partial_{\gamma}M)\Dot{\gamma}\Dot{x}_0+\partial_{x_0}V= \\  2 \pi \Gamma - \alpha \frac{\pi^2}{6 \gamma} \sqrt{{\cal F}(x_0)} \left( \frac{\partial_{x_0} {\cal F}(x_0)}{{\cal F}(x_0)}\right)^2 \Dot{x}_0 - 8 \alpha \frac{\gamma}{\sqrt{{\cal F}(x_0)}} \Dot{x}_0 + \alpha \frac{\pi^2}{3 \gamma^2} \frac{\partial_{x_0} {\cal F}(x_0)}{\sqrt{{\cal F}(x_0)}} \Dot{\gamma}&#10;    \\&#10;    m\Ddot{\gamma}-\kappa\Ddot{x}_0 +\frac{1}{2}(\partial_{\gamma}m)\Dot{\gamma}^2-\frac{1}{2}(\partial_{\gamma}M)\Dot{x}_0^2-(\partial_{x_0}\kappa)\Dot{x}_0^2+(\partial_{x_0}m)\Dot{x}_0\Dot{\gamma}+\partial_{\gamma}V= \alpha \frac{\pi^2}{3 \gamma^2} \frac{\partial_{x_0} {\cal F}(x_0)}{\sqrt{{\cal F}(x_0)}} \Dot{x}_0 - \alpha \frac{2 \pi^2 }{ 3 \gamma^3} \sqrt{{\cal F}(x_0)} \Dot{\gamma}&#10;\end{gathered}&#10;\end{equation*}&#10;&#10;&#10;\end{document}"/>
  <p:tag name="IGUANATEXSIZE" val="20"/>
  <p:tag name="IGUANATEXCURSOR" val="1065"/>
  <p:tag name="TRANSPARENCY" val="True"/>
  <p:tag name="LATEXENGINEID" val="0"/>
  <p:tag name="TEMPFOLDER" val="c:\temp\"/>
  <p:tag name="LATEXFORMHEIGHT" val="320"/>
  <p:tag name="LATEXFORMWIDTH" val="385"/>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230.9711"/>
  <p:tag name="ORIGINALWIDTH" val="2960.63"/>
  <p:tag name="OUTPUTTYPE" val="PNG"/>
  <p:tag name="IGUANATEXVERSION" val="160"/>
  <p:tag name="LATEXADDIN" val="\documentclass{article}&#10;\usepackage{amsmath}&#10;\pagestyle{empty}&#10;\begin{document}&#10;&#10;$&#10;\partial_t^2 \phi - \partial_x (\mathcal{F}(x)\partial_x \phi) + \sin \phi = \left[\frac{\partial {\cal R}} {\partial \phi_{-}} - \partial_{\mu} \left( \frac{\partial {\cal R}}{\partial (\partial_{\mu} \phi_{-})}\right)\right]_{PL}&#10;$&#10;&#10;&#10;\end{document}"/>
  <p:tag name="IGUANATEXSIZE" val="18"/>
  <p:tag name="IGUANATEXCURSOR" val="314"/>
  <p:tag name="TRANSPARENCY" val="True"/>
  <p:tag name="LATEXENGINEID" val="0"/>
  <p:tag name="TEMPFOLDER" val="c:\temp\"/>
  <p:tag name="LATEXFORMHEIGHT" val="320"/>
  <p:tag name="LATEXFORMWIDTH" val="385"/>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18.4852"/>
  <p:tag name="ORIGINALWIDTH" val="1247.094"/>
  <p:tag name="OUTPUTTYPE" val="PNG"/>
  <p:tag name="IGUANATEXVERSION" val="160"/>
  <p:tag name="LATEXADDIN" val="\documentclass{article}&#10;\usepackage{amsmath}&#10;\pagestyle{empty}&#10;\begin{document}&#10;&#10;$&#10; {\cal R} = - \Gamma \phi_{-} - \alpha \phi_{-} \partial_t \phi_{+}&#10;$&#10;&#10;&#10;\end{document}"/>
  <p:tag name="IGUANATEXSIZE" val="18"/>
  <p:tag name="IGUANATEXCURSOR" val="150"/>
  <p:tag name="TRANSPARENCY" val="True"/>
  <p:tag name="LATEXENGINEID" val="0"/>
  <p:tag name="TEMPFOLDER" val="c:\temp\"/>
  <p:tag name="LATEXFORMHEIGHT" val="320"/>
  <p:tag name="LATEXFORMWIDTH" val="385"/>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230.9711"/>
  <p:tag name="ORIGINALWIDTH" val="2523.435"/>
  <p:tag name="OUTPUTTYPE" val="PNG"/>
  <p:tag name="IGUANATEXVERSION" val="160"/>
  <p:tag name="LATEXADDIN" val="\documentclass{article}&#10;\usepackage{amsmath}&#10;\pagestyle{empty}&#10;\begin{document}&#10;&#10;$&#10;\frac{d}{d t }\left(\frac{\partial L_{eff}}{\partial \Dot{x}_0} \right) - \frac{\partial L_{eff}}{\partial {x}_0} = \left[ \frac{\partial R_{eff}}{\partial {x}_{-}} - &#10;    \frac{d}{d t }\left(\frac{\partial R_{eff}}{\partial \Dot{x}_{-}} \right) \right]_{PL}&#10;$&#10;&#10;&#10;\end{document}"/>
  <p:tag name="IGUANATEXSIZE" val="18"/>
  <p:tag name="IGUANATEXCURSOR" val="343"/>
  <p:tag name="TRANSPARENCY" val="True"/>
  <p:tag name="LATEXENGINEID" val="0"/>
  <p:tag name="TEMPFOLDER" val="c:\temp\"/>
  <p:tag name="LATEXFORMHEIGHT" val="320"/>
  <p:tag name="LATEXFORMWIDTH" val="385"/>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230.9711"/>
  <p:tag name="ORIGINALWIDTH" val="2523.435"/>
  <p:tag name="OUTPUTTYPE" val="PNG"/>
  <p:tag name="IGUANATEXVERSION" val="160"/>
  <p:tag name="LATEXADDIN" val="\documentclass{article}&#10;\usepackage{amsmath}&#10;\pagestyle{empty}&#10;\begin{document}&#10;&#10;$&#10;\frac{d}{d t }\left(\frac{\partial L_{eff}}{\partial \Dot{\gamma}} \right) - \frac{\partial L_{eff}}{\partial {\gamma}} = \left[ \frac{\partial R_{eff}}{\partial {\gamma}_{-}} - &#10;    \frac{d}{d t }\left(\frac{\partial R_{eff}}{\partial \Dot{\gamma}_{-}} \right) \right]_{PL}&#10;$&#10;&#10;&#10;\end{document}"/>
  <p:tag name="IGUANATEXSIZE" val="18"/>
  <p:tag name="IGUANATEXCURSOR" val="359"/>
  <p:tag name="TRANSPARENCY" val="True"/>
  <p:tag name="LATEXENGINEID" val="0"/>
  <p:tag name="TEMPFOLDER" val="c:\temp\"/>
  <p:tag name="LATEXFORMHEIGHT" val="320"/>
  <p:tag name="LATEXFORMWIDTH" val="385"/>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360.7049"/>
  <p:tag name="ORIGINALWIDTH" val="2494.938"/>
  <p:tag name="OUTPUTTYPE" val="PNG"/>
  <p:tag name="IGUANATEXVERSION" val="160"/>
  <p:tag name="LATEXADDIN" val="\documentclass{article}&#10;\usepackage{amsmath}&#10;\pagestyle{empty}&#10;\begin{document}&#10;&#10;\begin{equation*}&#10;\begin{gathered}&#10;\label{eq-periods-dis}&#10;   M_s \delta \Ddot{x}_0 - \kappa_s \delta \Ddot{\gamma} +  \Omega_{x_0}^2 \delta x_0 = - \alpha M_s \delta \Dot{x}_0 + \alpha \kappa_s \delta \Dot{\gamma}  \\&#10;   m_s \delta \Ddot{\gamma} - \kappa_s \delta \Ddot{x}_0  + \Omega_{\gamma}^2 \delta \gamma = - \alpha m_s \delta \Dot{\gamma} + \alpha \kappa_s \delta \Dot{x}_0 &#10;\end{gathered}&#10;\end{equation*}&#10;&#10;&#10;\end{document}"/>
  <p:tag name="IGUANATEXSIZE" val="18"/>
  <p:tag name="IGUANATEXCURSOR" val="295"/>
  <p:tag name="TRANSPARENCY" val="True"/>
  <p:tag name="LATEXENGINEID" val="0"/>
  <p:tag name="TEMPFOLDER" val="c:\temp\"/>
  <p:tag name="LATEXFORMHEIGHT" val="320"/>
  <p:tag name="LATEXFORMWIDTH" val="385"/>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635.9205"/>
  <p:tag name="ORIGINALWIDTH" val="2190.476"/>
  <p:tag name="OUTPUTTYPE" val="PNG"/>
  <p:tag name="IGUANATEXVERSION" val="160"/>
  <p:tag name="LATEXADDIN" val="\documentclass{article}&#10;\usepackage{amsmath}&#10;\pagestyle{empty}&#10;\begin{document}&#10;&#10;&#10;\begin{equation*}&#10;\begin{gathered}&#10;\label{exponent}&#10; (m_s M_s - \kappa_s^2) \lambda^4 + 2 \alpha (M_s m_s &#10;- \kappa_s^2 ) \lambda^3 + \\ \Big( M_s&#10;\Omega_{\gamma}^2 + m_s \Omega_{x_0}^2 + &#10; \alpha^2 (M_s m_s&#10;- \kappa^2 ) \Big) \lambda^2 +\\ \alpha ( M_s&#10;\Omega_{\gamma}^2 + m_s \Omega_{x_0}^2 ) \lambda +&#10;\Omega_{\gamma}^2 \Omega_{x_0}^2 = 0&#10;   .&#10;\end{gathered}&#10;\end{equation*}&#10;&#10;\end{document}"/>
  <p:tag name="IGUANATEXSIZE" val="20"/>
  <p:tag name="IGUANATEXCURSOR" val="322"/>
  <p:tag name="TRANSPARENCY" val="True"/>
  <p:tag name="LATEXENGINEID" val="0"/>
  <p:tag name="TEMPFOLDER" val="c:\temp\"/>
  <p:tag name="LATEXFORMHEIGHT" val="320"/>
  <p:tag name="LATEXFORMWIDTH" val="385"/>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152.2309"/>
  <p:tag name="ORIGINALWIDTH" val="1285.339"/>
  <p:tag name="OUTPUTTYPE" val="PNG"/>
  <p:tag name="IGUANATEXVERSION" val="160"/>
  <p:tag name="LATEXADDIN" val="\documentclass{article}&#10;\usepackage{amsmath}&#10;\pagestyle{empty}&#10;\begin{document}&#10;&#10;$m_s \lambda^2 + \alpha m_s \lambda + \Omega_{\gamma}^2 = 0$&#10;&#10;&#10;\end{document}"/>
  <p:tag name="IGUANATEXSIZE" val="16"/>
  <p:tag name="IGUANATEXCURSOR" val="141"/>
  <p:tag name="TRANSPARENCY" val="True"/>
  <p:tag name="LATEXENGINEID" val="0"/>
  <p:tag name="TEMPFOLDER" val="c:\temp\"/>
  <p:tag name="LATEXFORMHEIGHT" val="320"/>
  <p:tag name="LATEXFORMWIDTH" val="385"/>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219.7225"/>
  <p:tag name="ORIGINALWIDTH" val="1522.31"/>
  <p:tag name="OUTPUTTYPE" val="PNG"/>
  <p:tag name="IGUANATEXVERSION" val="160"/>
  <p:tag name="LATEXADDIN" val="\documentclass{article}&#10;\usepackage{amsmath}&#10;\pagestyle{empty}&#10;\begin{document}&#10;&#10;$\lambda_{\pm}^{(\gamma)} = - \frac{\alpha}{2} \pm i \frac{\sqrt{4 m_s \Omega_{\gamma}^2 - \alpha^2 m_s^2}}{2 m_s}$&#10;&#10;&#10;\end{document}"/>
  <p:tag name="IGUANATEXSIZE" val="16"/>
  <p:tag name="IGUANATEXCURSOR" val="195"/>
  <p:tag name="TRANSPARENCY" val="True"/>
  <p:tag name="LATEXENGINEID" val="0"/>
  <p:tag name="TEMPFOLDER" val="c:\temp\"/>
  <p:tag name="LATEXFORMHEIGHT" val="320"/>
  <p:tag name="LATEXFORMWIDTH" val="385"/>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18.4852"/>
  <p:tag name="ORIGINALWIDTH" val="1244.844"/>
  <p:tag name="OUTPUTTYPE" val="PNG"/>
  <p:tag name="IGUANATEXVERSION" val="160"/>
  <p:tag name="LATEXADDIN" val="\documentclass{article}&#10;\usepackage{amsmath}&#10;\pagestyle{empty}&#10;\begin{document}&#10;&#10;$\mathcal{R}=-\alpha \phi_{-} \partial_t \phi_{+}-\Gamma \phi_{-}$&#10;&#10;&#10;\end{document}"/>
  <p:tag name="IGUANATEXSIZE" val="20"/>
  <p:tag name="IGUANATEXCURSOR" val="147"/>
  <p:tag name="TRANSPARENCY" val="True"/>
  <p:tag name="LATEXENGINEID" val="0"/>
  <p:tag name="TEMPFOLDER" val="c:\temp\"/>
  <p:tag name="LATEXFORMHEIGHT" val="320"/>
  <p:tag name="LATEXFORMWIDTH" val="385"/>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146.9817"/>
  <p:tag name="ORIGINALWIDTH" val="1353.581"/>
  <p:tag name="OUTPUTTYPE" val="PNG"/>
  <p:tag name="IGUANATEXVERSION" val="160"/>
  <p:tag name="LATEXADDIN" val="\documentclass{article}&#10;\usepackage{amsmath}&#10;\pagestyle{empty}&#10;\begin{document}&#10;&#10;$M_s \lambda^2 + \alpha M_s \lambda + \Omega_{x_0}^2 = 0$&#10;&#10;&#10;\end{document}"/>
  <p:tag name="IGUANATEXSIZE" val="16"/>
  <p:tag name="IGUANATEXCURSOR" val="137"/>
  <p:tag name="TRANSPARENCY" val="True"/>
  <p:tag name="LATEXENGINEID" val="0"/>
  <p:tag name="TEMPFOLDER" val="c:\temp\"/>
  <p:tag name="LATEXFORMHEIGHT" val="320"/>
  <p:tag name="LATEXFORMWIDTH" val="385"/>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219.7225"/>
  <p:tag name="ORIGINALWIDTH" val="1639.295"/>
  <p:tag name="OUTPUTTYPE" val="PNG"/>
  <p:tag name="IGUANATEXVERSION" val="160"/>
  <p:tag name="LATEXADDIN" val="\documentclass{article}&#10;\usepackage{amsmath}&#10;\pagestyle{empty}&#10;\begin{document}&#10;&#10;$\lambda_{\pm}^{(x_0)} = - \frac{\alpha}{2} \pm i \frac{\sqrt{4 M_s \Omega_{x_0}^2 - \alpha^2 M_s^2}}{2 M_s}$&#10;&#10;&#10;\end{document}"/>
  <p:tag name="IGUANATEXSIZE" val="16"/>
  <p:tag name="IGUANATEXCURSOR" val="189"/>
  <p:tag name="TRANSPARENCY" val="True"/>
  <p:tag name="LATEXENGINEID" val="0"/>
  <p:tag name="TEMPFOLDER" val="c:\temp\"/>
  <p:tag name="LATEXFORMHEIGHT" val="320"/>
  <p:tag name="LATEXFORMWIDTH" val="385"/>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48.4814"/>
  <p:tag name="ORIGINALWIDTH" val="1702.287"/>
  <p:tag name="OUTPUTTYPE" val="PNG"/>
  <p:tag name="IGUANATEXVERSION" val="160"/>
  <p:tag name="LATEXADDIN" val="\documentclass{article}&#10;\usepackage{amsmath}&#10;\pagestyle{empty}&#10;\begin{document}&#10;&#10;$$&#10;\phi_{K}(t,x) = 4\arctan e^{\gamma(t)(x-x_0(t))}&#10;$$&#10;&#10;&#10;\end{document}"/>
  <p:tag name="IGUANATEXSIZE" val="20"/>
  <p:tag name="IGUANATEXCURSOR" val="132"/>
  <p:tag name="TRANSPARENCY" val="True"/>
  <p:tag name="LATEXENGINEID" val="0"/>
  <p:tag name="TEMPFOLDER" val="c:\temp\"/>
  <p:tag name="LATEXFORMHEIGHT" val="320"/>
  <p:tag name="LATEXFORMWIDTH" val="385"/>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660.6674"/>
  <p:tag name="ORIGINALWIDTH" val="2341.207"/>
  <p:tag name="OUTPUTTYPE" val="PNG"/>
  <p:tag name="IGUANATEXVERSION" val="160"/>
  <p:tag name="LATEXADDIN" val="\documentclass{article}&#10;\usepackage{amsmath}&#10;\pagestyle{empty}&#10;\begin{document}&#10;&#10;\begin{equation*}&#10;\begin{gathered}&#10;\label{model_2st_3-a} \partial_t \left( \frac{\partial L}{\partial&#10;\dot{x}_0}\right)  - \frac{\partial L}{\partial x_0} =&#10;\left[ \frac{\partial R}{\partial x_{-}} - \partial_t \left(&#10;\frac{\partial R}{\partial \dot{x}_{-}}\right) \right]_{PL}  &#10;\\&#10;\partial_t \left( \frac{\partial L}{\partial&#10;\dot{\gamma}}\right)  - \frac{\partial L}{\partial \gamma} =&#10;\left[ \frac{\partial R}{\partial \gamma_{-}} - \partial_t \left(&#10;\frac{\partial R}{\partial \dot{\gamma}_{-}}\right) \right]_{PL} &#10;\end{gathered}&#10;\end{equation*}&#10;&#10;&#10;\end{document}"/>
  <p:tag name="IGUANATEXSIZE" val="16"/>
  <p:tag name="IGUANATEXCURSOR" val="97"/>
  <p:tag name="TRANSPARENCY" val="True"/>
  <p:tag name="LATEXENGINEID" val="0"/>
  <p:tag name="TEMPFOLDER" val="c:\temp\"/>
  <p:tag name="LATEXFORMHEIGHT" val="320"/>
  <p:tag name="LATEXFORMWIDTH" val="385"/>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665.9167"/>
  <p:tag name="ORIGINALWIDTH" val="3946.007"/>
  <p:tag name="OUTPUTTYPE" val="PNG"/>
  <p:tag name="IGUANATEXVERSION" val="160"/>
  <p:tag name="LATEXADDIN" val="\documentclass{article}&#10;\usepackage{amsmath}&#10;\pagestyle{empty}&#10;\begin{document}&#10;&#10;\begin{equation*}&#10;\begin{gathered}&#10;\Ddot{x}_0 + \frac{\dot{\gamma}}{\gamma} \dot{x}_0 - \frac{1}{8 \gamma} \frac{\partial L_{\varepsilon}}{\partial x_0} = \frac{1}{8 \gamma}&#10;\left[ \frac{\partial R}{\partial x_{-}} - \partial_t \left(&#10;\frac{\partial R}{\partial \dot{x}_{-}}\right) \right]_{PL}  &#10;\\&#10;\frac{2 \pi^2}{3} \frac{\Ddot{\gamma}}{\gamma} - \pi^2 \frac{\dot{\gamma}^2}{\gamma^2} - 4 \gamma^2 \dot{x}^2_0 + 4 (\gamma^2-1) - \gamma^2 \frac{\partial L_{\varepsilon}}{\partial \gamma} =&#10;\gamma^2 \left[ \frac{\partial R}{\partial \gamma_{-}} - \partial_t \left(&#10;\frac{\partial R}{\partial \dot{\gamma}_{-}}\right) \right]_{PL}&#10;\end{gathered}&#10;\end{equation*}&#10;&#10;&#10;\end{document}"/>
  <p:tag name="IGUANATEXSIZE" val="16"/>
  <p:tag name="IGUANATEXCURSOR" val="376"/>
  <p:tag name="TRANSPARENCY" val="True"/>
  <p:tag name="LATEXENGINEID" val="0"/>
  <p:tag name="TEMPFOLDER" val="c:\temp\"/>
  <p:tag name="LATEXFORMHEIGHT" val="320"/>
  <p:tag name="LATEXFORMWIDTH" val="385"/>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630.6712"/>
  <p:tag name="ORIGINALWIDTH" val="3044.619"/>
  <p:tag name="OUTPUTTYPE" val="PNG"/>
  <p:tag name="IGUANATEXVERSION" val="160"/>
  <p:tag name="LATEXADDIN" val="\documentclass{article}&#10;\usepackage{amsmath}&#10;\pagestyle{empty}&#10;\begin{document}&#10;&#10;\begin{equation*}&#10;\begin{gathered}&#10;\Ddot{x}_0 + \frac{\dot{\gamma}}{\gamma} \dot{x}_0 - \frac{1}{8 \gamma} \frac{\partial L_{\varepsilon}}{\partial x_0} = - \alpha \dot{x}_0 + \frac{\pi}{4 \gamma} \Gamma &#10;\\&#10;\frac{2 \pi^2}{3} \frac{\Ddot{\gamma}}{\gamma} - \pi^2 \frac{\dot{\gamma}^2}{\gamma^2} - 4 \gamma^2 \dot{x}^2_0 + 4 (\gamma^2-1) - \gamma^2 \frac{\partial L_{\varepsilon}}{\partial \gamma} =&#10;- \frac{2 \pi^2}{3} \alpha \frac{\dot{\gamma}}{\gamma} &#10;\end{gathered}&#10;\end{equation*}&#10;&#10;&#10;\end{document}"/>
  <p:tag name="IGUANATEXSIZE" val="16"/>
  <p:tag name="IGUANATEXCURSOR" val="285"/>
  <p:tag name="TRANSPARENCY" val="True"/>
  <p:tag name="LATEXENGINEID" val="0"/>
  <p:tag name="TEMPFOLDER" val="c:\temp\"/>
  <p:tag name="LATEXFORMHEIGHT" val="320"/>
  <p:tag name="LATEXFORMWIDTH" val="385"/>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306.7116"/>
  <p:tag name="ORIGINALWIDTH" val="1603.3"/>
  <p:tag name="OUTPUTTYPE" val="PNG"/>
  <p:tag name="IGUANATEXVERSION" val="160"/>
  <p:tag name="LATEXADDIN" val="\documentclass{article}&#10;\usepackage{amsmath}&#10;\pagestyle{empty}&#10;\begin{document}&#10;&#10;\begin{equation*}&#10;    L_{\varepsilon} = - \frac{1}{2} \varepsilon \int_{-\infty}^{+\infty} g(x) (\partial_x \phi_K)^2,&#10;\end{equation*}&#10;&#10;&#10;\end{document}"/>
  <p:tag name="IGUANATEXSIZE" val="16"/>
  <p:tag name="IGUANATEXCURSOR" val="214"/>
  <p:tag name="TRANSPARENCY" val="True"/>
  <p:tag name="LATEXENGINEID" val="0"/>
  <p:tag name="TEMPFOLDER" val="c:\temp\"/>
  <p:tag name="LATEXFORMHEIGHT" val="320"/>
  <p:tag name="LATEXFORMWIDTH" val="385"/>
  <p:tag name="LATEXFORMWRAP" val="True"/>
  <p:tag name="BITMAPVECTOR" val="0"/>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1405</TotalTime>
  <Words>1460</Words>
  <Application>Microsoft Office PowerPoint</Application>
  <PresentationFormat>Widescreen</PresentationFormat>
  <Paragraphs>97</Paragraphs>
  <Slides>19</Slides>
  <Notes>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Calibri Light</vt:lpstr>
      <vt:lpstr>Cambria Math</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Gatlik Jacek</dc:creator>
  <cp:lastModifiedBy>Jacek Gatlik</cp:lastModifiedBy>
  <cp:revision>20</cp:revision>
  <dcterms:created xsi:type="dcterms:W3CDTF">2023-12-13T15:55:16Z</dcterms:created>
  <dcterms:modified xsi:type="dcterms:W3CDTF">2024-09-12T07:31:06Z</dcterms:modified>
</cp:coreProperties>
</file>